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3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4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8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8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9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1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0F3D3F0-F907-48A4-8242-C8C16867024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14EF73A-0525-454C-9479-E520C43D6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9DD17E-321E-4A01-8AF6-8F87AD23C9F2}"/>
              </a:ext>
            </a:extLst>
          </p:cNvPr>
          <p:cNvSpPr/>
          <p:nvPr/>
        </p:nvSpPr>
        <p:spPr>
          <a:xfrm>
            <a:off x="627182" y="462401"/>
            <a:ext cx="1093763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Bhartiya Shishu Pratiyogita School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162F8-0471-45E9-B76E-92DCB711E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26" y="385342"/>
            <a:ext cx="800448" cy="800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4DD389-7519-4C96-B0E5-F09E2AD5088F}"/>
              </a:ext>
            </a:extLst>
          </p:cNvPr>
          <p:cNvSpPr txBox="1"/>
          <p:nvPr/>
        </p:nvSpPr>
        <p:spPr>
          <a:xfrm>
            <a:off x="1740023" y="2423604"/>
            <a:ext cx="8424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to certify that  </a:t>
            </a:r>
            <a:r>
              <a:rPr lang="en-US" b="1" dirty="0"/>
              <a:t>&lt;Name&gt;  </a:t>
            </a:r>
            <a:r>
              <a:rPr lang="en-US" dirty="0"/>
              <a:t>has completed schooling from this school and </a:t>
            </a:r>
          </a:p>
          <a:p>
            <a:r>
              <a:rPr lang="en-US" dirty="0"/>
              <a:t>I wish him best of luck.</a:t>
            </a:r>
          </a:p>
          <a:p>
            <a:endParaRPr lang="en-US" dirty="0"/>
          </a:p>
          <a:p>
            <a:r>
              <a:rPr lang="en-US" dirty="0"/>
              <a:t>His email address is    </a:t>
            </a:r>
            <a:r>
              <a:rPr lang="en-US" dirty="0">
                <a:solidFill>
                  <a:srgbClr val="00B0F0"/>
                </a:solidFill>
              </a:rPr>
              <a:t>&lt;Email&gt;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4398C4-C8CF-4D8E-9822-C118F5ADE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258" y="5363238"/>
            <a:ext cx="2772792" cy="6850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520956-10BD-4163-82C2-E9CE6977253D}"/>
              </a:ext>
            </a:extLst>
          </p:cNvPr>
          <p:cNvSpPr/>
          <p:nvPr/>
        </p:nvSpPr>
        <p:spPr>
          <a:xfrm>
            <a:off x="9388741" y="6195544"/>
            <a:ext cx="12298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Principal </a:t>
            </a:r>
            <a:endParaRPr lang="en-US" sz="2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BB0F1-E9A5-4047-BB16-29E3B55FC269}"/>
              </a:ext>
            </a:extLst>
          </p:cNvPr>
          <p:cNvSpPr txBox="1"/>
          <p:nvPr/>
        </p:nvSpPr>
        <p:spPr>
          <a:xfrm>
            <a:off x="404404" y="6285391"/>
            <a:ext cx="3750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Certificate Credentials :  </a:t>
            </a:r>
            <a:r>
              <a:rPr lang="en-US" sz="900" b="1">
                <a:solidFill>
                  <a:srgbClr val="FF0000"/>
                </a:solidFill>
              </a:rPr>
              <a:t>&lt;certificate&gt;</a:t>
            </a:r>
            <a:endParaRPr 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10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</TotalTime>
  <Words>40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Wood 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 Prakash</dc:creator>
  <cp:lastModifiedBy>Om Prakash</cp:lastModifiedBy>
  <cp:revision>5</cp:revision>
  <dcterms:created xsi:type="dcterms:W3CDTF">2022-02-24T15:58:59Z</dcterms:created>
  <dcterms:modified xsi:type="dcterms:W3CDTF">2022-02-27T14:11:24Z</dcterms:modified>
</cp:coreProperties>
</file>