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75A3E-A680-466C-9979-D4480665B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096FC-7BEF-40D4-AE16-E08DE479C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20FD2-6309-4852-9ED8-F9D78CA1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4985-704E-41A6-A983-82126C3EB67E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B69B6-9FC4-48E3-89E2-47C86E08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77EAB-A4D5-4EA1-8644-A41FD39DE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D6B9-3636-4AE4-A313-0F84C25F0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4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065AB-AD8A-4EA1-BAAF-BC6D9D42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6FD0F-86EF-419A-8B74-45E9B287F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12D80-F9D7-414A-BA53-A5CEC267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4985-704E-41A6-A983-82126C3EB67E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8EB98-E3E1-4A03-A979-B6B5944B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F86C6-08CE-498E-B444-15DAF2A2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D6B9-3636-4AE4-A313-0F84C25F0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91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5F30D3-04D0-4D79-AF68-2441AAB2F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6604E-CB4B-4E80-AB8D-C91C6F046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1499F-A79E-409B-8AAA-DAE012E7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4985-704E-41A6-A983-82126C3EB67E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44496-CC91-486D-99F9-C0FBDF57E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A908D-1267-42C6-BEAA-127A4BD1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D6B9-3636-4AE4-A313-0F84C25F0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8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CCF2-7271-49C3-B063-6AD0623E9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776F9-22E1-4577-AF15-5C16798F8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E3BA1-F14C-4579-88A5-F9F102A6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4985-704E-41A6-A983-82126C3EB67E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3DD14-22DC-4B8F-98A5-5987635F5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7B96E-7A76-49A2-9DD0-96FD7593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D6B9-3636-4AE4-A313-0F84C25F0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3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46FF9-6B70-4AD8-9792-5178E8D77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CDC96-8336-40EC-8A08-27F57F942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BFC58-EF57-445B-AE3F-2C411E98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4985-704E-41A6-A983-82126C3EB67E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9C6A9-8294-47C5-B1B4-D5C6DA801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ACBCA-90AF-46EC-89DE-6DBAA164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D6B9-3636-4AE4-A313-0F84C25F0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0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85E7E-58F0-4E20-829F-66EFA649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BD349-6567-427C-81A8-5FCEC1AEF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423F5-BF33-4E68-87D1-9995B547F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77D0D-4B99-4CB8-B05B-307E96CAE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4985-704E-41A6-A983-82126C3EB67E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F7FEE-E2FF-4D4E-A298-E27E4BCD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06B30-0DD3-4DD0-93C6-A0C1F849C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D6B9-3636-4AE4-A313-0F84C25F0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84B7-BBFD-451D-9C7B-202484CF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95035-96F7-412B-BF48-10BD26224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A3FD7-0FEC-41CE-9A29-F519072C8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A118FC-216E-4FEB-816D-0D963DCD6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4535EA-C9B7-4D0E-857D-B1927CBE4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4D8D80-C96E-497B-B02E-4D830D289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4985-704E-41A6-A983-82126C3EB67E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5325DC-6933-43BB-8E4D-65EC8D4B3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077642-B91C-46F2-8F31-2F992797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D6B9-3636-4AE4-A313-0F84C25F0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84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373B-73F4-46E7-A922-A4448F303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56861-F494-45FC-930E-80B5A9B2C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4985-704E-41A6-A983-82126C3EB67E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711C4-7F87-4BEE-A87B-7E55F836D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257D8-9826-4B0A-A728-158A209B6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D6B9-3636-4AE4-A313-0F84C25F0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4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26700F-0063-4C06-9F68-6E935FF3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4985-704E-41A6-A983-82126C3EB67E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0EA4FE-C033-4BC3-A674-CF8597764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7FB60-6B19-4951-9416-CC0274361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D6B9-3636-4AE4-A313-0F84C25F0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0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2E3E-FA66-4D2D-961E-CB6B1F1C4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2AD27-24BF-4BAF-9921-61AE53485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C2B69-3430-4450-A97C-90E050B03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761C4-8C22-4072-BDED-558D11D6A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4985-704E-41A6-A983-82126C3EB67E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47A75-11CC-43C6-9980-4D4B9EB9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8B466-40C5-4B76-8150-AE34EB1E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D6B9-3636-4AE4-A313-0F84C25F0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51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E15A5-9E9E-4A10-B6C2-E79B5F8A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098E4C-3916-45FB-885C-429CF59F5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1A06A-52BD-44A3-8426-D4874F5B0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8E964-1DA9-431C-8143-FE19CFC62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4985-704E-41A6-A983-82126C3EB67E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A7BF1-B627-42A2-B952-EDDEBD69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F16F4-C79E-4044-969A-F0F03BF18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D6B9-3636-4AE4-A313-0F84C25F0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3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0AEBDB-780E-43F9-95A6-3B785F700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966DB-5695-4AA0-89AF-09BEE8FC2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E6CBC-2CF1-41FE-83F4-55B919A3D7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D4985-704E-41A6-A983-82126C3EB67E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A1A68-2908-4BF4-9E97-6A5863A87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E3D79-59AF-49BD-8D97-8DC57DBF47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FD6B9-3636-4AE4-A313-0F84C25F0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3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A3090-89D2-4DE0-835B-E391C244B4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05B6C-D572-4BD9-B326-454D487B9F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40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 Prakash</dc:creator>
  <cp:lastModifiedBy>Om Prakash</cp:lastModifiedBy>
  <cp:revision>1</cp:revision>
  <dcterms:created xsi:type="dcterms:W3CDTF">2022-02-27T12:03:56Z</dcterms:created>
  <dcterms:modified xsi:type="dcterms:W3CDTF">2022-02-27T12:04:17Z</dcterms:modified>
</cp:coreProperties>
</file>