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11.jpeg" ContentType="image/jpeg"/>
  <Override PartName="/ppt/media/image13.png" ContentType="image/png"/>
  <Override PartName="/ppt/media/image9.png" ContentType="image/png"/>
  <Override PartName="/ppt/media/image12.jpeg" ContentType="image/jpe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AE53DE2-42BF-48C8-A98F-34D3FD2A1D8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0C68279-B4C5-432E-BEE3-303A5FFA93F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B063A6C-FB2F-4F62-8CFE-0844DA00646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924DC12-D368-46B4-AA56-C3533F78304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0C57D65-07CB-46B4-8C8B-38D2B9CA368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Nimbus Sans"/>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DD9D05D-0080-473D-8200-D9005135E8A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76B5968-F7E2-49BF-8B89-8CABFE04484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29ABB46-2909-4062-B2D8-83CD72ABF63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07586E6-57B2-4ACC-8125-8432BD78C35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Nimbus Sans"/>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1337BAA-8CAE-4E56-B671-4D7CA31EA14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3AC0356-671B-4133-AF6A-937190B2279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Nimbus Sans"/>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9CF390E-9E58-4D1F-B767-59317E8571A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7DA1D8C-9386-48EB-8F55-262DE03ECB5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15C700A-374F-4E76-A96E-15DA319BAF5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8259E56-9949-495A-8A03-9BBE6B4C384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EF83933-6893-4F49-9D71-4E8C8F54E01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52C7E37-A262-4890-8CBC-FC1F2F625B4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60CE773-5FAB-4A36-9E23-558245BDCAF6}"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Nimbus Sans"/>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187D364-E221-4F00-AAE7-76232D22009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B9EFA09-F80C-4BD6-A364-0023D5FAA54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84BD8F8-F029-4A9E-8C23-B5AAA5C7E52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4D88E6B-E4CF-4384-8E72-2E69A85C89F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0D8F5F-07D3-407B-B88A-6CCE17CE336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Nimbus Sans"/>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B848CF6-767B-407E-BAFD-CDF78A562E9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3248498-7872-4362-9175-A73A6ADC517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94762A9-8445-4660-BEC0-13870D9B6FA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632B85D-5D4E-4514-8DB5-4EB1DE105BD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FA3FA20-6138-4520-9F40-BAEC4F0F672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8E104FE-B173-4F89-841B-627129CF7F0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8E7275D-0175-431C-AC69-0214311E072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3C7BF415-8E85-4D4F-927B-95F3D75A7486}"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3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Nimbus Sans"/>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39D0884-58B3-47A9-BB97-802724764EA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EA731D3-6D17-42F3-9D20-003EE65404C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5F2173F-EF3D-483B-9190-5DF3219BE7D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51709F7-1916-4811-82AB-17FF5947721E}"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BB6D14F-BFC4-418C-A4B0-1EAFC1B5363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Nimbus Sans"/>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E4FA7E2-2D87-468B-814F-33BA2E334A86}"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0F639A8-E5F0-4B6D-80D4-8747BFFCB07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5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644C2F5-D01B-41D7-A159-7F30F88E8FC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5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1435455-AA83-4DB2-BB98-27E79C389D2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5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4BF6024-DB12-4146-916F-E521D93E1C9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4D57CC7-B844-48D9-90D2-64EB940F1B7D}"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6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6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7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7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7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6CEDA66-F342-4055-B56C-63CC0C7B1A8B}"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F311E63-DBF7-4EFC-8954-FF16F2BB80D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AF88F0B-37B9-4553-9171-C8D5CC9BAD2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8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Nimbus Sans"/>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4A4E900-11E8-4DDB-81AE-8C649FE2145B}"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19A7865-B1E5-4A01-972D-1314689D48D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8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0811A97-AA9A-4CB8-AE31-7CC989058C94}"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9CEFA6E-84C4-4EC5-A032-C92B05F6728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Nimbus Sans"/>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32DC690-FE30-4ABC-ACEC-2795250559A2}"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95FA841-B7A1-438F-8DE0-49E63042FA0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E6FF0BC-13DD-415A-985D-ABFEF4848937}"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0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096AA10-C589-45AB-9C72-A76D53B238C4}"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0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0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3751DAB3-99B2-4E0A-92ED-88C7CD35F495}"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0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AD74FF2D-12C5-4537-B918-DA29F72835A5}"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Nimbus Sans"/>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95A7499-FABB-45D0-BCB4-C0F53B2694A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1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1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1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1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1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1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CBF2D12-C546-47D1-8FE4-EA506462C3E6}"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A5C8D1A-4010-4E73-BC67-6ADF76A52C3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EF87DA3-DB99-40E1-A3A2-119F83E4F56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imbus Sans"/>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imbus Sans"/>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9A76F9-18CA-4667-B5B4-89117D66519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0" name="Picture 2" descr="\\DROBO-FS\QuickDrops\JB\PPTX NG\Droplets\LightingOverlay.png"/>
          <p:cNvPicPr/>
          <p:nvPr/>
        </p:nvPicPr>
        <p:blipFill>
          <a:blip r:embed="rId2"/>
          <a:stretch/>
        </p:blipFill>
        <p:spPr>
          <a:xfrm>
            <a:off x="0" y="0"/>
            <a:ext cx="12191040" cy="6856920"/>
          </a:xfrm>
          <a:prstGeom prst="rect">
            <a:avLst/>
          </a:prstGeom>
          <a:ln w="0">
            <a:noFill/>
          </a:ln>
        </p:spPr>
      </p:pic>
      <p:pic>
        <p:nvPicPr>
          <p:cNvPr id="1" name="Picture 6" descr="Droplets-HD-Title-R1d.png"/>
          <p:cNvPicPr/>
          <p:nvPr/>
        </p:nvPicPr>
        <p:blipFill>
          <a:blip r:embed="rId3"/>
          <a:stretch/>
        </p:blipFill>
        <p:spPr>
          <a:xfrm>
            <a:off x="0" y="0"/>
            <a:ext cx="12191040" cy="6856920"/>
          </a:xfrm>
          <a:prstGeom prst="rect">
            <a:avLst/>
          </a:prstGeom>
          <a:ln w="0">
            <a:noFill/>
          </a:ln>
        </p:spPr>
      </p:pic>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Nimbus Sans"/>
              </a:rPr>
              <a:t>Click to edit the title </a:t>
            </a:r>
            <a:r>
              <a:rPr b="0" lang="en-US" sz="1800" spc="-1" strike="noStrike">
                <a:solidFill>
                  <a:srgbClr val="000000"/>
                </a:solidFill>
                <a:latin typeface="Nimbus Sans"/>
              </a:rPr>
              <a:t>text format</a:t>
            </a:r>
            <a:endParaRPr b="0" lang="en-US" sz="1800" spc="-1" strike="noStrike">
              <a:solidFill>
                <a:srgbClr val="000000"/>
              </a:solidFill>
              <a:latin typeface="Nimbus Sans"/>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Nimbus Sans"/>
              </a:rPr>
              <a:t>Click to edit the outline text format</a:t>
            </a:r>
            <a:endParaRPr b="0" lang="en-US" sz="18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Nimbus Sans"/>
              </a:rPr>
              <a:t>Second Outline Level</a:t>
            </a:r>
            <a:endParaRPr b="0" lang="en-US" sz="1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Nimbus Sans"/>
              </a:rPr>
              <a:t>Third Outline Level</a:t>
            </a:r>
            <a:endParaRPr b="0" lang="en-US" sz="18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Nimbus Sans"/>
              </a:rPr>
              <a:t>Fourth Outline Level</a:t>
            </a:r>
            <a:endParaRPr b="0" lang="en-US" sz="18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Nimbus Sans"/>
              </a:rPr>
              <a:t>Fifth Outline Level</a:t>
            </a:r>
            <a:endParaRPr b="0" lang="en-US" sz="18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Nimbus Sans"/>
              </a:rPr>
              <a:t>Sixth Outline Level</a:t>
            </a:r>
            <a:endParaRPr b="0" lang="en-US" sz="18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Nimbus Sans"/>
              </a:rPr>
              <a:t>Seventh Outline Level</a:t>
            </a:r>
            <a:endParaRPr b="0" lang="en-US" sz="1800" spc="-1" strike="noStrike">
              <a:solidFill>
                <a:srgbClr val="000000"/>
              </a:solidFill>
              <a:latin typeface="Nimbus Sans"/>
            </a:endParaRPr>
          </a:p>
        </p:txBody>
      </p:sp>
      <p:sp>
        <p:nvSpPr>
          <p:cNvPr id="4" name="PlaceHolder 3"/>
          <p:cNvSpPr>
            <a:spLocks noGrp="1"/>
          </p:cNvSpPr>
          <p:nvPr>
            <p:ph type="ftr" idx="1"/>
          </p:nvPr>
        </p:nvSpPr>
        <p:spPr>
          <a:xfrm>
            <a:off x="913680" y="5883120"/>
            <a:ext cx="6671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Nimbus Roman"/>
              </a:defRPr>
            </a:lvl1pPr>
          </a:lstStyle>
          <a:p>
            <a:pPr indent="0" algn="ctr">
              <a:lnSpc>
                <a:spcPct val="100000"/>
              </a:lnSpc>
              <a:buNone/>
              <a:tabLst>
                <a:tab algn="l" pos="0"/>
              </a:tabLst>
            </a:pPr>
            <a:r>
              <a:rPr b="0" lang="en-US" sz="1400" spc="-1" strike="noStrike">
                <a:solidFill>
                  <a:srgbClr val="000000"/>
                </a:solidFill>
                <a:latin typeface="Nimbus Roman"/>
              </a:rPr>
              <a:t>&lt;footer&gt;</a:t>
            </a:r>
            <a:endParaRPr b="0" lang="en-US" sz="1400" spc="-1" strike="noStrike">
              <a:solidFill>
                <a:srgbClr val="000000"/>
              </a:solidFill>
              <a:latin typeface="Nimbus Roman"/>
            </a:endParaRPr>
          </a:p>
        </p:txBody>
      </p:sp>
      <p:sp>
        <p:nvSpPr>
          <p:cNvPr id="5" name="PlaceHolder 4"/>
          <p:cNvSpPr>
            <a:spLocks noGrp="1"/>
          </p:cNvSpPr>
          <p:nvPr>
            <p:ph type="sldNum" idx="2"/>
          </p:nvPr>
        </p:nvSpPr>
        <p:spPr>
          <a:xfrm>
            <a:off x="10514160" y="5883120"/>
            <a:ext cx="763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000" spc="-1" strike="noStrike">
                <a:solidFill>
                  <a:srgbClr val="000000"/>
                </a:solidFill>
                <a:latin typeface="Tw Cen MT"/>
              </a:defRPr>
            </a:lvl1pPr>
          </a:lstStyle>
          <a:p>
            <a:pPr indent="0" algn="r">
              <a:lnSpc>
                <a:spcPct val="100000"/>
              </a:lnSpc>
              <a:buNone/>
              <a:tabLst>
                <a:tab algn="l" pos="0"/>
              </a:tabLst>
            </a:pPr>
            <a:fld id="{D8673FC2-EE12-4FBD-BAE2-849E9658C802}" type="slidenum">
              <a:rPr b="0" lang="en-IN" sz="1000" spc="-1" strike="noStrike">
                <a:solidFill>
                  <a:srgbClr val="000000"/>
                </a:solidFill>
                <a:latin typeface="Tw Cen MT"/>
              </a:rPr>
              <a:t>&lt;number&gt;</a:t>
            </a:fld>
            <a:endParaRPr b="0" lang="en-US" sz="1000" spc="-1" strike="noStrike">
              <a:solidFill>
                <a:srgbClr val="000000"/>
              </a:solidFill>
              <a:latin typeface="Nimbus Roman"/>
            </a:endParaRPr>
          </a:p>
        </p:txBody>
      </p:sp>
      <p:sp>
        <p:nvSpPr>
          <p:cNvPr id="6" name="PlaceHolder 5"/>
          <p:cNvSpPr>
            <a:spLocks noGrp="1"/>
          </p:cNvSpPr>
          <p:nvPr>
            <p:ph type="dt" idx="3"/>
          </p:nvPr>
        </p:nvSpPr>
        <p:spPr>
          <a:xfrm>
            <a:off x="7678800" y="58831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Nimbus Roman"/>
              </a:defRPr>
            </a:lvl1pPr>
          </a:lstStyle>
          <a:p>
            <a:pPr indent="0">
              <a:buNone/>
            </a:pPr>
            <a:r>
              <a:rPr b="0" lang="en-US" sz="1400" spc="-1" strike="noStrike">
                <a:solidFill>
                  <a:srgbClr val="000000"/>
                </a:solidFill>
                <a:latin typeface="Nimbus Roman"/>
              </a:rPr>
              <a:t>&lt;date/time&gt;</a:t>
            </a:r>
            <a:endParaRPr b="0" lang="en-US" sz="1400" spc="-1" strike="noStrike">
              <a:solidFill>
                <a:srgbClr val="000000"/>
              </a:solidFill>
              <a:latin typeface="Nimbus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43" name="Picture 2" descr="\\DROBO-FS\QuickDrops\JB\PPTX NG\Droplets\LightingOverlay.png"/>
          <p:cNvPicPr/>
          <p:nvPr/>
        </p:nvPicPr>
        <p:blipFill>
          <a:blip r:embed="rId2"/>
          <a:stretch/>
        </p:blipFill>
        <p:spPr>
          <a:xfrm>
            <a:off x="0" y="0"/>
            <a:ext cx="12191040" cy="6856920"/>
          </a:xfrm>
          <a:prstGeom prst="rect">
            <a:avLst/>
          </a:prstGeom>
          <a:ln w="0">
            <a:noFill/>
          </a:ln>
        </p:spPr>
      </p:pic>
      <p:pic>
        <p:nvPicPr>
          <p:cNvPr id="44" name="Picture 2" descr="Droplets-HD-Content-R1d.png"/>
          <p:cNvPicPr/>
          <p:nvPr/>
        </p:nvPicPr>
        <p:blipFill>
          <a:blip r:embed="rId3"/>
          <a:stretch/>
        </p:blipFill>
        <p:spPr>
          <a:xfrm>
            <a:off x="0" y="0"/>
            <a:ext cx="12191040" cy="6856920"/>
          </a:xfrm>
          <a:prstGeom prst="rect">
            <a:avLst/>
          </a:prstGeom>
          <a:ln w="0">
            <a:noFill/>
          </a:ln>
        </p:spPr>
      </p:pic>
      <p:sp>
        <p:nvSpPr>
          <p:cNvPr id="45" name="PlaceHolder 1"/>
          <p:cNvSpPr>
            <a:spLocks noGrp="1"/>
          </p:cNvSpPr>
          <p:nvPr>
            <p:ph type="ftr" idx="4"/>
          </p:nvPr>
        </p:nvSpPr>
        <p:spPr>
          <a:xfrm>
            <a:off x="913680" y="5883120"/>
            <a:ext cx="6671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Nimbus Roman"/>
              </a:defRPr>
            </a:lvl1pPr>
          </a:lstStyle>
          <a:p>
            <a:pPr indent="0" algn="ctr">
              <a:lnSpc>
                <a:spcPct val="100000"/>
              </a:lnSpc>
              <a:buNone/>
              <a:tabLst>
                <a:tab algn="l" pos="0"/>
              </a:tabLst>
            </a:pPr>
            <a:r>
              <a:rPr b="0" lang="en-US" sz="1400" spc="-1" strike="noStrike">
                <a:solidFill>
                  <a:srgbClr val="000000"/>
                </a:solidFill>
                <a:latin typeface="Nimbus Roman"/>
              </a:rPr>
              <a:t>&lt;footer&gt;</a:t>
            </a:r>
            <a:endParaRPr b="0" lang="en-US" sz="1400" spc="-1" strike="noStrike">
              <a:solidFill>
                <a:srgbClr val="000000"/>
              </a:solidFill>
              <a:latin typeface="Nimbus Roman"/>
            </a:endParaRPr>
          </a:p>
        </p:txBody>
      </p:sp>
      <p:sp>
        <p:nvSpPr>
          <p:cNvPr id="46" name="PlaceHolder 2"/>
          <p:cNvSpPr>
            <a:spLocks noGrp="1"/>
          </p:cNvSpPr>
          <p:nvPr>
            <p:ph type="sldNum" idx="5"/>
          </p:nvPr>
        </p:nvSpPr>
        <p:spPr>
          <a:xfrm>
            <a:off x="10514160" y="5883120"/>
            <a:ext cx="763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000" spc="-1" strike="noStrike">
                <a:solidFill>
                  <a:srgbClr val="000000"/>
                </a:solidFill>
                <a:latin typeface="Tw Cen MT"/>
              </a:defRPr>
            </a:lvl1pPr>
          </a:lstStyle>
          <a:p>
            <a:pPr indent="0" algn="r">
              <a:lnSpc>
                <a:spcPct val="100000"/>
              </a:lnSpc>
              <a:buNone/>
              <a:tabLst>
                <a:tab algn="l" pos="0"/>
              </a:tabLst>
            </a:pPr>
            <a:fld id="{3F836A62-E2CA-4D0D-9CD3-CE158609FDEE}" type="slidenum">
              <a:rPr b="0" lang="en-IN" sz="1000" spc="-1" strike="noStrike">
                <a:solidFill>
                  <a:srgbClr val="000000"/>
                </a:solidFill>
                <a:latin typeface="Tw Cen MT"/>
              </a:rPr>
              <a:t>&lt;number&gt;</a:t>
            </a:fld>
            <a:endParaRPr b="0" lang="en-US" sz="1000" spc="-1" strike="noStrike">
              <a:solidFill>
                <a:srgbClr val="000000"/>
              </a:solidFill>
              <a:latin typeface="Nimbus Roman"/>
            </a:endParaRPr>
          </a:p>
        </p:txBody>
      </p:sp>
      <p:sp>
        <p:nvSpPr>
          <p:cNvPr id="47" name="PlaceHolder 3"/>
          <p:cNvSpPr>
            <a:spLocks noGrp="1"/>
          </p:cNvSpPr>
          <p:nvPr>
            <p:ph type="dt" idx="6"/>
          </p:nvPr>
        </p:nvSpPr>
        <p:spPr>
          <a:xfrm>
            <a:off x="7678800" y="58831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Nimbus Roman"/>
              </a:defRPr>
            </a:lvl1pPr>
          </a:lstStyle>
          <a:p>
            <a:pPr indent="0">
              <a:buNone/>
            </a:pPr>
            <a:r>
              <a:rPr b="0" lang="en-US" sz="1400" spc="-1" strike="noStrike">
                <a:solidFill>
                  <a:srgbClr val="000000"/>
                </a:solidFill>
                <a:latin typeface="Nimbus Roman"/>
              </a:rPr>
              <a:t>&lt;date/time&gt;</a:t>
            </a:r>
            <a:endParaRPr b="0" lang="en-US" sz="1400" spc="-1" strike="noStrike">
              <a:solidFill>
                <a:srgbClr val="000000"/>
              </a:solidFill>
              <a:latin typeface="Nimbus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imbus Sans"/>
              </a:rPr>
              <a:t>Click to edit the title text format</a:t>
            </a:r>
            <a:endParaRPr b="0" lang="en-US" sz="4400" spc="-1" strike="noStrike">
              <a:solidFill>
                <a:srgbClr val="000000"/>
              </a:solidFill>
              <a:latin typeface="Nimbus Sans"/>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imbus Sans"/>
              </a:rPr>
              <a:t>Click to edit the outline text format</a:t>
            </a:r>
            <a:endParaRPr b="0" lang="en-US" sz="32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imbus Sans"/>
              </a:rPr>
              <a:t>Second Outline Level</a:t>
            </a:r>
            <a:endParaRPr b="0" lang="en-US" sz="2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imbus Sans"/>
              </a:rPr>
              <a:t>Third Outline Level</a:t>
            </a:r>
            <a:endParaRPr b="0" lang="en-US" sz="24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imbus Sans"/>
              </a:rPr>
              <a:t>Fourth Outline Level</a:t>
            </a:r>
            <a:endParaRPr b="0" lang="en-US" sz="20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imbus Sans"/>
              </a:rPr>
              <a:t>Fifth Outline Level</a:t>
            </a:r>
            <a:endParaRPr b="0" lang="en-US" sz="20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imbus Sans"/>
              </a:rPr>
              <a:t>Sixth Outline Level</a:t>
            </a:r>
            <a:endParaRPr b="0" lang="en-US" sz="20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imbus Sans"/>
              </a:rPr>
              <a:t>Seventh Outline Level</a:t>
            </a:r>
            <a:endParaRPr b="0" lang="en-US" sz="2000" spc="-1" strike="noStrike">
              <a:solidFill>
                <a:srgbClr val="000000"/>
              </a:solidFill>
              <a:latin typeface="Nimbus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86" name="Picture 2" descr="\\DROBO-FS\QuickDrops\JB\PPTX NG\Droplets\LightingOverlay.png"/>
          <p:cNvPicPr/>
          <p:nvPr/>
        </p:nvPicPr>
        <p:blipFill>
          <a:blip r:embed="rId2"/>
          <a:stretch/>
        </p:blipFill>
        <p:spPr>
          <a:xfrm>
            <a:off x="0" y="0"/>
            <a:ext cx="12191040" cy="6856920"/>
          </a:xfrm>
          <a:prstGeom prst="rect">
            <a:avLst/>
          </a:prstGeom>
          <a:ln w="0">
            <a:noFill/>
          </a:ln>
        </p:spPr>
      </p:pic>
      <p:pic>
        <p:nvPicPr>
          <p:cNvPr id="87" name="Picture 9" descr="Droplets-HD-Content-R1d.png"/>
          <p:cNvPicPr/>
          <p:nvPr/>
        </p:nvPicPr>
        <p:blipFill>
          <a:blip r:embed="rId3"/>
          <a:stretch/>
        </p:blipFill>
        <p:spPr>
          <a:xfrm>
            <a:off x="0" y="0"/>
            <a:ext cx="12191040" cy="6856920"/>
          </a:xfrm>
          <a:prstGeom prst="rect">
            <a:avLst/>
          </a:prstGeom>
          <a:ln w="0">
            <a:noFill/>
          </a:ln>
        </p:spPr>
      </p:pic>
      <p:sp>
        <p:nvSpPr>
          <p:cNvPr id="8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Nimbus Sans"/>
              </a:rPr>
              <a:t>Click to edit the title text format</a:t>
            </a:r>
            <a:endParaRPr b="0" lang="en-US" sz="1800" spc="-1" strike="noStrike">
              <a:solidFill>
                <a:srgbClr val="000000"/>
              </a:solidFill>
              <a:latin typeface="Nimbus Sans"/>
            </a:endParaRPr>
          </a:p>
        </p:txBody>
      </p:sp>
      <p:sp>
        <p:nvSpPr>
          <p:cNvPr id="8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Nimbus Sans"/>
              </a:rPr>
              <a:t>Click to edit the outline text format</a:t>
            </a:r>
            <a:endParaRPr b="0" lang="en-US" sz="18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Nimbus Sans"/>
              </a:rPr>
              <a:t>Second Outline Level</a:t>
            </a:r>
            <a:endParaRPr b="0" lang="en-US" sz="1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Nimbus Sans"/>
              </a:rPr>
              <a:t>Third Outline Level</a:t>
            </a:r>
            <a:endParaRPr b="0" lang="en-US" sz="18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Nimbus Sans"/>
              </a:rPr>
              <a:t>Fourth Outline Level</a:t>
            </a:r>
            <a:endParaRPr b="0" lang="en-US" sz="18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Nimbus Sans"/>
              </a:rPr>
              <a:t>Fifth Outline Level</a:t>
            </a:r>
            <a:endParaRPr b="0" lang="en-US" sz="18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Nimbus Sans"/>
              </a:rPr>
              <a:t>Sixth Outline Level</a:t>
            </a:r>
            <a:endParaRPr b="0" lang="en-US" sz="18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Nimbus Sans"/>
              </a:rPr>
              <a:t>Seventh Outline Level</a:t>
            </a:r>
            <a:endParaRPr b="0" lang="en-US" sz="1800" spc="-1" strike="noStrike">
              <a:solidFill>
                <a:srgbClr val="000000"/>
              </a:solidFill>
              <a:latin typeface="Nimbus Sans"/>
            </a:endParaRPr>
          </a:p>
        </p:txBody>
      </p:sp>
      <p:sp>
        <p:nvSpPr>
          <p:cNvPr id="9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Nimbus Sans"/>
              </a:rPr>
              <a:t>Click to edit the outline text format</a:t>
            </a:r>
            <a:endParaRPr b="0" lang="en-US" sz="18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Nimbus Sans"/>
              </a:rPr>
              <a:t>Second Outline Level</a:t>
            </a:r>
            <a:endParaRPr b="0" lang="en-US" sz="1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Nimbus Sans"/>
              </a:rPr>
              <a:t>Third Outline Level</a:t>
            </a:r>
            <a:endParaRPr b="0" lang="en-US" sz="18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Nimbus Sans"/>
              </a:rPr>
              <a:t>Fourth Outline Level</a:t>
            </a:r>
            <a:endParaRPr b="0" lang="en-US" sz="18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Nimbus Sans"/>
              </a:rPr>
              <a:t>Fifth Outline Level</a:t>
            </a:r>
            <a:endParaRPr b="0" lang="en-US" sz="18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Nimbus Sans"/>
              </a:rPr>
              <a:t>Sixth Outline Level</a:t>
            </a:r>
            <a:endParaRPr b="0" lang="en-US" sz="18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Nimbus Sans"/>
              </a:rPr>
              <a:t>Seventh Outline Level</a:t>
            </a:r>
            <a:endParaRPr b="0" lang="en-US" sz="1800" spc="-1" strike="noStrike">
              <a:solidFill>
                <a:srgbClr val="000000"/>
              </a:solidFill>
              <a:latin typeface="Nimbus Sans"/>
            </a:endParaRPr>
          </a:p>
        </p:txBody>
      </p:sp>
      <p:sp>
        <p:nvSpPr>
          <p:cNvPr id="91" name="PlaceHolder 4"/>
          <p:cNvSpPr>
            <a:spLocks noGrp="1"/>
          </p:cNvSpPr>
          <p:nvPr>
            <p:ph type="ftr" idx="7"/>
          </p:nvPr>
        </p:nvSpPr>
        <p:spPr>
          <a:xfrm>
            <a:off x="913680" y="5883120"/>
            <a:ext cx="6671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Nimbus Roman"/>
              </a:defRPr>
            </a:lvl1pPr>
          </a:lstStyle>
          <a:p>
            <a:pPr indent="0" algn="ctr">
              <a:lnSpc>
                <a:spcPct val="100000"/>
              </a:lnSpc>
              <a:buNone/>
              <a:tabLst>
                <a:tab algn="l" pos="0"/>
              </a:tabLst>
            </a:pPr>
            <a:r>
              <a:rPr b="0" lang="en-US" sz="1400" spc="-1" strike="noStrike">
                <a:solidFill>
                  <a:srgbClr val="000000"/>
                </a:solidFill>
                <a:latin typeface="Nimbus Roman"/>
              </a:rPr>
              <a:t>&lt;footer&gt;</a:t>
            </a:r>
            <a:endParaRPr b="0" lang="en-US" sz="1400" spc="-1" strike="noStrike">
              <a:solidFill>
                <a:srgbClr val="000000"/>
              </a:solidFill>
              <a:latin typeface="Nimbus Roman"/>
            </a:endParaRPr>
          </a:p>
        </p:txBody>
      </p:sp>
      <p:sp>
        <p:nvSpPr>
          <p:cNvPr id="92" name="PlaceHolder 5"/>
          <p:cNvSpPr>
            <a:spLocks noGrp="1"/>
          </p:cNvSpPr>
          <p:nvPr>
            <p:ph type="sldNum" idx="8"/>
          </p:nvPr>
        </p:nvSpPr>
        <p:spPr>
          <a:xfrm>
            <a:off x="10514160" y="5883120"/>
            <a:ext cx="763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000" spc="-1" strike="noStrike">
                <a:solidFill>
                  <a:srgbClr val="000000"/>
                </a:solidFill>
                <a:latin typeface="Tw Cen MT"/>
              </a:defRPr>
            </a:lvl1pPr>
          </a:lstStyle>
          <a:p>
            <a:pPr indent="0" algn="r">
              <a:lnSpc>
                <a:spcPct val="100000"/>
              </a:lnSpc>
              <a:buNone/>
              <a:tabLst>
                <a:tab algn="l" pos="0"/>
              </a:tabLst>
            </a:pPr>
            <a:fld id="{51FE5F62-46F9-4A67-B1D1-B54B31F6D2AA}" type="slidenum">
              <a:rPr b="0" lang="en-IN" sz="1000" spc="-1" strike="noStrike">
                <a:solidFill>
                  <a:srgbClr val="000000"/>
                </a:solidFill>
                <a:latin typeface="Tw Cen MT"/>
              </a:rPr>
              <a:t>&lt;number&gt;</a:t>
            </a:fld>
            <a:endParaRPr b="0" lang="en-US" sz="1000" spc="-1" strike="noStrike">
              <a:solidFill>
                <a:srgbClr val="000000"/>
              </a:solidFill>
              <a:latin typeface="Nimbus Roman"/>
            </a:endParaRPr>
          </a:p>
        </p:txBody>
      </p:sp>
      <p:sp>
        <p:nvSpPr>
          <p:cNvPr id="93" name="PlaceHolder 6"/>
          <p:cNvSpPr>
            <a:spLocks noGrp="1"/>
          </p:cNvSpPr>
          <p:nvPr>
            <p:ph type="dt" idx="9"/>
          </p:nvPr>
        </p:nvSpPr>
        <p:spPr>
          <a:xfrm>
            <a:off x="7678800" y="58831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Nimbus Roman"/>
              </a:defRPr>
            </a:lvl1pPr>
          </a:lstStyle>
          <a:p>
            <a:pPr indent="0">
              <a:buNone/>
            </a:pPr>
            <a:r>
              <a:rPr b="0" lang="en-US" sz="1400" spc="-1" strike="noStrike">
                <a:solidFill>
                  <a:srgbClr val="000000"/>
                </a:solidFill>
                <a:latin typeface="Nimbus Roman"/>
              </a:rPr>
              <a:t>&lt;date/time&gt;</a:t>
            </a:r>
            <a:endParaRPr b="0" lang="en-US" sz="1400" spc="-1" strike="noStrike">
              <a:solidFill>
                <a:srgbClr val="000000"/>
              </a:solidFill>
              <a:latin typeface="Nimbus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130" name="Picture 2" descr="\\DROBO-FS\QuickDrops\JB\PPTX NG\Droplets\LightingOverlay.png"/>
          <p:cNvPicPr/>
          <p:nvPr/>
        </p:nvPicPr>
        <p:blipFill>
          <a:blip r:embed="rId2"/>
          <a:stretch/>
        </p:blipFill>
        <p:spPr>
          <a:xfrm>
            <a:off x="0" y="0"/>
            <a:ext cx="12191040" cy="6856920"/>
          </a:xfrm>
          <a:prstGeom prst="rect">
            <a:avLst/>
          </a:prstGeom>
          <a:ln w="0">
            <a:noFill/>
          </a:ln>
        </p:spPr>
      </p:pic>
      <p:pic>
        <p:nvPicPr>
          <p:cNvPr id="131" name="Picture 9" descr="Droplets-HD-Content-R1d.png"/>
          <p:cNvPicPr/>
          <p:nvPr/>
        </p:nvPicPr>
        <p:blipFill>
          <a:blip r:embed="rId3"/>
          <a:stretch/>
        </p:blipFill>
        <p:spPr>
          <a:xfrm>
            <a:off x="0" y="0"/>
            <a:ext cx="12191040" cy="6856920"/>
          </a:xfrm>
          <a:prstGeom prst="rect">
            <a:avLst/>
          </a:prstGeom>
          <a:ln w="0">
            <a:noFill/>
          </a:ln>
        </p:spPr>
      </p:pic>
      <p:sp>
        <p:nvSpPr>
          <p:cNvPr id="132" name="PlaceHolder 1"/>
          <p:cNvSpPr>
            <a:spLocks noGrp="1"/>
          </p:cNvSpPr>
          <p:nvPr>
            <p:ph type="ftr" idx="10"/>
          </p:nvPr>
        </p:nvSpPr>
        <p:spPr>
          <a:xfrm>
            <a:off x="913680" y="5883120"/>
            <a:ext cx="6671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Nimbus Roman"/>
              </a:defRPr>
            </a:lvl1pPr>
          </a:lstStyle>
          <a:p>
            <a:pPr indent="0" algn="ctr">
              <a:lnSpc>
                <a:spcPct val="100000"/>
              </a:lnSpc>
              <a:buNone/>
              <a:tabLst>
                <a:tab algn="l" pos="0"/>
              </a:tabLst>
            </a:pPr>
            <a:r>
              <a:rPr b="0" lang="en-US" sz="1400" spc="-1" strike="noStrike">
                <a:solidFill>
                  <a:srgbClr val="000000"/>
                </a:solidFill>
                <a:latin typeface="Nimbus Roman"/>
              </a:rPr>
              <a:t>&lt;footer&gt;</a:t>
            </a:r>
            <a:endParaRPr b="0" lang="en-US" sz="1400" spc="-1" strike="noStrike">
              <a:solidFill>
                <a:srgbClr val="000000"/>
              </a:solidFill>
              <a:latin typeface="Nimbus Roman"/>
            </a:endParaRPr>
          </a:p>
        </p:txBody>
      </p:sp>
      <p:sp>
        <p:nvSpPr>
          <p:cNvPr id="133" name="PlaceHolder 2"/>
          <p:cNvSpPr>
            <a:spLocks noGrp="1"/>
          </p:cNvSpPr>
          <p:nvPr>
            <p:ph type="sldNum" idx="11"/>
          </p:nvPr>
        </p:nvSpPr>
        <p:spPr>
          <a:xfrm>
            <a:off x="10514160" y="5883120"/>
            <a:ext cx="763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000" spc="-1" strike="noStrike">
                <a:solidFill>
                  <a:srgbClr val="000000"/>
                </a:solidFill>
                <a:latin typeface="Tw Cen MT"/>
              </a:defRPr>
            </a:lvl1pPr>
          </a:lstStyle>
          <a:p>
            <a:pPr indent="0" algn="r">
              <a:lnSpc>
                <a:spcPct val="100000"/>
              </a:lnSpc>
              <a:buNone/>
              <a:tabLst>
                <a:tab algn="l" pos="0"/>
              </a:tabLst>
            </a:pPr>
            <a:fld id="{4D20E401-166E-41B3-91D1-6175E6C29DC6}" type="slidenum">
              <a:rPr b="0" lang="en-IN" sz="1000" spc="-1" strike="noStrike">
                <a:solidFill>
                  <a:srgbClr val="000000"/>
                </a:solidFill>
                <a:latin typeface="Tw Cen MT"/>
              </a:rPr>
              <a:t>&lt;number&gt;</a:t>
            </a:fld>
            <a:endParaRPr b="0" lang="en-US" sz="1000" spc="-1" strike="noStrike">
              <a:solidFill>
                <a:srgbClr val="000000"/>
              </a:solidFill>
              <a:latin typeface="Nimbus Roman"/>
            </a:endParaRPr>
          </a:p>
        </p:txBody>
      </p:sp>
      <p:sp>
        <p:nvSpPr>
          <p:cNvPr id="134" name="PlaceHolder 3"/>
          <p:cNvSpPr>
            <a:spLocks noGrp="1"/>
          </p:cNvSpPr>
          <p:nvPr>
            <p:ph type="dt" idx="12"/>
          </p:nvPr>
        </p:nvSpPr>
        <p:spPr>
          <a:xfrm>
            <a:off x="7678800" y="58831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Nimbus Roman"/>
              </a:defRPr>
            </a:lvl1pPr>
          </a:lstStyle>
          <a:p>
            <a:pPr indent="0">
              <a:buNone/>
            </a:pPr>
            <a:r>
              <a:rPr b="0" lang="en-US" sz="1400" spc="-1" strike="noStrike">
                <a:solidFill>
                  <a:srgbClr val="000000"/>
                </a:solidFill>
                <a:latin typeface="Nimbus Roman"/>
              </a:rPr>
              <a:t>&lt;date/time&gt;</a:t>
            </a:r>
            <a:endParaRPr b="0" lang="en-US" sz="1400" spc="-1" strike="noStrike">
              <a:solidFill>
                <a:srgbClr val="000000"/>
              </a:solidFill>
              <a:latin typeface="Nimbus Roman"/>
            </a:endParaRP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imbus Sans"/>
              </a:rPr>
              <a:t>Click to edit the title text format</a:t>
            </a:r>
            <a:endParaRPr b="0" lang="en-US" sz="4400" spc="-1" strike="noStrike">
              <a:solidFill>
                <a:srgbClr val="000000"/>
              </a:solidFill>
              <a:latin typeface="Nimbus Sans"/>
            </a:endParaRP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imbus Sans"/>
              </a:rPr>
              <a:t>Click to edit the outline text format</a:t>
            </a:r>
            <a:endParaRPr b="0" lang="en-US" sz="32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imbus Sans"/>
              </a:rPr>
              <a:t>Second Outline Level</a:t>
            </a:r>
            <a:endParaRPr b="0" lang="en-US" sz="2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imbus Sans"/>
              </a:rPr>
              <a:t>Third Outline Level</a:t>
            </a:r>
            <a:endParaRPr b="0" lang="en-US" sz="24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imbus Sans"/>
              </a:rPr>
              <a:t>Fourth Outline Level</a:t>
            </a:r>
            <a:endParaRPr b="0" lang="en-US" sz="20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imbus Sans"/>
              </a:rPr>
              <a:t>Fifth Outline Level</a:t>
            </a:r>
            <a:endParaRPr b="0" lang="en-US" sz="20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imbus Sans"/>
              </a:rPr>
              <a:t>Sixth Outline Level</a:t>
            </a:r>
            <a:endParaRPr b="0" lang="en-US" sz="20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imbus Sans"/>
              </a:rPr>
              <a:t>Seventh Outline Level</a:t>
            </a:r>
            <a:endParaRPr b="0" lang="en-US" sz="2000" spc="-1" strike="noStrike">
              <a:solidFill>
                <a:srgbClr val="000000"/>
              </a:solidFill>
              <a:latin typeface="Nimbus Sans"/>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9b9b9"/>
            </a:gs>
          </a:gsLst>
          <a:lin ang="5400000"/>
        </a:gradFill>
      </p:bgPr>
    </p:bg>
    <p:spTree>
      <p:nvGrpSpPr>
        <p:cNvPr id="1" name=""/>
        <p:cNvGrpSpPr/>
        <p:nvPr/>
      </p:nvGrpSpPr>
      <p:grpSpPr>
        <a:xfrm>
          <a:off x="0" y="0"/>
          <a:ext cx="0" cy="0"/>
          <a:chOff x="0" y="0"/>
          <a:chExt cx="0" cy="0"/>
        </a:xfrm>
      </p:grpSpPr>
      <p:pic>
        <p:nvPicPr>
          <p:cNvPr id="173" name="Picture 2" descr="\\DROBO-FS\QuickDrops\JB\PPTX NG\Droplets\LightingOverlay.png"/>
          <p:cNvPicPr/>
          <p:nvPr/>
        </p:nvPicPr>
        <p:blipFill>
          <a:blip r:embed="rId2"/>
          <a:stretch/>
        </p:blipFill>
        <p:spPr>
          <a:xfrm>
            <a:off x="0" y="0"/>
            <a:ext cx="12191040" cy="6856920"/>
          </a:xfrm>
          <a:prstGeom prst="rect">
            <a:avLst/>
          </a:prstGeom>
          <a:ln w="0">
            <a:noFill/>
          </a:ln>
        </p:spPr>
      </p:pic>
      <p:pic>
        <p:nvPicPr>
          <p:cNvPr id="174" name="Picture 6" descr="Droplets-HD-Content-R1d.png"/>
          <p:cNvPicPr/>
          <p:nvPr/>
        </p:nvPicPr>
        <p:blipFill>
          <a:blip r:embed="rId3"/>
          <a:stretch/>
        </p:blipFill>
        <p:spPr>
          <a:xfrm>
            <a:off x="0" y="0"/>
            <a:ext cx="12191040" cy="6856920"/>
          </a:xfrm>
          <a:prstGeom prst="rect">
            <a:avLst/>
          </a:prstGeom>
          <a:ln w="0">
            <a:noFill/>
          </a:ln>
        </p:spPr>
      </p:pic>
      <p:sp>
        <p:nvSpPr>
          <p:cNvPr id="175" name="PlaceHolder 1"/>
          <p:cNvSpPr>
            <a:spLocks noGrp="1"/>
          </p:cNvSpPr>
          <p:nvPr>
            <p:ph type="ftr" idx="13"/>
          </p:nvPr>
        </p:nvSpPr>
        <p:spPr>
          <a:xfrm>
            <a:off x="913680" y="5883120"/>
            <a:ext cx="6671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Nimbus Roman"/>
              </a:defRPr>
            </a:lvl1pPr>
          </a:lstStyle>
          <a:p>
            <a:pPr indent="0" algn="ctr">
              <a:lnSpc>
                <a:spcPct val="100000"/>
              </a:lnSpc>
              <a:buNone/>
              <a:tabLst>
                <a:tab algn="l" pos="0"/>
              </a:tabLst>
            </a:pPr>
            <a:r>
              <a:rPr b="0" lang="en-US" sz="1400" spc="-1" strike="noStrike">
                <a:solidFill>
                  <a:srgbClr val="000000"/>
                </a:solidFill>
                <a:latin typeface="Nimbus Roman"/>
              </a:rPr>
              <a:t>&lt;footer&gt;</a:t>
            </a:r>
            <a:endParaRPr b="0" lang="en-US" sz="1400" spc="-1" strike="noStrike">
              <a:solidFill>
                <a:srgbClr val="000000"/>
              </a:solidFill>
              <a:latin typeface="Nimbus Roman"/>
            </a:endParaRPr>
          </a:p>
        </p:txBody>
      </p:sp>
      <p:sp>
        <p:nvSpPr>
          <p:cNvPr id="176" name="PlaceHolder 2"/>
          <p:cNvSpPr>
            <a:spLocks noGrp="1"/>
          </p:cNvSpPr>
          <p:nvPr>
            <p:ph type="sldNum" idx="14"/>
          </p:nvPr>
        </p:nvSpPr>
        <p:spPr>
          <a:xfrm>
            <a:off x="10514160" y="5883120"/>
            <a:ext cx="76320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000" spc="-1" strike="noStrike">
                <a:solidFill>
                  <a:srgbClr val="000000"/>
                </a:solidFill>
                <a:latin typeface="Tw Cen MT"/>
              </a:defRPr>
            </a:lvl1pPr>
          </a:lstStyle>
          <a:p>
            <a:pPr indent="0" algn="r">
              <a:lnSpc>
                <a:spcPct val="100000"/>
              </a:lnSpc>
              <a:buNone/>
              <a:tabLst>
                <a:tab algn="l" pos="0"/>
              </a:tabLst>
            </a:pPr>
            <a:fld id="{AAABED0E-DB3D-4D74-A19F-D264472B5542}" type="slidenum">
              <a:rPr b="0" lang="en-IN" sz="1000" spc="-1" strike="noStrike">
                <a:solidFill>
                  <a:srgbClr val="000000"/>
                </a:solidFill>
                <a:latin typeface="Tw Cen MT"/>
              </a:rPr>
              <a:t>&lt;number&gt;</a:t>
            </a:fld>
            <a:endParaRPr b="0" lang="en-US" sz="1000" spc="-1" strike="noStrike">
              <a:solidFill>
                <a:srgbClr val="000000"/>
              </a:solidFill>
              <a:latin typeface="Nimbus Roman"/>
            </a:endParaRPr>
          </a:p>
        </p:txBody>
      </p:sp>
      <p:sp>
        <p:nvSpPr>
          <p:cNvPr id="177" name="PlaceHolder 3"/>
          <p:cNvSpPr>
            <a:spLocks noGrp="1"/>
          </p:cNvSpPr>
          <p:nvPr>
            <p:ph type="dt" idx="15"/>
          </p:nvPr>
        </p:nvSpPr>
        <p:spPr>
          <a:xfrm>
            <a:off x="7678800" y="5883120"/>
            <a:ext cx="274212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Nimbus Roman"/>
              </a:defRPr>
            </a:lvl1pPr>
          </a:lstStyle>
          <a:p>
            <a:pPr indent="0">
              <a:buNone/>
            </a:pPr>
            <a:r>
              <a:rPr b="0" lang="en-US" sz="1400" spc="-1" strike="noStrike">
                <a:solidFill>
                  <a:srgbClr val="000000"/>
                </a:solidFill>
                <a:latin typeface="Nimbus Roman"/>
              </a:rPr>
              <a:t>&lt;date/time&gt;</a:t>
            </a:r>
            <a:endParaRPr b="0" lang="en-US" sz="1400" spc="-1" strike="noStrike">
              <a:solidFill>
                <a:srgbClr val="000000"/>
              </a:solidFill>
              <a:latin typeface="Nimbus Roman"/>
            </a:endParaRPr>
          </a:p>
        </p:txBody>
      </p:sp>
      <p:sp>
        <p:nvSpPr>
          <p:cNvPr id="17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imbus Sans"/>
              </a:rPr>
              <a:t>Click to edit the title text format</a:t>
            </a:r>
            <a:endParaRPr b="0" lang="en-US" sz="4400" spc="-1" strike="noStrike">
              <a:solidFill>
                <a:srgbClr val="000000"/>
              </a:solidFill>
              <a:latin typeface="Nimbus Sans"/>
            </a:endParaRPr>
          </a:p>
        </p:txBody>
      </p:sp>
      <p:sp>
        <p:nvSpPr>
          <p:cNvPr id="17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imbus Sans"/>
              </a:rPr>
              <a:t>Click to edit the outline text format</a:t>
            </a:r>
            <a:endParaRPr b="0" lang="en-US" sz="3200" spc="-1" strike="noStrike">
              <a:solidFill>
                <a:srgbClr val="000000"/>
              </a:solidFill>
              <a:latin typeface="Nimbus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imbus Sans"/>
              </a:rPr>
              <a:t>Second Outline Level</a:t>
            </a:r>
            <a:endParaRPr b="0" lang="en-US" sz="2800" spc="-1" strike="noStrike">
              <a:solidFill>
                <a:srgbClr val="000000"/>
              </a:solidFill>
              <a:latin typeface="Nimbus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imbus Sans"/>
              </a:rPr>
              <a:t>Third Outline Level</a:t>
            </a:r>
            <a:endParaRPr b="0" lang="en-US" sz="2400" spc="-1" strike="noStrike">
              <a:solidFill>
                <a:srgbClr val="000000"/>
              </a:solidFill>
              <a:latin typeface="Nimbus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imbus Sans"/>
              </a:rPr>
              <a:t>Fourth Outline Level</a:t>
            </a:r>
            <a:endParaRPr b="0" lang="en-US" sz="2000" spc="-1" strike="noStrike">
              <a:solidFill>
                <a:srgbClr val="000000"/>
              </a:solidFill>
              <a:latin typeface="Nimbus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imbus Sans"/>
              </a:rPr>
              <a:t>Fifth Outline Level</a:t>
            </a:r>
            <a:endParaRPr b="0" lang="en-US" sz="2000" spc="-1" strike="noStrike">
              <a:solidFill>
                <a:srgbClr val="000000"/>
              </a:solidFill>
              <a:latin typeface="Nimbus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imbus Sans"/>
              </a:rPr>
              <a:t>Sixth Outline Level</a:t>
            </a:r>
            <a:endParaRPr b="0" lang="en-US" sz="2000" spc="-1" strike="noStrike">
              <a:solidFill>
                <a:srgbClr val="000000"/>
              </a:solidFill>
              <a:latin typeface="Nimbus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imbus Sans"/>
              </a:rPr>
              <a:t>Seventh Outline Level</a:t>
            </a:r>
            <a:endParaRPr b="0" lang="en-US" sz="2000" spc="-1" strike="noStrike">
              <a:solidFill>
                <a:srgbClr val="000000"/>
              </a:solidFill>
              <a:latin typeface="Nimbus Sans"/>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mailto:aditya.22110053@viit.ac.in" TargetMode="External"/><Relationship Id="rId3" Type="http://schemas.openxmlformats.org/officeDocument/2006/relationships/hyperlink" Target="mailto:sanwara.22110035@viit.ac.in" TargetMode="External"/><Relationship Id="rId4" Type="http://schemas.openxmlformats.org/officeDocument/2006/relationships/hyperlink" Target="mailto:Prasad.22110212@viit.ac.in" TargetMode="External"/><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Picture 3" descr=""/>
          <p:cNvPicPr/>
          <p:nvPr/>
        </p:nvPicPr>
        <p:blipFill>
          <a:blip r:embed="rId1"/>
          <a:stretch/>
        </p:blipFill>
        <p:spPr>
          <a:xfrm>
            <a:off x="0" y="0"/>
            <a:ext cx="1091880" cy="1234800"/>
          </a:xfrm>
          <a:prstGeom prst="rect">
            <a:avLst/>
          </a:prstGeom>
          <a:ln w="0">
            <a:noFill/>
          </a:ln>
        </p:spPr>
      </p:pic>
      <p:graphicFrame>
        <p:nvGraphicFramePr>
          <p:cNvPr id="217" name="Table 5"/>
          <p:cNvGraphicFramePr/>
          <p:nvPr/>
        </p:nvGraphicFramePr>
        <p:xfrm>
          <a:off x="1250640" y="2435400"/>
          <a:ext cx="10108080" cy="3799800"/>
        </p:xfrm>
        <a:graphic>
          <a:graphicData uri="http://schemas.openxmlformats.org/drawingml/2006/table">
            <a:tbl>
              <a:tblPr/>
              <a:tblGrid>
                <a:gridCol w="2526840"/>
                <a:gridCol w="2526840"/>
                <a:gridCol w="1787760"/>
                <a:gridCol w="3267000"/>
              </a:tblGrid>
              <a:tr h="545760">
                <a:tc>
                  <a:txBody>
                    <a:bodyPr anchor="t">
                      <a:noAutofit/>
                    </a:bodyPr>
                    <a:p>
                      <a:pPr>
                        <a:lnSpc>
                          <a:spcPct val="100000"/>
                        </a:lnSpc>
                      </a:pPr>
                      <a:r>
                        <a:rPr b="1" lang="en-IN" sz="1800" spc="-1" strike="noStrike">
                          <a:solidFill>
                            <a:schemeClr val="lt1"/>
                          </a:solidFill>
                          <a:latin typeface="Tw Cen MT"/>
                        </a:rPr>
                        <a:t>Name</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Tw Cen MT"/>
                        </a:rPr>
                        <a:t>Roll No.</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Tw Cen MT"/>
                        </a:rPr>
                        <a:t>PRN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Tw Cen MT"/>
                        </a:rPr>
                        <a:t>E-mail</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45760">
                <a:tc>
                  <a:txBody>
                    <a:bodyPr anchor="t">
                      <a:noAutofit/>
                    </a:bodyPr>
                    <a:p>
                      <a:pPr>
                        <a:lnSpc>
                          <a:spcPct val="100000"/>
                        </a:lnSpc>
                      </a:pPr>
                      <a:r>
                        <a:rPr b="0" lang="en-IN" sz="1800" spc="-1" strike="noStrike">
                          <a:solidFill>
                            <a:schemeClr val="dk1"/>
                          </a:solidFill>
                          <a:latin typeface="Tw Cen MT"/>
                        </a:rPr>
                        <a:t>Aditya Dhanraj Kalbhor</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221005</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22110053</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u="sng">
                          <a:solidFill>
                            <a:srgbClr val="56bcfe"/>
                          </a:solidFill>
                          <a:uFillTx/>
                          <a:latin typeface="Tw Cen MT"/>
                          <a:hlinkClick r:id="rId2"/>
                        </a:rPr>
                        <a:t>aditya.22110053@viit.ac.in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r>
              <a:tr h="545760">
                <a:tc>
                  <a:txBody>
                    <a:bodyPr anchor="t">
                      <a:noAutofit/>
                    </a:bodyPr>
                    <a:p>
                      <a:pPr>
                        <a:lnSpc>
                          <a:spcPct val="100000"/>
                        </a:lnSpc>
                      </a:pPr>
                      <a:r>
                        <a:rPr b="0" lang="en-IN" sz="1800" spc="-1" strike="noStrike">
                          <a:solidFill>
                            <a:schemeClr val="dk1"/>
                          </a:solidFill>
                          <a:latin typeface="Tw Cen MT"/>
                        </a:rPr>
                        <a:t>Sanwara Chandak</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a:solidFill>
                            <a:schemeClr val="dk1"/>
                          </a:solidFill>
                          <a:latin typeface="Tw Cen MT"/>
                        </a:rPr>
                        <a:t>221014</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a:solidFill>
                            <a:schemeClr val="dk1"/>
                          </a:solidFill>
                          <a:latin typeface="Tw Cen MT"/>
                        </a:rPr>
                        <a:t>22110035</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u="sng">
                          <a:solidFill>
                            <a:srgbClr val="56bcfe"/>
                          </a:solidFill>
                          <a:uFillTx/>
                          <a:latin typeface="Tw Cen MT"/>
                          <a:hlinkClick r:id="rId3"/>
                        </a:rPr>
                        <a:t>sanwara.22110035@viit.ac.in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r>
              <a:tr h="545760">
                <a:tc>
                  <a:txBody>
                    <a:bodyPr anchor="t">
                      <a:noAutofit/>
                    </a:bodyPr>
                    <a:p>
                      <a:pPr>
                        <a:lnSpc>
                          <a:spcPct val="100000"/>
                        </a:lnSpc>
                      </a:pPr>
                      <a:r>
                        <a:rPr b="0" lang="en-IN" sz="1800" spc="-1" strike="noStrike">
                          <a:solidFill>
                            <a:schemeClr val="dk1"/>
                          </a:solidFill>
                          <a:latin typeface="Tw Cen MT"/>
                        </a:rPr>
                        <a:t>Prasad Chate</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221015</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22110212</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u="sng">
                          <a:solidFill>
                            <a:srgbClr val="56bcfe"/>
                          </a:solidFill>
                          <a:uFillTx/>
                          <a:latin typeface="Tw Cen MT"/>
                          <a:hlinkClick r:id="rId4"/>
                        </a:rPr>
                        <a:t>prasad.22110212@viit.ac.in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r>
              <a:tr h="807840">
                <a:tc>
                  <a:txBody>
                    <a:bodyPr anchor="t">
                      <a:noAutofit/>
                    </a:bodyPr>
                    <a:p>
                      <a:pPr>
                        <a:lnSpc>
                          <a:spcPct val="100000"/>
                        </a:lnSpc>
                      </a:pPr>
                      <a:r>
                        <a:rPr b="0" lang="en-IN" sz="1800" spc="-1" strike="noStrike">
                          <a:solidFill>
                            <a:schemeClr val="dk1"/>
                          </a:solidFill>
                          <a:latin typeface="Tw Cen MT"/>
                        </a:rPr>
                        <a:t>Atharva Chaudhari</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a:solidFill>
                            <a:schemeClr val="dk1"/>
                          </a:solidFill>
                          <a:latin typeface="Tw Cen MT"/>
                        </a:rPr>
                        <a:t>221016</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a:solidFill>
                            <a:schemeClr val="dk1"/>
                          </a:solidFill>
                          <a:latin typeface="Tw Cen MT"/>
                        </a:rPr>
                        <a:t>22110675</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c>
                  <a:txBody>
                    <a:bodyPr anchor="t">
                      <a:noAutofit/>
                    </a:bodyPr>
                    <a:p>
                      <a:pPr>
                        <a:lnSpc>
                          <a:spcPct val="100000"/>
                        </a:lnSpc>
                      </a:pPr>
                      <a:r>
                        <a:rPr b="0" lang="en-IN" sz="1800" spc="-1" strike="noStrike">
                          <a:solidFill>
                            <a:srgbClr val="000000"/>
                          </a:solidFill>
                          <a:latin typeface="Tw Cen MT"/>
                        </a:rPr>
                        <a:t>atharva.22110675@viit.ac.in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7f0fb"/>
                    </a:solidFill>
                  </a:tcPr>
                </a:tc>
              </a:tr>
              <a:tr h="808920">
                <a:tc>
                  <a:txBody>
                    <a:bodyPr anchor="t">
                      <a:noAutofit/>
                    </a:bodyPr>
                    <a:p>
                      <a:pPr>
                        <a:lnSpc>
                          <a:spcPct val="100000"/>
                        </a:lnSpc>
                      </a:pPr>
                      <a:r>
                        <a:rPr b="0" lang="en-IN" sz="1800" spc="-1" strike="noStrike">
                          <a:solidFill>
                            <a:schemeClr val="dk1"/>
                          </a:solidFill>
                          <a:latin typeface="Tw Cen MT"/>
                        </a:rPr>
                        <a:t>Om Deore</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221022</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chemeClr val="dk1"/>
                          </a:solidFill>
                          <a:latin typeface="Tw Cen MT"/>
                        </a:rPr>
                        <a:t>22110318</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c>
                  <a:txBody>
                    <a:bodyPr anchor="t">
                      <a:noAutofit/>
                    </a:bodyPr>
                    <a:p>
                      <a:pPr>
                        <a:lnSpc>
                          <a:spcPct val="100000"/>
                        </a:lnSpc>
                      </a:pPr>
                      <a:r>
                        <a:rPr b="0" lang="en-IN" sz="1800" spc="-1" strike="noStrike">
                          <a:solidFill>
                            <a:srgbClr val="000000"/>
                          </a:solidFill>
                          <a:latin typeface="Tw Cen MT"/>
                        </a:rPr>
                        <a:t>om.22110318@viit.ac.in</a:t>
                      </a:r>
                      <a:endParaRPr b="0" lang="en-US" sz="1800" spc="-1" strike="noStrike">
                        <a:solidFill>
                          <a:srgbClr val="000000"/>
                        </a:solidFill>
                        <a:latin typeface="Nimbus Sans"/>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cde0f8"/>
                    </a:solidFill>
                  </a:tcPr>
                </a:tc>
              </a:tr>
            </a:tbl>
          </a:graphicData>
        </a:graphic>
      </p:graphicFrame>
      <p:sp>
        <p:nvSpPr>
          <p:cNvPr id="218" name="TextBox 5"/>
          <p:cNvSpPr/>
          <p:nvPr/>
        </p:nvSpPr>
        <p:spPr>
          <a:xfrm>
            <a:off x="2449440" y="1143000"/>
            <a:ext cx="806580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4800" spc="-1" strike="noStrike">
                <a:solidFill>
                  <a:srgbClr val="000000"/>
                </a:solidFill>
                <a:latin typeface="comic"/>
                <a:ea typeface="DejaVu Sans"/>
              </a:rPr>
              <a:t>Path Finding Algorithm</a:t>
            </a:r>
            <a:endParaRPr b="0" lang="en-US" sz="4800" spc="-1" strike="noStrike">
              <a:solidFill>
                <a:srgbClr val="000000"/>
              </a:solidFill>
              <a:latin typeface="Nimbus Sans"/>
            </a:endParaRPr>
          </a:p>
        </p:txBody>
      </p:sp>
      <p:sp>
        <p:nvSpPr>
          <p:cNvPr id="219" name="TextBox 2"/>
          <p:cNvSpPr/>
          <p:nvPr/>
        </p:nvSpPr>
        <p:spPr>
          <a:xfrm>
            <a:off x="1974600" y="196560"/>
            <a:ext cx="74408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Bell MT"/>
                <a:ea typeface="DejaVu Sans"/>
              </a:rPr>
              <a:t>BRACT’S, Vishwakarma Institute of Information Technology, Pune-48</a:t>
            </a:r>
            <a:endParaRPr b="0" lang="en-US" sz="1800" spc="-1" strike="noStrike">
              <a:solidFill>
                <a:srgbClr val="000000"/>
              </a:solidFill>
              <a:latin typeface="Nimbus Sans"/>
            </a:endParaRPr>
          </a:p>
        </p:txBody>
      </p:sp>
      <p:sp>
        <p:nvSpPr>
          <p:cNvPr id="220" name="TextBox 9"/>
          <p:cNvSpPr/>
          <p:nvPr/>
        </p:nvSpPr>
        <p:spPr>
          <a:xfrm>
            <a:off x="1974600" y="560880"/>
            <a:ext cx="712440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200" spc="-1" strike="noStrike">
                <a:solidFill>
                  <a:srgbClr val="808080"/>
                </a:solidFill>
                <a:latin typeface="Tw Cen MT"/>
                <a:ea typeface="DejaVu Sans"/>
              </a:rPr>
              <a:t>(An Autonomous Institute affiliated to Savitribai Phule Pune University)</a:t>
            </a:r>
            <a:endParaRPr b="0" lang="en-US" sz="1200" spc="-1" strike="noStrike">
              <a:solidFill>
                <a:srgbClr val="000000"/>
              </a:solidFill>
              <a:latin typeface="Nimbus Sans"/>
            </a:endParaRPr>
          </a:p>
          <a:p>
            <a:pPr algn="ctr">
              <a:lnSpc>
                <a:spcPct val="100000"/>
              </a:lnSpc>
            </a:pPr>
            <a:r>
              <a:rPr b="0" lang="en-US" sz="1200" spc="-1" strike="noStrike">
                <a:solidFill>
                  <a:srgbClr val="808080"/>
                </a:solidFill>
                <a:latin typeface="Tw Cen MT"/>
                <a:ea typeface="DejaVu Sans"/>
              </a:rPr>
              <a:t>           </a:t>
            </a:r>
            <a:r>
              <a:rPr b="0" lang="en-US" sz="1200" spc="-1" strike="noStrike">
                <a:solidFill>
                  <a:srgbClr val="808080"/>
                </a:solidFill>
                <a:latin typeface="Tw Cen MT"/>
                <a:ea typeface="DejaVu Sans"/>
              </a:rPr>
              <a:t>(NBA and NAAC accredited, ISO 9001:2015 certified) </a:t>
            </a:r>
            <a:endParaRPr b="0" lang="en-US" sz="1200" spc="-1" strike="noStrike">
              <a:solidFill>
                <a:srgbClr val="000000"/>
              </a:solidFill>
              <a:latin typeface="Nimbus Sans"/>
            </a:endParaRPr>
          </a:p>
        </p:txBody>
      </p:sp>
      <p:sp>
        <p:nvSpPr>
          <p:cNvPr id="221" name=""/>
          <p:cNvSpPr/>
          <p:nvPr/>
        </p:nvSpPr>
        <p:spPr>
          <a:xfrm>
            <a:off x="3886200" y="2057400"/>
            <a:ext cx="434304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imbus Sans"/>
              </a:rPr>
              <a:t>Subject: Advanced Data Structures</a:t>
            </a:r>
            <a:endParaRPr b="0" lang="en-US" sz="1800" spc="-1" strike="noStrike">
              <a:solidFill>
                <a:srgbClr val="000000"/>
              </a:solidFill>
              <a:latin typeface="Nimbus Sans"/>
            </a:endParaRPr>
          </a:p>
        </p:txBody>
      </p:sp>
      <p:sp>
        <p:nvSpPr>
          <p:cNvPr id="222" name=""/>
          <p:cNvSpPr/>
          <p:nvPr/>
        </p:nvSpPr>
        <p:spPr>
          <a:xfrm>
            <a:off x="3886200" y="6400800"/>
            <a:ext cx="434304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imbus Sans"/>
              </a:rPr>
              <a:t>Guidence: Mrs. Snehal Rathi</a:t>
            </a:r>
            <a:endParaRPr b="0" lang="en-US" sz="1800" spc="-1" strike="noStrike">
              <a:solidFill>
                <a:srgbClr val="000000"/>
              </a:solidFill>
              <a:latin typeface="Nimbus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Box 3"/>
          <p:cNvSpPr/>
          <p:nvPr/>
        </p:nvSpPr>
        <p:spPr>
          <a:xfrm>
            <a:off x="2057400" y="1354680"/>
            <a:ext cx="6468840" cy="44766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000000"/>
              </a:buClr>
              <a:buFont typeface="Arial"/>
              <a:buChar char="•"/>
            </a:pPr>
            <a:r>
              <a:rPr b="0" lang="en-IN" sz="3200" spc="-1" strike="noStrike">
                <a:solidFill>
                  <a:srgbClr val="000000"/>
                </a:solidFill>
                <a:latin typeface="Bell MT"/>
                <a:ea typeface="DejaVu Sans"/>
              </a:rPr>
              <a:t>What is pathfinding algorithm?</a:t>
            </a:r>
            <a:endParaRPr b="0" lang="en-US" sz="3200" spc="-1" strike="noStrike">
              <a:solidFill>
                <a:srgbClr val="000000"/>
              </a:solidFill>
              <a:latin typeface="Nimbus Sans"/>
            </a:endParaRPr>
          </a:p>
          <a:p>
            <a:pPr>
              <a:lnSpc>
                <a:spcPct val="100000"/>
              </a:lnSpc>
            </a:pPr>
            <a:endParaRPr b="0" lang="en-US" sz="3200" spc="-1" strike="noStrike">
              <a:solidFill>
                <a:srgbClr val="000000"/>
              </a:solidFill>
              <a:latin typeface="Nimbus Sans"/>
            </a:endParaRPr>
          </a:p>
          <a:p>
            <a:pPr marL="457200" indent="-457200">
              <a:lnSpc>
                <a:spcPct val="100000"/>
              </a:lnSpc>
              <a:buClr>
                <a:srgbClr val="000000"/>
              </a:buClr>
              <a:buFont typeface="Arial"/>
              <a:buChar char="•"/>
            </a:pPr>
            <a:r>
              <a:rPr b="0" lang="en-IN" sz="3200" spc="-1" strike="noStrike">
                <a:solidFill>
                  <a:srgbClr val="000000"/>
                </a:solidFill>
                <a:latin typeface="Bell MT"/>
                <a:ea typeface="DejaVu Sans"/>
              </a:rPr>
              <a:t>Depth First Search</a:t>
            </a:r>
            <a:endParaRPr b="0" lang="en-US" sz="3200" spc="-1" strike="noStrike">
              <a:solidFill>
                <a:srgbClr val="000000"/>
              </a:solidFill>
              <a:latin typeface="Nimbus Sans"/>
            </a:endParaRPr>
          </a:p>
          <a:p>
            <a:pPr>
              <a:lnSpc>
                <a:spcPct val="100000"/>
              </a:lnSpc>
            </a:pPr>
            <a:endParaRPr b="0" lang="en-US" sz="3200" spc="-1" strike="noStrike">
              <a:solidFill>
                <a:srgbClr val="000000"/>
              </a:solidFill>
              <a:latin typeface="Nimbus Sans"/>
            </a:endParaRPr>
          </a:p>
          <a:p>
            <a:pPr marL="457200" indent="-457200">
              <a:lnSpc>
                <a:spcPct val="100000"/>
              </a:lnSpc>
              <a:buClr>
                <a:srgbClr val="000000"/>
              </a:buClr>
              <a:buFont typeface="Arial"/>
              <a:buChar char="•"/>
            </a:pPr>
            <a:r>
              <a:rPr b="0" lang="en-IN" sz="3200" spc="-1" strike="noStrike">
                <a:solidFill>
                  <a:srgbClr val="000000"/>
                </a:solidFill>
                <a:latin typeface="Bell MT"/>
                <a:ea typeface="DejaVu Sans"/>
              </a:rPr>
              <a:t>Breadth First Search</a:t>
            </a:r>
            <a:endParaRPr b="0" lang="en-US" sz="3200" spc="-1" strike="noStrike">
              <a:solidFill>
                <a:srgbClr val="000000"/>
              </a:solidFill>
              <a:latin typeface="Nimbus Sans"/>
            </a:endParaRPr>
          </a:p>
          <a:p>
            <a:pPr>
              <a:lnSpc>
                <a:spcPct val="100000"/>
              </a:lnSpc>
            </a:pPr>
            <a:endParaRPr b="0" lang="en-US" sz="3200" spc="-1" strike="noStrike">
              <a:solidFill>
                <a:srgbClr val="000000"/>
              </a:solidFill>
              <a:latin typeface="Nimbus Sans"/>
            </a:endParaRPr>
          </a:p>
          <a:p>
            <a:pPr marL="457200" indent="-457200">
              <a:lnSpc>
                <a:spcPct val="100000"/>
              </a:lnSpc>
              <a:buClr>
                <a:srgbClr val="000000"/>
              </a:buClr>
              <a:buFont typeface="Arial"/>
              <a:buChar char="•"/>
            </a:pPr>
            <a:r>
              <a:rPr b="0" lang="en-IN" sz="3200" spc="-1" strike="noStrike">
                <a:solidFill>
                  <a:srgbClr val="000000"/>
                </a:solidFill>
                <a:latin typeface="Bell MT"/>
                <a:ea typeface="DejaVu Sans"/>
              </a:rPr>
              <a:t>Code explanation</a:t>
            </a:r>
            <a:endParaRPr b="0" lang="en-US" sz="3200" spc="-1" strike="noStrike">
              <a:solidFill>
                <a:srgbClr val="000000"/>
              </a:solidFill>
              <a:latin typeface="Nimbus Sans"/>
            </a:endParaRPr>
          </a:p>
          <a:p>
            <a:pPr>
              <a:lnSpc>
                <a:spcPct val="100000"/>
              </a:lnSpc>
            </a:pPr>
            <a:endParaRPr b="0" lang="en-US" sz="3200" spc="-1" strike="noStrike">
              <a:solidFill>
                <a:srgbClr val="000000"/>
              </a:solidFill>
              <a:latin typeface="Nimbus Sans"/>
            </a:endParaRPr>
          </a:p>
          <a:p>
            <a:pPr marL="457200" indent="-457200">
              <a:lnSpc>
                <a:spcPct val="100000"/>
              </a:lnSpc>
              <a:buClr>
                <a:srgbClr val="000000"/>
              </a:buClr>
              <a:buFont typeface="Arial"/>
              <a:buChar char="•"/>
            </a:pPr>
            <a:r>
              <a:rPr b="0" lang="en-IN" sz="3200" spc="-1" strike="noStrike">
                <a:solidFill>
                  <a:srgbClr val="000000"/>
                </a:solidFill>
                <a:latin typeface="Bell MT"/>
                <a:ea typeface="DejaVu Sans"/>
              </a:rPr>
              <a:t>Few more Application </a:t>
            </a:r>
            <a:endParaRPr b="0" lang="en-US" sz="3200" spc="-1" strike="noStrike">
              <a:solidFill>
                <a:srgbClr val="000000"/>
              </a:solidFill>
              <a:latin typeface="Nimbus Sans"/>
            </a:endParaRPr>
          </a:p>
        </p:txBody>
      </p:sp>
      <p:sp>
        <p:nvSpPr>
          <p:cNvPr id="224" name="Rectangle 4"/>
          <p:cNvSpPr/>
          <p:nvPr/>
        </p:nvSpPr>
        <p:spPr>
          <a:xfrm>
            <a:off x="4429080" y="122400"/>
            <a:ext cx="291312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Contents</a:t>
            </a:r>
            <a:endParaRPr b="0" lang="en-US" sz="5400" spc="-1" strike="noStrike">
              <a:solidFill>
                <a:srgbClr val="000000"/>
              </a:solidFill>
              <a:latin typeface="Nimbus Sans"/>
            </a:endParaRPr>
          </a:p>
        </p:txBody>
      </p:sp>
      <p:pic>
        <p:nvPicPr>
          <p:cNvPr id="225" name="Picture 1" descr=""/>
          <p:cNvPicPr/>
          <p:nvPr/>
        </p:nvPicPr>
        <p:blipFill>
          <a:blip r:embed="rId1"/>
          <a:stretch/>
        </p:blipFill>
        <p:spPr>
          <a:xfrm>
            <a:off x="0" y="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1164960" y="2652840"/>
            <a:ext cx="10035720" cy="306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imbus Sans"/>
                <a:ea typeface="DejaVu Sans"/>
              </a:rPr>
              <a:t>A pathfinding algorithm is a technique used to find the shortest or optimal path between two points in a graph or a network. In other words, it is a process of finding a path from a starting point to a goal or destination point, navigating through various obstacles or barriers that may exist in the path.</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r>
              <a:rPr b="0" lang="en-US" sz="1800" spc="-1" strike="noStrike">
                <a:solidFill>
                  <a:srgbClr val="000000"/>
                </a:solidFill>
                <a:latin typeface="Nimbus Sans"/>
                <a:ea typeface="DejaVu Sans"/>
              </a:rPr>
              <a:t>Pathfinding algorithms are commonly used in various fields, including computer science, transportation, robotics, and video games. For instance, in video games, pathfinding algorithms are used to guide the movement of characters or NPCs (non-playable characters) through a game world.</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r>
              <a:rPr b="0" lang="en-US" sz="1800" spc="-1" strike="noStrike">
                <a:solidFill>
                  <a:srgbClr val="000000"/>
                </a:solidFill>
                <a:latin typeface="Nimbus Sans"/>
                <a:ea typeface="DejaVu Sans"/>
              </a:rPr>
              <a:t>There are various pathfinding algorithms available, each with its own strengths and weaknesses. Some popular pathfinding algorithms include Dijkstra's algorithm, A* algorithm, breadth-first search, and depth-first search.</a:t>
            </a:r>
            <a:endParaRPr b="0" lang="en-US" sz="1800" spc="-1" strike="noStrike">
              <a:solidFill>
                <a:srgbClr val="000000"/>
              </a:solidFill>
              <a:latin typeface="Nimbus Sans"/>
            </a:endParaRPr>
          </a:p>
        </p:txBody>
      </p:sp>
      <p:sp>
        <p:nvSpPr>
          <p:cNvPr id="227" name="Rectangle 2"/>
          <p:cNvSpPr/>
          <p:nvPr/>
        </p:nvSpPr>
        <p:spPr>
          <a:xfrm>
            <a:off x="1197360" y="1143360"/>
            <a:ext cx="956412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What is path finding algorithm?</a:t>
            </a:r>
            <a:endParaRPr b="0" lang="en-US" sz="5400" spc="-1" strike="noStrike">
              <a:solidFill>
                <a:srgbClr val="000000"/>
              </a:solidFill>
              <a:latin typeface="Nimbus Sans"/>
            </a:endParaRPr>
          </a:p>
        </p:txBody>
      </p:sp>
      <p:pic>
        <p:nvPicPr>
          <p:cNvPr id="228" name="Picture 5" descr=""/>
          <p:cNvPicPr/>
          <p:nvPr/>
        </p:nvPicPr>
        <p:blipFill>
          <a:blip r:embed="rId1"/>
          <a:stretch/>
        </p:blipFill>
        <p:spPr>
          <a:xfrm>
            <a:off x="0" y="36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Rectangle 4"/>
          <p:cNvSpPr/>
          <p:nvPr/>
        </p:nvSpPr>
        <p:spPr>
          <a:xfrm>
            <a:off x="3159000" y="163080"/>
            <a:ext cx="587304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Depth First Search</a:t>
            </a:r>
            <a:endParaRPr b="0" lang="en-US" sz="5400" spc="-1" strike="noStrike">
              <a:solidFill>
                <a:srgbClr val="000000"/>
              </a:solidFill>
              <a:latin typeface="Nimbus Sans"/>
            </a:endParaRPr>
          </a:p>
        </p:txBody>
      </p:sp>
      <p:pic>
        <p:nvPicPr>
          <p:cNvPr id="230" name="Picture 7" descr=""/>
          <p:cNvPicPr/>
          <p:nvPr/>
        </p:nvPicPr>
        <p:blipFill>
          <a:blip r:embed="rId1"/>
          <a:stretch/>
        </p:blipFill>
        <p:spPr>
          <a:xfrm>
            <a:off x="1212480" y="1761840"/>
            <a:ext cx="3971160" cy="4099680"/>
          </a:xfrm>
          <a:prstGeom prst="rect">
            <a:avLst/>
          </a:prstGeom>
          <a:ln w="0">
            <a:noFill/>
          </a:ln>
        </p:spPr>
      </p:pic>
      <p:sp>
        <p:nvSpPr>
          <p:cNvPr id="231" name="TextBox 8"/>
          <p:cNvSpPr/>
          <p:nvPr/>
        </p:nvSpPr>
        <p:spPr>
          <a:xfrm>
            <a:off x="6489000" y="1634040"/>
            <a:ext cx="4489560" cy="42044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Depth-first search (DFS) is an algorithm for traversing or searching tree or graph data structures. </a:t>
            </a: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The algorithm starts at the root node (selecting some arbitrary node as the root node in the case of a graph) and explores as far as possible along each branch before backtracking. </a:t>
            </a: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Extra memory, usually a stack, is needed to keep track of the nodes discovered so far along a specified branch which helps in backtracking of the graph.</a:t>
            </a:r>
            <a:endParaRPr b="0" lang="en-US" sz="1800" spc="-1" strike="noStrike">
              <a:solidFill>
                <a:srgbClr val="000000"/>
              </a:solidFill>
              <a:latin typeface="Nimbus Sans"/>
            </a:endParaRPr>
          </a:p>
          <a:p>
            <a:pPr algn="just">
              <a:lnSpc>
                <a:spcPct val="100000"/>
              </a:lnSpc>
            </a:pP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Time Complexity: O(V+E)</a:t>
            </a:r>
            <a:endParaRPr b="0" lang="en-US" sz="1800" spc="-1" strike="noStrike">
              <a:solidFill>
                <a:srgbClr val="000000"/>
              </a:solidFill>
              <a:latin typeface="Nimbus Sans"/>
            </a:endParaRPr>
          </a:p>
        </p:txBody>
      </p:sp>
      <p:pic>
        <p:nvPicPr>
          <p:cNvPr id="232" name="Picture 1" descr=""/>
          <p:cNvPicPr/>
          <p:nvPr/>
        </p:nvPicPr>
        <p:blipFill>
          <a:blip r:embed="rId2"/>
          <a:stretch/>
        </p:blipFill>
        <p:spPr>
          <a:xfrm>
            <a:off x="0" y="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Box 4"/>
          <p:cNvSpPr/>
          <p:nvPr/>
        </p:nvSpPr>
        <p:spPr>
          <a:xfrm>
            <a:off x="7376040" y="1428840"/>
            <a:ext cx="3866400" cy="44787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Breadth-first search is a graph traversal algorithm that starts traversing the graph from the root node and explores all the neighboring nodes. </a:t>
            </a: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Then, it selects the nearest node and explores all the unexplored nodes. While using BFS for traversal, any node in the graph can be considered as the root node.</a:t>
            </a:r>
            <a:endParaRPr b="0" lang="en-US" sz="1800" spc="-1" strike="noStrike">
              <a:solidFill>
                <a:srgbClr val="000000"/>
              </a:solidFill>
              <a:latin typeface="Nimbus Sans"/>
            </a:endParaRPr>
          </a:p>
          <a:p>
            <a:pPr algn="just">
              <a:lnSpc>
                <a:spcPct val="100000"/>
              </a:lnSpc>
            </a:pP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Time complexity: O(V+E); Vis vertices &amp; E is edges</a:t>
            </a:r>
            <a:endParaRPr b="0" lang="en-US" sz="1800" spc="-1" strike="noStrike">
              <a:solidFill>
                <a:srgbClr val="000000"/>
              </a:solidFill>
              <a:latin typeface="Nimbus Sans"/>
            </a:endParaRPr>
          </a:p>
          <a:p>
            <a:pPr algn="just">
              <a:lnSpc>
                <a:spcPct val="100000"/>
              </a:lnSpc>
            </a:pPr>
            <a:endParaRPr b="0" lang="en-US" sz="1800" spc="-1" strike="noStrike">
              <a:solidFill>
                <a:srgbClr val="000000"/>
              </a:solidFill>
              <a:latin typeface="Nimbus Sans"/>
            </a:endParaRPr>
          </a:p>
          <a:p>
            <a:pPr marL="285840" indent="-285840" algn="just">
              <a:lnSpc>
                <a:spcPct val="100000"/>
              </a:lnSpc>
              <a:buClr>
                <a:srgbClr val="000000"/>
              </a:buClr>
              <a:buFont typeface="Arial"/>
              <a:buChar char="•"/>
            </a:pPr>
            <a:r>
              <a:rPr b="0" lang="en-US" sz="1800" spc="-1" strike="noStrike">
                <a:solidFill>
                  <a:srgbClr val="000000"/>
                </a:solidFill>
                <a:latin typeface="Tw Cen MT"/>
                <a:ea typeface="DejaVu Sans"/>
              </a:rPr>
              <a:t>Lets understand it with example:</a:t>
            </a:r>
            <a:endParaRPr b="0" lang="en-US" sz="1800" spc="-1" strike="noStrike">
              <a:solidFill>
                <a:srgbClr val="000000"/>
              </a:solidFill>
              <a:latin typeface="Nimbus Sans"/>
            </a:endParaRPr>
          </a:p>
        </p:txBody>
      </p:sp>
      <p:sp>
        <p:nvSpPr>
          <p:cNvPr id="234" name="Rectangle 5"/>
          <p:cNvSpPr/>
          <p:nvPr/>
        </p:nvSpPr>
        <p:spPr>
          <a:xfrm>
            <a:off x="2823480" y="26640"/>
            <a:ext cx="643536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Breadth First Search</a:t>
            </a:r>
            <a:endParaRPr b="0" lang="en-US" sz="5400" spc="-1" strike="noStrike">
              <a:solidFill>
                <a:srgbClr val="000000"/>
              </a:solidFill>
              <a:latin typeface="Nimbus Sans"/>
            </a:endParaRPr>
          </a:p>
        </p:txBody>
      </p:sp>
      <p:pic>
        <p:nvPicPr>
          <p:cNvPr id="235" name="Picture 14" descr=""/>
          <p:cNvPicPr/>
          <p:nvPr/>
        </p:nvPicPr>
        <p:blipFill>
          <a:blip r:embed="rId1"/>
          <a:stretch/>
        </p:blipFill>
        <p:spPr>
          <a:xfrm>
            <a:off x="948240" y="2125440"/>
            <a:ext cx="4702320" cy="2316600"/>
          </a:xfrm>
          <a:prstGeom prst="rect">
            <a:avLst/>
          </a:prstGeom>
          <a:ln w="0">
            <a:noFill/>
          </a:ln>
        </p:spPr>
      </p:pic>
      <p:pic>
        <p:nvPicPr>
          <p:cNvPr id="236" name="Picture 1" descr=""/>
          <p:cNvPicPr/>
          <p:nvPr/>
        </p:nvPicPr>
        <p:blipFill>
          <a:blip r:embed="rId2"/>
          <a:stretch/>
        </p:blipFill>
        <p:spPr>
          <a:xfrm>
            <a:off x="0" y="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1"/>
          <p:cNvSpPr/>
          <p:nvPr/>
        </p:nvSpPr>
        <p:spPr>
          <a:xfrm>
            <a:off x="3710880" y="230400"/>
            <a:ext cx="499536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Code Execution</a:t>
            </a:r>
            <a:endParaRPr b="0" lang="en-US" sz="5400" spc="-1" strike="noStrike">
              <a:solidFill>
                <a:srgbClr val="000000"/>
              </a:solidFill>
              <a:latin typeface="Nimbus Sans"/>
            </a:endParaRPr>
          </a:p>
        </p:txBody>
      </p:sp>
      <p:pic>
        <p:nvPicPr>
          <p:cNvPr id="238" name="" descr=""/>
          <p:cNvPicPr/>
          <p:nvPr/>
        </p:nvPicPr>
        <p:blipFill>
          <a:blip r:embed="rId1"/>
          <a:srcRect l="37421" t="23237" r="38199" b="33424"/>
          <a:stretch/>
        </p:blipFill>
        <p:spPr>
          <a:xfrm>
            <a:off x="686160" y="1371600"/>
            <a:ext cx="2971440" cy="2971440"/>
          </a:xfrm>
          <a:prstGeom prst="rect">
            <a:avLst/>
          </a:prstGeom>
          <a:ln w="0">
            <a:noFill/>
          </a:ln>
        </p:spPr>
      </p:pic>
      <p:sp>
        <p:nvSpPr>
          <p:cNvPr id="239" name=""/>
          <p:cNvSpPr txBox="1"/>
          <p:nvPr/>
        </p:nvSpPr>
        <p:spPr>
          <a:xfrm>
            <a:off x="4572000" y="1352880"/>
            <a:ext cx="2971440" cy="2971440"/>
          </a:xfrm>
          <a:prstGeom prst="rect">
            <a:avLst/>
          </a:prstGeom>
          <a:blipFill rotWithShape="0">
            <a:blip r:embed="rId2"/>
            <a:srcRect l="37498" t="23332" r="38122" b="33330"/>
            <a:stretch/>
          </a:blipFill>
          <a:ln w="0">
            <a:noFill/>
          </a:ln>
        </p:spPr>
        <p:txBody>
          <a:bodyPr lIns="90000" rIns="90000" tIns="45000" bIns="45000" anchor="ctr" anchorCtr="1">
            <a:noAutofit/>
          </a:bodyPr>
          <a:p>
            <a:pPr algn="ctr"/>
            <a:r>
              <a:rPr b="0" lang="en-US" sz="1800" spc="-1" strike="noStrike">
                <a:solidFill>
                  <a:srgbClr val="000000"/>
                </a:solidFill>
                <a:latin typeface="Nimbus Sans"/>
              </a:rPr>
              <a:t>                              </a:t>
            </a:r>
            <a:endParaRPr b="0" lang="en-US" sz="1800" spc="-1" strike="noStrike">
              <a:solidFill>
                <a:srgbClr val="000000"/>
              </a:solidFill>
              <a:latin typeface="Nimbus Sans"/>
            </a:endParaRPr>
          </a:p>
        </p:txBody>
      </p:sp>
      <p:pic>
        <p:nvPicPr>
          <p:cNvPr id="240" name="" descr=""/>
          <p:cNvPicPr/>
          <p:nvPr/>
        </p:nvPicPr>
        <p:blipFill>
          <a:blip r:embed="rId3"/>
          <a:srcRect l="37498" t="23332" r="38122" b="33330"/>
          <a:stretch/>
        </p:blipFill>
        <p:spPr>
          <a:xfrm>
            <a:off x="8458200" y="1371960"/>
            <a:ext cx="2971440" cy="2971440"/>
          </a:xfrm>
          <a:prstGeom prst="rect">
            <a:avLst/>
          </a:prstGeom>
          <a:ln w="0">
            <a:noFill/>
          </a:ln>
        </p:spPr>
      </p:pic>
      <p:sp>
        <p:nvSpPr>
          <p:cNvPr id="241" name="TextBox 7"/>
          <p:cNvSpPr/>
          <p:nvPr/>
        </p:nvSpPr>
        <p:spPr>
          <a:xfrm>
            <a:off x="356760" y="4800600"/>
            <a:ext cx="3758040" cy="11264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3200" spc="-1" strike="noStrike">
                <a:solidFill>
                  <a:srgbClr val="000000"/>
                </a:solidFill>
                <a:latin typeface="Arial"/>
                <a:ea typeface="DejaVu Sans"/>
              </a:rPr>
              <a:t>Before </a:t>
            </a:r>
            <a:r>
              <a:rPr b="0" lang="en-US" sz="3200" spc="-1" strike="noStrike">
                <a:solidFill>
                  <a:srgbClr val="000000"/>
                </a:solidFill>
                <a:latin typeface="Arial"/>
                <a:ea typeface="DejaVu Sans"/>
              </a:rPr>
              <a:t>Execution</a:t>
            </a:r>
            <a:endParaRPr b="0" lang="en-US" sz="32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p:txBody>
      </p:sp>
      <p:sp>
        <p:nvSpPr>
          <p:cNvPr id="242" name="TextBox 10"/>
          <p:cNvSpPr/>
          <p:nvPr/>
        </p:nvSpPr>
        <p:spPr>
          <a:xfrm>
            <a:off x="4014360" y="4800600"/>
            <a:ext cx="3758040" cy="1613160"/>
          </a:xfrm>
          <a:prstGeom prst="rect">
            <a:avLst/>
          </a:prstGeom>
          <a:noFill/>
          <a:ln w="0">
            <a:noFill/>
          </a:ln>
        </p:spPr>
        <p:style>
          <a:lnRef idx="0"/>
          <a:fillRef idx="0"/>
          <a:effectRef idx="0"/>
          <a:fontRef idx="minor"/>
        </p:style>
        <p:txBody>
          <a:bodyPr lIns="90000" rIns="90000" tIns="45000" bIns="45000" anchor="t">
            <a:spAutoFit/>
          </a:bodyPr>
          <a:p>
            <a:pPr marL="285840" indent="-285840" algn="ctr">
              <a:lnSpc>
                <a:spcPct val="100000"/>
              </a:lnSpc>
              <a:buClr>
                <a:srgbClr val="000000"/>
              </a:buClr>
              <a:buFont typeface="Wingdings" charset="2"/>
              <a:buChar char=""/>
            </a:pPr>
            <a:r>
              <a:rPr b="0" lang="en-US" sz="3200" spc="-1" strike="noStrike">
                <a:solidFill>
                  <a:srgbClr val="000000"/>
                </a:solidFill>
                <a:latin typeface="Arial"/>
                <a:ea typeface="DejaVu Sans"/>
              </a:rPr>
              <a:t>Depth First Search</a:t>
            </a:r>
            <a:endParaRPr b="0" lang="en-US" sz="32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p:txBody>
      </p:sp>
      <p:sp>
        <p:nvSpPr>
          <p:cNvPr id="243" name="TextBox 11"/>
          <p:cNvSpPr/>
          <p:nvPr/>
        </p:nvSpPr>
        <p:spPr>
          <a:xfrm>
            <a:off x="7900560" y="4800600"/>
            <a:ext cx="3758040" cy="1613160"/>
          </a:xfrm>
          <a:prstGeom prst="rect">
            <a:avLst/>
          </a:prstGeom>
          <a:noFill/>
          <a:ln w="0">
            <a:noFill/>
          </a:ln>
        </p:spPr>
        <p:style>
          <a:lnRef idx="0"/>
          <a:fillRef idx="0"/>
          <a:effectRef idx="0"/>
          <a:fontRef idx="minor"/>
        </p:style>
        <p:txBody>
          <a:bodyPr lIns="90000" rIns="90000" tIns="45000" bIns="45000" anchor="t">
            <a:spAutoFit/>
          </a:bodyPr>
          <a:p>
            <a:pPr marL="285840" indent="-285840" algn="ctr">
              <a:lnSpc>
                <a:spcPct val="100000"/>
              </a:lnSpc>
              <a:buClr>
                <a:srgbClr val="000000"/>
              </a:buClr>
              <a:buFont typeface="Wingdings" charset="2"/>
              <a:buChar char=""/>
            </a:pPr>
            <a:r>
              <a:rPr b="0" lang="en-US" sz="3200" spc="-1" strike="noStrike">
                <a:solidFill>
                  <a:srgbClr val="000000"/>
                </a:solidFill>
                <a:latin typeface="Arial"/>
                <a:ea typeface="DejaVu Sans"/>
              </a:rPr>
              <a:t>Breadth </a:t>
            </a:r>
            <a:r>
              <a:rPr b="0" lang="en-US" sz="3200" spc="-1" strike="noStrike">
                <a:solidFill>
                  <a:srgbClr val="000000"/>
                </a:solidFill>
                <a:latin typeface="Arial"/>
                <a:ea typeface="DejaVu Sans"/>
              </a:rPr>
              <a:t>First </a:t>
            </a:r>
            <a:r>
              <a:rPr b="0" lang="en-US" sz="3200" spc="-1" strike="noStrike">
                <a:solidFill>
                  <a:srgbClr val="000000"/>
                </a:solidFill>
                <a:latin typeface="Arial"/>
                <a:ea typeface="DejaVu Sans"/>
              </a:rPr>
              <a:t>Search</a:t>
            </a:r>
            <a:endParaRPr b="0" lang="en-US" sz="32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p:txBody>
      </p:sp>
      <p:sp>
        <p:nvSpPr>
          <p:cNvPr id="244" name=""/>
          <p:cNvSpPr txBox="1"/>
          <p:nvPr/>
        </p:nvSpPr>
        <p:spPr>
          <a:xfrm>
            <a:off x="1143000" y="6172200"/>
            <a:ext cx="10190520" cy="648360"/>
          </a:xfrm>
          <a:prstGeom prst="rect">
            <a:avLst/>
          </a:prstGeom>
          <a:noFill/>
          <a:ln w="0">
            <a:noFill/>
          </a:ln>
        </p:spPr>
        <p:txBody>
          <a:bodyPr lIns="90000" rIns="90000" tIns="45000" bIns="45000" anchor="t">
            <a:noAutofit/>
          </a:bodyPr>
          <a:p>
            <a:r>
              <a:rPr b="0" lang="en-US" sz="2200" spc="-1" strike="noStrike">
                <a:solidFill>
                  <a:srgbClr val="000000"/>
                </a:solidFill>
                <a:latin typeface="Nimbus Sans"/>
              </a:rPr>
              <a:t>For Code visit github repo: https://github.com/om101deore/ADS-project </a:t>
            </a:r>
            <a:endParaRPr b="0" lang="en-US" sz="2200" spc="-1" strike="noStrike">
              <a:solidFill>
                <a:srgbClr val="000000"/>
              </a:solidFill>
              <a:latin typeface="Nimbus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Rectangle 5"/>
          <p:cNvSpPr/>
          <p:nvPr/>
        </p:nvSpPr>
        <p:spPr>
          <a:xfrm>
            <a:off x="4331520" y="143640"/>
            <a:ext cx="35272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Application</a:t>
            </a:r>
            <a:endParaRPr b="0" lang="en-US" sz="5400" spc="-1" strike="noStrike">
              <a:solidFill>
                <a:srgbClr val="000000"/>
              </a:solidFill>
              <a:latin typeface="Nimbus Sans"/>
            </a:endParaRPr>
          </a:p>
        </p:txBody>
      </p:sp>
      <p:sp>
        <p:nvSpPr>
          <p:cNvPr id="246" name="TextBox 6"/>
          <p:cNvSpPr/>
          <p:nvPr/>
        </p:nvSpPr>
        <p:spPr>
          <a:xfrm>
            <a:off x="7912440" y="1860120"/>
            <a:ext cx="3758040" cy="27716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3200" spc="-1" strike="noStrike">
                <a:solidFill>
                  <a:srgbClr val="000000"/>
                </a:solidFill>
                <a:latin typeface="Arial"/>
                <a:ea typeface="DejaVu Sans"/>
              </a:rPr>
              <a:t>BFS:</a:t>
            </a:r>
            <a:endParaRPr b="0" lang="en-US" sz="32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IN" sz="1800" spc="-1" strike="noStrike">
                <a:solidFill>
                  <a:srgbClr val="000000"/>
                </a:solidFill>
                <a:latin typeface="Tw Cen MT"/>
                <a:ea typeface="DejaVu Sans"/>
              </a:rPr>
              <a:t>Peer to Peer Networks</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IN" sz="1800" spc="-1" strike="noStrike">
                <a:solidFill>
                  <a:srgbClr val="000000"/>
                </a:solidFill>
                <a:latin typeface="Tw Cen MT"/>
                <a:ea typeface="DejaVu Sans"/>
              </a:rPr>
              <a:t>GPS Navigation systems</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IN" sz="1800" spc="-1" strike="noStrike">
                <a:solidFill>
                  <a:srgbClr val="000000"/>
                </a:solidFill>
                <a:latin typeface="Tw Cen MT"/>
                <a:ea typeface="DejaVu Sans"/>
              </a:rPr>
              <a:t>In Garbage collection</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p:txBody>
      </p:sp>
      <p:pic>
        <p:nvPicPr>
          <p:cNvPr id="247" name="Picture 8" descr=""/>
          <p:cNvPicPr/>
          <p:nvPr/>
        </p:nvPicPr>
        <p:blipFill>
          <a:blip r:embed="rId1"/>
          <a:stretch/>
        </p:blipFill>
        <p:spPr>
          <a:xfrm>
            <a:off x="1184040" y="1568880"/>
            <a:ext cx="4208040" cy="2006280"/>
          </a:xfrm>
          <a:prstGeom prst="rect">
            <a:avLst/>
          </a:prstGeom>
          <a:ln w="0">
            <a:noFill/>
          </a:ln>
        </p:spPr>
      </p:pic>
      <p:pic>
        <p:nvPicPr>
          <p:cNvPr id="248" name="Picture 2" descr="Breadth First Search example (BFS) - How GPS navigation works - HackerEarth  Blog"/>
          <p:cNvPicPr/>
          <p:nvPr/>
        </p:nvPicPr>
        <p:blipFill>
          <a:blip r:embed="rId2"/>
          <a:stretch/>
        </p:blipFill>
        <p:spPr>
          <a:xfrm>
            <a:off x="1184040" y="3710160"/>
            <a:ext cx="4208040" cy="2750400"/>
          </a:xfrm>
          <a:prstGeom prst="rect">
            <a:avLst/>
          </a:prstGeom>
          <a:ln w="0">
            <a:noFill/>
          </a:ln>
        </p:spPr>
      </p:pic>
      <p:pic>
        <p:nvPicPr>
          <p:cNvPr id="249" name="Picture 1" descr=""/>
          <p:cNvPicPr/>
          <p:nvPr/>
        </p:nvPicPr>
        <p:blipFill>
          <a:blip r:embed="rId3"/>
          <a:stretch/>
        </p:blipFill>
        <p:spPr>
          <a:xfrm>
            <a:off x="0" y="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Box 2"/>
          <p:cNvSpPr/>
          <p:nvPr/>
        </p:nvSpPr>
        <p:spPr>
          <a:xfrm>
            <a:off x="7498080" y="1778760"/>
            <a:ext cx="3690360" cy="24973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Wingdings" charset="2"/>
              <a:buChar char=""/>
            </a:pPr>
            <a:r>
              <a:rPr b="0" lang="en-US" sz="3200" spc="-1" strike="noStrike">
                <a:solidFill>
                  <a:srgbClr val="000000"/>
                </a:solidFill>
                <a:latin typeface="Arial"/>
                <a:ea typeface="DejaVu Sans"/>
              </a:rPr>
              <a:t>DFS:</a:t>
            </a:r>
            <a:endParaRPr b="0" lang="en-US" sz="32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US" sz="1800" spc="-1" strike="noStrike">
                <a:solidFill>
                  <a:srgbClr val="000000"/>
                </a:solidFill>
                <a:latin typeface="Tw Cen MT"/>
                <a:ea typeface="DejaVu Sans"/>
              </a:rPr>
              <a:t>Solving puzzles with only one solution</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US" sz="1800" spc="-1" strike="noStrike">
                <a:solidFill>
                  <a:srgbClr val="000000"/>
                </a:solidFill>
                <a:latin typeface="Tw Cen MT"/>
                <a:ea typeface="DejaVu Sans"/>
              </a:rPr>
              <a:t>Web crawlers</a:t>
            </a:r>
            <a:endParaRPr b="0" lang="en-US" sz="1800" spc="-1" strike="noStrike">
              <a:solidFill>
                <a:srgbClr val="000000"/>
              </a:solidFill>
              <a:latin typeface="Nimbus Sans"/>
            </a:endParaRPr>
          </a:p>
          <a:p>
            <a:pPr>
              <a:lnSpc>
                <a:spcPct val="100000"/>
              </a:lnSpc>
            </a:pPr>
            <a:endParaRPr b="0" lang="en-US" sz="1800" spc="-1" strike="noStrike">
              <a:solidFill>
                <a:srgbClr val="000000"/>
              </a:solidFill>
              <a:latin typeface="Nimbus Sans"/>
            </a:endParaRPr>
          </a:p>
          <a:p>
            <a:pPr marL="285840" indent="-285840">
              <a:lnSpc>
                <a:spcPct val="100000"/>
              </a:lnSpc>
              <a:buClr>
                <a:srgbClr val="000000"/>
              </a:buClr>
              <a:buFont typeface="Wingdings" charset="2"/>
              <a:buChar char=""/>
            </a:pPr>
            <a:r>
              <a:rPr b="0" lang="en-US" sz="1800" spc="-1" strike="noStrike">
                <a:solidFill>
                  <a:srgbClr val="000000"/>
                </a:solidFill>
                <a:latin typeface="Tw Cen MT"/>
                <a:ea typeface="DejaVu Sans"/>
              </a:rPr>
              <a:t>Maze generation</a:t>
            </a:r>
            <a:endParaRPr b="0" lang="en-US" sz="1800" spc="-1" strike="noStrike">
              <a:solidFill>
                <a:srgbClr val="000000"/>
              </a:solidFill>
              <a:latin typeface="Nimbus Sans"/>
            </a:endParaRPr>
          </a:p>
        </p:txBody>
      </p:sp>
      <p:sp>
        <p:nvSpPr>
          <p:cNvPr id="251" name="Rectangle 3"/>
          <p:cNvSpPr/>
          <p:nvPr/>
        </p:nvSpPr>
        <p:spPr>
          <a:xfrm>
            <a:off x="4331520" y="143640"/>
            <a:ext cx="35272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chemeClr val="accent5"/>
                </a:solidFill>
                <a:latin typeface="Tw Cen MT"/>
                <a:ea typeface="DejaVu Sans"/>
              </a:rPr>
              <a:t>Application</a:t>
            </a:r>
            <a:endParaRPr b="0" lang="en-US" sz="5400" spc="-1" strike="noStrike">
              <a:solidFill>
                <a:srgbClr val="000000"/>
              </a:solidFill>
              <a:latin typeface="Nimbus Sans"/>
            </a:endParaRPr>
          </a:p>
        </p:txBody>
      </p:sp>
      <p:pic>
        <p:nvPicPr>
          <p:cNvPr id="252" name="Picture 2" descr="What is a Webcrawler and where is it used? - GeeksforGeeks"/>
          <p:cNvPicPr/>
          <p:nvPr/>
        </p:nvPicPr>
        <p:blipFill>
          <a:blip r:embed="rId1"/>
          <a:stretch/>
        </p:blipFill>
        <p:spPr>
          <a:xfrm>
            <a:off x="1164960" y="1723320"/>
            <a:ext cx="3306240" cy="2256840"/>
          </a:xfrm>
          <a:prstGeom prst="rect">
            <a:avLst/>
          </a:prstGeom>
          <a:ln w="0">
            <a:noFill/>
          </a:ln>
        </p:spPr>
      </p:pic>
      <p:pic>
        <p:nvPicPr>
          <p:cNvPr id="253" name="Picture 4" descr="maze-generator · GitHub Topics · GitHub"/>
          <p:cNvPicPr/>
          <p:nvPr/>
        </p:nvPicPr>
        <p:blipFill>
          <a:blip r:embed="rId2"/>
          <a:stretch/>
        </p:blipFill>
        <p:spPr>
          <a:xfrm>
            <a:off x="1164960" y="4086000"/>
            <a:ext cx="3313440" cy="2184840"/>
          </a:xfrm>
          <a:prstGeom prst="rect">
            <a:avLst/>
          </a:prstGeom>
          <a:ln w="0">
            <a:noFill/>
          </a:ln>
        </p:spPr>
      </p:pic>
      <p:pic>
        <p:nvPicPr>
          <p:cNvPr id="254" name="Picture 7" descr=""/>
          <p:cNvPicPr/>
          <p:nvPr/>
        </p:nvPicPr>
        <p:blipFill>
          <a:blip r:embed="rId3"/>
          <a:stretch/>
        </p:blipFill>
        <p:spPr>
          <a:xfrm>
            <a:off x="0" y="0"/>
            <a:ext cx="1091880" cy="1234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Box 1"/>
          <p:cNvSpPr/>
          <p:nvPr/>
        </p:nvSpPr>
        <p:spPr>
          <a:xfrm>
            <a:off x="2649600" y="2207160"/>
            <a:ext cx="740880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9600" spc="-1" strike="noStrike">
                <a:solidFill>
                  <a:srgbClr val="ff0000"/>
                </a:solidFill>
                <a:latin typeface="comic"/>
                <a:ea typeface="DejaVu Sans"/>
              </a:rPr>
              <a:t>Thank You</a:t>
            </a:r>
            <a:endParaRPr b="0" lang="en-US" sz="9600" spc="-1" strike="noStrike">
              <a:solidFill>
                <a:srgbClr val="000000"/>
              </a:solidFill>
              <a:latin typeface="Nimbus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Droplet</Template>
  <TotalTime>251</TotalTime>
  <Application>LibreOffice/7.5.2.2$Linux_X86_64 LibreOffice_project/50$Build-2</Application>
  <AppVersion>15.0000</AppVersion>
  <Words>400</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2023-04-18T05:30:17Z</dcterms:created>
  <dc:creator>Aditya Kalbhor</dc:creator>
  <dc:description/>
  <dc:language>en-US</dc:language>
  <cp:lastModifiedBy/>
  <dcterms:modified xsi:type="dcterms:W3CDTF">2023-04-26T20:24:01Z</dcterms:modified>
  <cp:revision>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