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3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5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72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0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5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9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52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1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9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2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5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4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8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3971AC-DD5D-4D39-A78E-9591AF9CFF4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921900-E889-45E7-B553-3F606199B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itya.22110053@viit.ac.in" TargetMode="External"/><Relationship Id="rId7" Type="http://schemas.openxmlformats.org/officeDocument/2006/relationships/hyperlink" Target="mailto:Om.22110318@viit.ac.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tharva.22110675@viit.ac.in" TargetMode="External"/><Relationship Id="rId5" Type="http://schemas.openxmlformats.org/officeDocument/2006/relationships/hyperlink" Target="mailto:Prasad.22110212@viit.ac.in" TargetMode="External"/><Relationship Id="rId4" Type="http://schemas.openxmlformats.org/officeDocument/2006/relationships/hyperlink" Target="mailto:sanwara.22110035@viit.ac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B635E3-E5DD-B231-0931-015DC45DF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4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E3E780-8159-59E8-D228-E0EB6165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40637"/>
              </p:ext>
            </p:extLst>
          </p:nvPr>
        </p:nvGraphicFramePr>
        <p:xfrm>
          <a:off x="1092994" y="2372360"/>
          <a:ext cx="920496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240">
                  <a:extLst>
                    <a:ext uri="{9D8B030D-6E8A-4147-A177-3AD203B41FA5}">
                      <a16:colId xmlns:a16="http://schemas.microsoft.com/office/drawing/2014/main" val="2975368661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042109398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212266678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1170078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Aditya Dhanraj Kalbhor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22110053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aditya.22110053@viit.ac.in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Sanwara</a:t>
                      </a:r>
                      <a:r>
                        <a:rPr lang="en-IN" dirty="0"/>
                        <a:t> Chandak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22110035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sanwara.22110035@viit.ac.in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4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Prasad </a:t>
                      </a:r>
                      <a:r>
                        <a:rPr lang="en-IN" dirty="0" err="1"/>
                        <a:t>Chate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22110212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prasad.22110212@viit.ac.in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Atharva </a:t>
                      </a:r>
                      <a:r>
                        <a:rPr lang="en-IN" dirty="0" err="1"/>
                        <a:t>Chaudhri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22110675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Atharva.22110675@viit.ac.in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Om </a:t>
                      </a:r>
                      <a:r>
                        <a:rPr lang="en-IN" dirty="0" err="1"/>
                        <a:t>Deore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22110318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Om.22110318@viit.ac.in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6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C09B9A-BE80-BA9E-A532-356A6BDA3C9F}"/>
              </a:ext>
            </a:extLst>
          </p:cNvPr>
          <p:cNvSpPr txBox="1"/>
          <p:nvPr/>
        </p:nvSpPr>
        <p:spPr>
          <a:xfrm>
            <a:off x="2062480" y="1315294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Path Finding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D110F-729D-5483-3933-7A390F55B0BD}"/>
              </a:ext>
            </a:extLst>
          </p:cNvPr>
          <p:cNvSpPr txBox="1"/>
          <p:nvPr/>
        </p:nvSpPr>
        <p:spPr>
          <a:xfrm>
            <a:off x="1974526" y="196433"/>
            <a:ext cx="7441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BRACT’S, Vishwakarma Institute of Information Technology, Pune-48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6BA69-10C3-A2DF-C615-452389D9FE8A}"/>
              </a:ext>
            </a:extLst>
          </p:cNvPr>
          <p:cNvSpPr txBox="1"/>
          <p:nvPr/>
        </p:nvSpPr>
        <p:spPr>
          <a:xfrm>
            <a:off x="1974526" y="561001"/>
            <a:ext cx="7125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(An Autonomous Institute affiliated to Savitribai Phule Pune University)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      (NBA and NAAC accredited, ISO 9001:2015 certified) </a:t>
            </a:r>
          </a:p>
        </p:txBody>
      </p:sp>
    </p:spTree>
    <p:extLst>
      <p:ext uri="{BB962C8B-B14F-4D97-AF65-F5344CB8AC3E}">
        <p14:creationId xmlns:p14="http://schemas.microsoft.com/office/powerpoint/2010/main" val="24488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2EB52-D580-67BD-D41D-623DB1CB8598}"/>
              </a:ext>
            </a:extLst>
          </p:cNvPr>
          <p:cNvSpPr txBox="1"/>
          <p:nvPr/>
        </p:nvSpPr>
        <p:spPr>
          <a:xfrm>
            <a:off x="2390987" y="2207229"/>
            <a:ext cx="7410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349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D695F-6976-90B5-0189-D9DB923D7F4D}"/>
              </a:ext>
            </a:extLst>
          </p:cNvPr>
          <p:cNvSpPr txBox="1"/>
          <p:nvPr/>
        </p:nvSpPr>
        <p:spPr>
          <a:xfrm>
            <a:off x="4118187" y="1354667"/>
            <a:ext cx="4409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Bell MT" panose="02020503060305020303" pitchFamily="18" charset="0"/>
              </a:rPr>
              <a:t>Depth 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Bell MT" panose="020205030603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Bell MT" panose="02020503060305020303" pitchFamily="18" charset="0"/>
              </a:rPr>
              <a:t>Breadth First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Bell MT" panose="020205030603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Bell MT" panose="02020503060305020303" pitchFamily="18" charset="0"/>
              </a:rPr>
              <a:t>Dijkstra's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Bell MT" panose="020205030603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Bell MT" panose="02020503060305020303" pitchFamily="18" charset="0"/>
              </a:rPr>
              <a:t>Code explanation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Bell MT" panose="020205030603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Bell MT" panose="02020503060305020303" pitchFamily="18" charset="0"/>
              </a:rPr>
              <a:t>Few more Application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B48DA-F923-2E6C-C2F8-5E6855E1A077}"/>
              </a:ext>
            </a:extLst>
          </p:cNvPr>
          <p:cNvSpPr/>
          <p:nvPr/>
        </p:nvSpPr>
        <p:spPr>
          <a:xfrm>
            <a:off x="4632318" y="122535"/>
            <a:ext cx="2507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502D4A-2C8D-71D0-E3E6-E724ECF6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4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0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7B08E1-D1DF-E67F-F318-B739DCFCF6F2}"/>
              </a:ext>
            </a:extLst>
          </p:cNvPr>
          <p:cNvSpPr/>
          <p:nvPr/>
        </p:nvSpPr>
        <p:spPr>
          <a:xfrm>
            <a:off x="3491537" y="163175"/>
            <a:ext cx="5208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Depth First 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832A3-588C-EBDD-B25E-2D3E78E8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27" y="1761962"/>
            <a:ext cx="3972242" cy="410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9B4A15-EAD3-387F-3904-846240068A37}"/>
              </a:ext>
            </a:extLst>
          </p:cNvPr>
          <p:cNvSpPr txBox="1"/>
          <p:nvPr/>
        </p:nvSpPr>
        <p:spPr>
          <a:xfrm>
            <a:off x="6488854" y="1634164"/>
            <a:ext cx="4490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Depth-first search (DFS) is an algorithm for traversing or searching tree or graph data structures.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algorithm starts at the root node (selecting some arbitrary node as the root node in the case of a graph) and explores as far as possible along each branch before backtracking.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Extra memory, usually a stack, is needed to keep track of the nodes discovered so far along a specified branch which helps in backtracking of the graph.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Time Complexity: O(V+E)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D0E10F-4B5A-43D4-DB2A-48C7B43C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4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5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0BCCBA-6BF4-E61E-3B06-9EA1BBFFCFC3}"/>
              </a:ext>
            </a:extLst>
          </p:cNvPr>
          <p:cNvSpPr txBox="1"/>
          <p:nvPr/>
        </p:nvSpPr>
        <p:spPr>
          <a:xfrm>
            <a:off x="7376160" y="1428987"/>
            <a:ext cx="38675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Breadth-first search is a graph traversal algorithm that starts traversing the graph from the root node and explores all the neighboring nodes.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Then, it selects the nearest node and explores all the unexplored nodes. While using BFS for traversal, any node in the graph can be considered as the root node.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Time complexity: O(V+E); Vis vertices &amp; E is edges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Lets understand it with example: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F70F2-1AF5-EED6-D3BE-7C2B9FBADBDB}"/>
              </a:ext>
            </a:extLst>
          </p:cNvPr>
          <p:cNvSpPr/>
          <p:nvPr/>
        </p:nvSpPr>
        <p:spPr>
          <a:xfrm>
            <a:off x="3167245" y="26657"/>
            <a:ext cx="5749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Breadth First Search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C71B88-48E9-FEE9-CC11-E7B6FFDB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2125511"/>
            <a:ext cx="4703263" cy="23177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7573E0-5EC9-59D2-BC4A-196FE981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4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4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D56F3A-324B-6547-B187-504938E19B11}"/>
              </a:ext>
            </a:extLst>
          </p:cNvPr>
          <p:cNvSpPr txBox="1"/>
          <p:nvPr/>
        </p:nvSpPr>
        <p:spPr>
          <a:xfrm>
            <a:off x="7125548" y="1503493"/>
            <a:ext cx="4301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Dijkstra’s algorithm is used to find the shortest path between the two mentioned vertices of a graph by applying the Greedy Algorithm as the basis of principle.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Time complexity: O(V^2);</a:t>
            </a:r>
          </a:p>
          <a:p>
            <a:pPr algn="just"/>
            <a:r>
              <a:rPr lang="en-US" dirty="0"/>
              <a:t>     (V is no. of vertices)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Lets understand it with an example 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31B5D-C464-CF54-8041-4B982F68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4" y="1867845"/>
            <a:ext cx="5429096" cy="3002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B2B7DB-CFB1-AAC8-5AA1-C7413167F07B}"/>
              </a:ext>
            </a:extLst>
          </p:cNvPr>
          <p:cNvSpPr/>
          <p:nvPr/>
        </p:nvSpPr>
        <p:spPr>
          <a:xfrm>
            <a:off x="3381827" y="0"/>
            <a:ext cx="542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Dijkstra’s 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4A942B-AADF-7C40-5731-B66A6E6A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4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3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DC5A1-08E0-BE86-CB3E-A00A98CE82C7}"/>
              </a:ext>
            </a:extLst>
          </p:cNvPr>
          <p:cNvSpPr txBox="1"/>
          <p:nvPr/>
        </p:nvSpPr>
        <p:spPr>
          <a:xfrm>
            <a:off x="4023360" y="352213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32FD0-7291-31E4-E5BD-62D4805C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4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3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9F1511-E9E5-C9CD-5668-6427179328FD}"/>
              </a:ext>
            </a:extLst>
          </p:cNvPr>
          <p:cNvSpPr/>
          <p:nvPr/>
        </p:nvSpPr>
        <p:spPr>
          <a:xfrm>
            <a:off x="4442028" y="143471"/>
            <a:ext cx="330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969E5-EC32-02FF-00E1-75C7EAB3A967}"/>
              </a:ext>
            </a:extLst>
          </p:cNvPr>
          <p:cNvSpPr txBox="1"/>
          <p:nvPr/>
        </p:nvSpPr>
        <p:spPr>
          <a:xfrm>
            <a:off x="7912374" y="1860087"/>
            <a:ext cx="3759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BFS: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Peer to Peer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GPS Navigation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Garbage collection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8E909-9872-CDAF-84C0-5DADF531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01" y="1568834"/>
            <a:ext cx="4209245" cy="2007486"/>
          </a:xfrm>
          <a:prstGeom prst="rect">
            <a:avLst/>
          </a:prstGeom>
        </p:spPr>
      </p:pic>
      <p:pic>
        <p:nvPicPr>
          <p:cNvPr id="1026" name="Picture 2" descr="Breadth First Search example (BFS) - How GPS navigation works - HackerEarth  Blog">
            <a:extLst>
              <a:ext uri="{FF2B5EF4-FFF2-40B4-BE49-F238E27FC236}">
                <a16:creationId xmlns:a16="http://schemas.microsoft.com/office/drawing/2014/main" id="{DADA0F22-50A1-4BB5-7CF5-A3AD4E04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00" y="3710270"/>
            <a:ext cx="4209245" cy="27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67C3D8-452B-A23B-AC15-8368DA74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4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3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C4CEE-A05F-C0EE-3D31-8B48970AF7DE}"/>
              </a:ext>
            </a:extLst>
          </p:cNvPr>
          <p:cNvSpPr txBox="1"/>
          <p:nvPr/>
        </p:nvSpPr>
        <p:spPr>
          <a:xfrm>
            <a:off x="7498080" y="1778782"/>
            <a:ext cx="369146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Solving puzzles with only one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Web crawlers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Maze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4FFB9-781D-0DE5-B694-497D68A4DDB9}"/>
              </a:ext>
            </a:extLst>
          </p:cNvPr>
          <p:cNvSpPr/>
          <p:nvPr/>
        </p:nvSpPr>
        <p:spPr>
          <a:xfrm>
            <a:off x="4442028" y="143471"/>
            <a:ext cx="330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Application</a:t>
            </a:r>
          </a:p>
        </p:txBody>
      </p:sp>
      <p:pic>
        <p:nvPicPr>
          <p:cNvPr id="2050" name="Picture 2" descr="What is a Webcrawler and where is it used? - GeeksforGeeks">
            <a:extLst>
              <a:ext uri="{FF2B5EF4-FFF2-40B4-BE49-F238E27FC236}">
                <a16:creationId xmlns:a16="http://schemas.microsoft.com/office/drawing/2014/main" id="{D3F0EA7A-C931-0010-13FF-CC40023E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28" y="1723402"/>
            <a:ext cx="3307317" cy="225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ze-generator · GitHub Topics · GitHub">
            <a:extLst>
              <a:ext uri="{FF2B5EF4-FFF2-40B4-BE49-F238E27FC236}">
                <a16:creationId xmlns:a16="http://schemas.microsoft.com/office/drawing/2014/main" id="{D7A6F06E-EC88-A507-EC4B-B13B4170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28" y="4086064"/>
            <a:ext cx="3314487" cy="218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A41B8-635E-2159-A0F3-B7DA133E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4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0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02293-D520-9229-9153-8098D6F26E36}"/>
              </a:ext>
            </a:extLst>
          </p:cNvPr>
          <p:cNvSpPr txBox="1"/>
          <p:nvPr/>
        </p:nvSpPr>
        <p:spPr>
          <a:xfrm>
            <a:off x="7722517" y="1831482"/>
            <a:ext cx="44694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Dijkstra’s Algorithm:</a:t>
            </a:r>
          </a:p>
          <a:p>
            <a:endParaRPr lang="en-US" dirty="0"/>
          </a:p>
          <a:p>
            <a:r>
              <a:rPr lang="en-US" dirty="0"/>
              <a:t>Digital Mapping Services in Google Maps</a:t>
            </a:r>
          </a:p>
          <a:p>
            <a:endParaRPr lang="en-US" dirty="0"/>
          </a:p>
          <a:p>
            <a:r>
              <a:rPr lang="en-US" dirty="0"/>
              <a:t>Social Networking Applications</a:t>
            </a:r>
          </a:p>
          <a:p>
            <a:endParaRPr lang="en-US" dirty="0"/>
          </a:p>
          <a:p>
            <a:r>
              <a:rPr lang="en-US" dirty="0"/>
              <a:t>IP routing to find Open shortest Path First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62C0E-63EF-B456-5220-A186240DD18B}"/>
              </a:ext>
            </a:extLst>
          </p:cNvPr>
          <p:cNvSpPr/>
          <p:nvPr/>
        </p:nvSpPr>
        <p:spPr>
          <a:xfrm>
            <a:off x="4442028" y="143471"/>
            <a:ext cx="330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Application</a:t>
            </a:r>
          </a:p>
        </p:txBody>
      </p:sp>
      <p:pic>
        <p:nvPicPr>
          <p:cNvPr id="3076" name="Picture 4" descr="Social network user recommendations using graph and Dijkstra algorithm">
            <a:extLst>
              <a:ext uri="{FF2B5EF4-FFF2-40B4-BE49-F238E27FC236}">
                <a16:creationId xmlns:a16="http://schemas.microsoft.com/office/drawing/2014/main" id="{09A231BD-C510-BB79-A877-A1DB031C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98" y="1596178"/>
            <a:ext cx="3389630" cy="22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5-7 Open Shortest Path First (OSPF) - Free CCNA Study Guide">
            <a:extLst>
              <a:ext uri="{FF2B5EF4-FFF2-40B4-BE49-F238E27FC236}">
                <a16:creationId xmlns:a16="http://schemas.microsoft.com/office/drawing/2014/main" id="{1E8F87B3-0D51-58AA-F998-A273F346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97" y="3921549"/>
            <a:ext cx="3544151" cy="225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3B411D-1834-3C4C-17D1-E3EE8D0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2994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54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168</TotalTime>
  <Words>400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Bell MT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Kalbhor</dc:creator>
  <cp:lastModifiedBy>Aditya Kalbhor</cp:lastModifiedBy>
  <cp:revision>5</cp:revision>
  <dcterms:created xsi:type="dcterms:W3CDTF">2023-04-18T05:30:17Z</dcterms:created>
  <dcterms:modified xsi:type="dcterms:W3CDTF">2023-04-19T03:31:28Z</dcterms:modified>
</cp:coreProperties>
</file>