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2"/>
  </p:notesMasterIdLst>
  <p:handoutMasterIdLst>
    <p:handoutMasterId r:id="rId13"/>
  </p:handoutMasterIdLst>
  <p:sldIdLst>
    <p:sldId id="256" r:id="rId5"/>
    <p:sldId id="292" r:id="rId6"/>
    <p:sldId id="266" r:id="rId7"/>
    <p:sldId id="295" r:id="rId8"/>
    <p:sldId id="293" r:id="rId9"/>
    <p:sldId id="283" r:id="rId10"/>
    <p:sldId id="29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388" autoAdjust="0"/>
  </p:normalViewPr>
  <p:slideViewPr>
    <p:cSldViewPr snapToGrid="0" showGuides="1">
      <p:cViewPr varScale="1">
        <p:scale>
          <a:sx n="85" d="100"/>
          <a:sy n="85" d="100"/>
        </p:scale>
        <p:origin x="552" y="53"/>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9/26/2024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2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89648" y="502204"/>
            <a:ext cx="11265407" cy="1499616"/>
          </a:xfrm>
        </p:spPr>
        <p:txBody>
          <a:bodyPr/>
          <a:lstStyle/>
          <a:p>
            <a:r>
              <a:rPr lang="en-US" sz="3600" b="1" dirty="0">
                <a:effectLst/>
                <a:latin typeface="Calibri" panose="020F0502020204030204" pitchFamily="34" charset="0"/>
                <a:ea typeface="Times New Roman" panose="02020603050405020304" pitchFamily="18" charset="0"/>
                <a:cs typeface="Times New Roman" panose="02020603050405020304" pitchFamily="18" charset="0"/>
              </a:rPr>
              <a:t>Synopsis about HealthCare Simulation in C++</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a:xfrm>
            <a:off x="546666" y="3067825"/>
            <a:ext cx="11274551" cy="3287971"/>
          </a:xfrm>
        </p:spPr>
      </p:pic>
      <p:pic>
        <p:nvPicPr>
          <p:cNvPr id="2" name="Picture Placeholder 9" descr="A stethoscope on a clipboard">
            <a:extLst>
              <a:ext uri="{FF2B5EF4-FFF2-40B4-BE49-F238E27FC236}">
                <a16:creationId xmlns:a16="http://schemas.microsoft.com/office/drawing/2014/main" id="{DBCB968B-E2A1-9B75-BC45-5373D7E36A9B}"/>
              </a:ext>
            </a:extLst>
          </p:cNvPr>
          <p:cNvPicPr>
            <a:picLocks noChangeAspect="1"/>
          </p:cNvPicPr>
          <p:nvPr/>
        </p:nvPicPr>
        <p:blipFill rotWithShape="1">
          <a:blip r:embed="rId3"/>
          <a:srcRect t="28164" b="28164"/>
          <a:stretch/>
        </p:blipFill>
        <p:spPr>
          <a:xfrm>
            <a:off x="0" y="2178424"/>
            <a:ext cx="12191999" cy="4679576"/>
          </a:xfrm>
          <a:prstGeom prst="rect">
            <a:avLst/>
          </a:prstGeom>
          <a:solidFill>
            <a:schemeClr val="accent2"/>
          </a:solidFill>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975412" y="-534297"/>
            <a:ext cx="3657600" cy="2100851"/>
          </a:xfrm>
        </p:spPr>
        <p:txBody>
          <a:bodyPr/>
          <a:lstStyle/>
          <a:p>
            <a:r>
              <a:rPr lang="en-US" b="1" dirty="0">
                <a:effectLst/>
                <a:latin typeface="Calibri" panose="020F0502020204030204" pitchFamily="34" charset="0"/>
                <a:ea typeface="Times New Roman" panose="02020603050405020304" pitchFamily="18" charset="0"/>
                <a:cs typeface="Times New Roman" panose="02020603050405020304" pitchFamily="18" charset="0"/>
              </a:rPr>
              <a:t>Introduction:</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1676400" y="1566554"/>
            <a:ext cx="9771529" cy="3875022"/>
          </a:xfrm>
        </p:spPr>
        <p:txBody>
          <a:bodyPr>
            <a:normAutofit/>
          </a:bodyPr>
          <a:lstStyle/>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HealthCare Simulation Project in C++ is a model of an very simple management system designed to manage registration, consultancy operations, scheduling, and billing operations. In this project, the principles of OOP are adapted to establish a digital model reflecting real-world health care management processes. It demonstrates how software simulations may provide the means to design and test the software even before they are deployed in the real-world application.</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project is executed with heavy usage of OOP concepts such as inheritance, encapsulation, and polymorphism. This project offers actual learning circumstances on programming, system modeling, and algorithm design with examples of the possibility of using software solutions in health automation and control procedures.</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682662" y="4298197"/>
            <a:ext cx="11292839" cy="1550378"/>
          </a:xfrm>
        </p:spPr>
        <p:txBody>
          <a:bodyPr>
            <a:normAutofit fontScale="90000"/>
          </a:bodyPr>
          <a:lstStyle/>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Core Healthcare Operations: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Simulate some basic operations like a patient's registration, consulting, appointment, and bill, which can be implemented with C++.</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Object-Oriented Programming (OOP) :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Use classes, inheritance, encapsulation, and polymorphism to simulate different aspects of a healthcare system.</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User Interface and Input Processing: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Create a console-based system which would be capable of taking user input regarding patients, appointments, and billings in a friendly way due to proper input validation and handling of errors.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Simulation of Real-Time Operations of Healthcare System:</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Implement time-based operations like scheduling of appointment, using timer functions in C++ which monitor the consultation log.</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EBDFA4C3-22C0-F47E-A256-E7D239E026C0}"/>
              </a:ext>
            </a:extLst>
          </p:cNvPr>
          <p:cNvSpPr txBox="1"/>
          <p:nvPr/>
        </p:nvSpPr>
        <p:spPr>
          <a:xfrm>
            <a:off x="5396753" y="486205"/>
            <a:ext cx="4858869" cy="523220"/>
          </a:xfrm>
          <a:prstGeom prst="rect">
            <a:avLst/>
          </a:prstGeom>
          <a:noFill/>
        </p:spPr>
        <p:txBody>
          <a:bodyPr wrap="square" rtlCol="0">
            <a:spAutoFit/>
          </a:bodyPr>
          <a:lstStyle/>
          <a:p>
            <a:r>
              <a:rPr lang="en-US" sz="2800" b="1" dirty="0"/>
              <a:t>Objective: </a:t>
            </a:r>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4043681" y="-1127163"/>
            <a:ext cx="5811518" cy="2809240"/>
          </a:xfrm>
        </p:spPr>
        <p:txBody>
          <a:bodyPr/>
          <a:lstStyle/>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b="1" dirty="0">
                <a:effectLst/>
                <a:latin typeface="Calibri" panose="020F0502020204030204" pitchFamily="34" charset="0"/>
                <a:ea typeface="Times New Roman" panose="02020603050405020304" pitchFamily="18" charset="0"/>
                <a:cs typeface="Times New Roman" panose="02020603050405020304" pitchFamily="18" charset="0"/>
              </a:rPr>
              <a:t>Tools and Technologies: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1001657" y="1682077"/>
            <a:ext cx="11064837" cy="2271076"/>
          </a:xfrm>
        </p:spPr>
        <p:txBody>
          <a:bodyPr/>
          <a:lstStyle/>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Object-Oriented Programming (OOP): Functions to structure healthcare system features.</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Conditional Statements (if-else): These are used in decision making upon user input</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Loops: To be applied for repeated operations like scheduling multiple appointments and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updation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of patient record</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Functions: Used for carrying out specific operations like registering patients, consulting, and bill generation</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Development Environment: Code::Blocks, Visual Studio, or any C++ IDE.</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760259" y="-607218"/>
            <a:ext cx="3729789" cy="3440485"/>
          </a:xfrm>
        </p:spPr>
        <p:txBody>
          <a:bodyPr/>
          <a:lstStyle/>
          <a:p>
            <a:r>
              <a:rPr lang="en-US" b="1" dirty="0">
                <a:effectLst/>
                <a:latin typeface="Calibri" panose="020F0502020204030204" pitchFamily="34" charset="0"/>
                <a:ea typeface="Times New Roman" panose="02020603050405020304" pitchFamily="18" charset="0"/>
                <a:cs typeface="Times New Roman" panose="02020603050405020304" pitchFamily="18" charset="0"/>
              </a:rPr>
              <a:t>Methodology:</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a:xfrm>
            <a:off x="1586753" y="1708757"/>
            <a:ext cx="9565341" cy="3440485"/>
          </a:xfrm>
        </p:spPr>
        <p:txBody>
          <a:bodyPr>
            <a:normAutofit/>
          </a:bodyPr>
          <a:lstStyle/>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the health care systems class, the class for health care systems would be derived with attributes like patient records, details of the doctor, and the details of appointment schedules.</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Scheduling management: It manages a schedule of appointments, consultations, and follow-ups.</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User Interface: This will be a command-line user interface through which users will interact with the system in terms of entering details for the purposes of booking an appointment and carry out payment processing.</a:t>
            </a:r>
          </a:p>
          <a:p>
            <a:pPr>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Algorithms : They are used in patient registration management, appointment scheduling, billing, and input validation.</a:t>
            </a:r>
          </a:p>
          <a:p>
            <a:endParaRPr lang="en-US" dirty="0"/>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838200"/>
            <a:ext cx="9144000" cy="2585720"/>
          </a:xfrm>
          <a:noFill/>
        </p:spPr>
        <p:txBody>
          <a:bodyPr/>
          <a:lstStyle/>
          <a:p>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Expected  Outcome:</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1748118" y="1486945"/>
            <a:ext cx="9144000" cy="2942217"/>
          </a:xfrm>
          <a:noFill/>
        </p:spPr>
        <p:txBody>
          <a:bodyPr anchor="t"/>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project should give an ending presentation of a basic health care system that supports all basic operations for the simulation console interface. The project will also represent the use of OOP concepts and understanding of how real-world system operations such as patient management, scheduling, and billing can be managed in a simulated environment.</a:t>
            </a:r>
          </a:p>
          <a:p>
            <a:endParaRPr lang="en-US" dirty="0"/>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4629459" y="-623934"/>
            <a:ext cx="3672970" cy="2125911"/>
          </a:xfrm>
        </p:spPr>
        <p:txBody>
          <a:bodyPr/>
          <a:lstStyle/>
          <a:p>
            <a:r>
              <a:rPr lang="en-US" b="1" dirty="0">
                <a:effectLst/>
                <a:latin typeface="Calibri" panose="020F0502020204030204" pitchFamily="34" charset="0"/>
                <a:ea typeface="Times New Roman" panose="02020603050405020304" pitchFamily="18" charset="0"/>
                <a:cs typeface="Times New Roman" panose="02020603050405020304" pitchFamily="18" charset="0"/>
              </a:rPr>
              <a:t>Conclusion:</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a:xfrm>
            <a:off x="1511022" y="1410197"/>
            <a:ext cx="9766578" cy="3491849"/>
          </a:xfrm>
        </p:spPr>
        <p:txBody>
          <a:bodyPr>
            <a:norm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project will therefore provide direct insights on programming in C++ with regards to Object-Oriented Programming and how complex systems, such as health management, can be modeled and simulated within the programming environment. Projects that are developed through this simulation can then be implemented within real systems of health and other automated processes, and therefore illustrate how simulations play a very pivotal role in the overall designing and testing of a system.</a:t>
            </a:r>
          </a:p>
          <a:p>
            <a:endParaRPr lang="en-US" dirty="0"/>
          </a:p>
        </p:txBody>
      </p:sp>
    </p:spTree>
    <p:extLst>
      <p:ext uri="{BB962C8B-B14F-4D97-AF65-F5344CB8AC3E}">
        <p14:creationId xmlns:p14="http://schemas.microsoft.com/office/powerpoint/2010/main" val="277095936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76</TotalTime>
  <Words>629</Words>
  <Application>Microsoft Office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DividendVTI</vt:lpstr>
      <vt:lpstr>Synopsis about HealthCare Simulation in C++ </vt:lpstr>
      <vt:lpstr>Introduction:  </vt:lpstr>
      <vt:lpstr> Core Healthcare Operations:  Simulate some basic operations like a patient's registration, consulting, appointment, and bill, which can be implemented with C++.   Object-Oriented Programming (OOP) :     Use classes, inheritance, encapsulation, and polymorphism to simulate different aspects of a healthcare system.   - User Interface and Input Processing:    Create a console-based system which would be capable of taking user input regarding patients, appointments, and billings in a friendly way due to proper input validation and handling of errors.   - Simulation of Real-Time Operations of Healthcare System: Implement time-based operations like scheduling of appointment, using timer functions in C++ which monitor the consultation log. </vt:lpstr>
      <vt:lpstr>  Tools and Technologies: </vt:lpstr>
      <vt:lpstr>Methodology: </vt:lpstr>
      <vt:lpstr>Expected  Outcome: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Rupanar</dc:creator>
  <cp:lastModifiedBy>Om Rupanar</cp:lastModifiedBy>
  <cp:revision>2</cp:revision>
  <dcterms:created xsi:type="dcterms:W3CDTF">2024-09-26T14:16:50Z</dcterms:created>
  <dcterms:modified xsi:type="dcterms:W3CDTF">2024-09-26T15:35:12Z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