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1" r:id="rId3"/>
    <p:sldId id="279" r:id="rId4"/>
    <p:sldId id="281" r:id="rId5"/>
    <p:sldId id="280" r:id="rId6"/>
    <p:sldId id="257" r:id="rId7"/>
    <p:sldId id="275" r:id="rId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nvenuto" id="{E75E278A-FF0E-49A4-B170-79828D63BBAD}">
          <p14:sldIdLst>
            <p14:sldId id="256"/>
          </p14:sldIdLst>
        </p14:section>
        <p14:section name="Progettazione, morphing, annotazione, collaborazione, Aiutami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</p14:sldIdLst>
        </p14:section>
        <p14:section name="Altre informazioni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241" autoAdjust="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F181A1-EE90-48ED-A9C1-83228112D0AD}" type="datetime1">
              <a:rPr lang="it-IT" smtClean="0"/>
              <a:t>13/10/2023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2FE36-EE55-4AC0-A4CD-6D9A26FBC6DB}" type="datetime1">
              <a:rPr lang="it-IT" smtClean="0"/>
              <a:pPr/>
              <a:t>13/10/2023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9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74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73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39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25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it-IT" sz="1800" noProof="0"/>
          </a:p>
        </p:txBody>
      </p:sp>
      <p:cxnSp>
        <p:nvCxnSpPr>
          <p:cNvPr id="12" name="Connettore dirit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Fare clic per modificare lo stile del titolo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Secondo livello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Terzo livello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Quarto livello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Quinto livello</a:t>
            </a:r>
          </a:p>
        </p:txBody>
      </p:sp>
      <p:sp>
        <p:nvSpPr>
          <p:cNvPr id="6" name="Segnaposto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7349784-714E-421F-8ACC-DB72D3ADC4FD}" type="datetime1">
              <a:rPr lang="it-IT" noProof="0" smtClean="0"/>
              <a:t>13/10/2023</a:t>
            </a:fld>
            <a:endParaRPr lang="it-IT" noProof="0"/>
          </a:p>
        </p:txBody>
      </p:sp>
      <p:sp>
        <p:nvSpPr>
          <p:cNvPr id="7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/>
          </a:p>
        </p:txBody>
      </p:sp>
      <p:sp>
        <p:nvSpPr>
          <p:cNvPr id="10" name="Rettango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Fare clic per modificare lo stile del titolo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Secondo livello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Terzo livello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Quarto livello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it-IT" sz="1800" noProof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0AFBADFA-B4A8-4175-8F6F-6B4D45F9DCA3}" type="datetime1">
              <a:rPr lang="it-IT" noProof="0" smtClean="0"/>
              <a:t>13/10/2023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8" name="Connettore dirit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it-IT" sz="4800" dirty="0" err="1">
                <a:solidFill>
                  <a:schemeClr val="bg1"/>
                </a:solidFill>
                <a:latin typeface="Algerian" panose="04020705040A02060702" pitchFamily="82" charset="0"/>
              </a:rPr>
              <a:t>Gameshell</a:t>
            </a:r>
            <a:endParaRPr lang="it-IT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 fontScale="85000" lnSpcReduction="20000"/>
          </a:bodyPr>
          <a:lstStyle/>
          <a:p>
            <a:pPr marL="0" indent="0" rtl="0">
              <a:buNone/>
            </a:pPr>
            <a:r>
              <a:rPr lang="it-IT" sz="2400" b="1" dirty="0">
                <a:solidFill>
                  <a:schemeClr val="bg1"/>
                </a:solidFill>
                <a:latin typeface="+mj-lt"/>
              </a:rPr>
              <a:t>Installa il programma su Kali Linux </a:t>
            </a:r>
          </a:p>
          <a:p>
            <a:pPr marL="0" indent="0" rtl="0">
              <a:buNone/>
            </a:pPr>
            <a:r>
              <a:rPr lang="it-IT" sz="2400" b="1" dirty="0">
                <a:solidFill>
                  <a:schemeClr val="bg1"/>
                </a:solidFill>
                <a:latin typeface="+mj-lt"/>
              </a:rPr>
              <a:t>Supera tutti i livelli che puoi e impara i comandi !! 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999012" cy="640080"/>
          </a:xfrm>
        </p:spPr>
        <p:txBody>
          <a:bodyPr rtlCol="0">
            <a:noAutofit/>
          </a:bodyPr>
          <a:lstStyle/>
          <a:p>
            <a:pPr rtl="0"/>
            <a:r>
              <a:rPr lang="it-IT" dirty="0">
                <a:latin typeface="Algerian" panose="04020705040A02060702" pitchFamily="82" charset="0"/>
                <a:cs typeface="Segoe UI Light" panose="020B0502040204020203" pitchFamily="34" charset="0"/>
              </a:rPr>
              <a:t>Installazione del gioco e introduzione</a:t>
            </a:r>
          </a:p>
        </p:txBody>
      </p:sp>
      <p:sp>
        <p:nvSpPr>
          <p:cNvPr id="38" name="Segnaposto contenuto 17"/>
          <p:cNvSpPr txBox="1">
            <a:spLocks/>
          </p:cNvSpPr>
          <p:nvPr/>
        </p:nvSpPr>
        <p:spPr>
          <a:xfrm>
            <a:off x="393827" y="1333088"/>
            <a:ext cx="4861663" cy="5076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it-IT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Gameshell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e’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una piattaforma di gioco basata sull’apprendimento dei vari comandi di Linux strutturato in </a:t>
            </a:r>
            <a:r>
              <a:rPr lang="it-IT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piu’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livelli dove </a:t>
            </a:r>
            <a:r>
              <a:rPr lang="it-IT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bisognera’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soddisfare le richieste delle </a:t>
            </a:r>
            <a:r>
              <a:rPr lang="it-IT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quest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e passare al livello successivo. Qui a fianco troverai i passaggi per l’installazione del gioco. Completa tutti i livelli che vuoi e impara i comandi !! </a:t>
            </a:r>
            <a:r>
              <a:rPr lang="it-IT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Enjoy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it-IT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Nella missione 1 l’obbiettivo </a:t>
            </a:r>
            <a:r>
              <a:rPr lang="it-IT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e’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spostarsi all’interno di ogni directory fino ad arrivare in «</a:t>
            </a:r>
            <a:r>
              <a:rPr lang="it-IT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Top_of_the_tower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» aiutandosi con i comandi </a:t>
            </a:r>
            <a:r>
              <a:rPr lang="it-IT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pwd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it-IT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ls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e cd, quest’ultima utilizzata per spostarsi da una directory ad un’altra.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it-IT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N.B -Dentro al gioco esistono comandi speciali utilizzati per visualizzare le </a:t>
            </a:r>
            <a:r>
              <a:rPr lang="it-IT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quest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it-IT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gsh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goal), resettare il livello (</a:t>
            </a:r>
            <a:r>
              <a:rPr lang="it-IT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gsh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reset) e confermare la missione (</a:t>
            </a:r>
            <a:r>
              <a:rPr lang="it-IT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gsh</a:t>
            </a:r>
            <a:r>
              <a:rPr lang="it-IT" sz="1400" dirty="0">
                <a:latin typeface="Segoe UI" panose="020B0502040204020203" pitchFamily="34" charset="0"/>
                <a:cs typeface="Segoe UI" panose="020B0502040204020203" pitchFamily="34" charset="0"/>
              </a:rPr>
              <a:t> check)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it-I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magine 2" descr="Immagine che contiene testo, Carattere, ricevuta, algebra&#10;&#10;Descrizione generata automaticamente">
            <a:extLst>
              <a:ext uri="{FF2B5EF4-FFF2-40B4-BE49-F238E27FC236}">
                <a16:creationId xmlns:a16="http://schemas.microsoft.com/office/drawing/2014/main" id="{8660B15C-9B0A-DA0F-1F39-A5A830BC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436" y="1524708"/>
            <a:ext cx="5124783" cy="1337831"/>
          </a:xfrm>
          <a:prstGeom prst="rect">
            <a:avLst/>
          </a:prstGeom>
        </p:spPr>
      </p:pic>
      <p:pic>
        <p:nvPicPr>
          <p:cNvPr id="6" name="Immagine 5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3609045E-2A1C-3BB7-DB5F-43E51EA8D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436" y="3268847"/>
            <a:ext cx="5444064" cy="31410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CE4BC52-8482-4C13-86BC-C54C62713EC6}"/>
              </a:ext>
            </a:extLst>
          </p:cNvPr>
          <p:cNvSpPr txBox="1"/>
          <p:nvPr/>
        </p:nvSpPr>
        <p:spPr>
          <a:xfrm>
            <a:off x="5395436" y="2968016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Mission 1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latin typeface="Algerian" panose="04020705040A02060702" pitchFamily="82" charset="0"/>
                <a:cs typeface="Segoe UI Light" panose="020B0502040204020203" pitchFamily="34" charset="0"/>
              </a:rPr>
              <a:t>Gameshell</a:t>
            </a:r>
            <a:endParaRPr lang="it-IT" dirty="0">
              <a:latin typeface="Algerian" panose="04020705040A02060702" pitchFamily="82" charset="0"/>
              <a:cs typeface="Segoe UI Light" panose="020B0502040204020203" pitchFamily="34" charset="0"/>
            </a:endParaRPr>
          </a:p>
        </p:txBody>
      </p:sp>
      <p:sp>
        <p:nvSpPr>
          <p:cNvPr id="25" name="Segnaposto contenuto 17"/>
          <p:cNvSpPr txBox="1">
            <a:spLocks/>
          </p:cNvSpPr>
          <p:nvPr/>
        </p:nvSpPr>
        <p:spPr>
          <a:xfrm>
            <a:off x="648391" y="1221484"/>
            <a:ext cx="5110161" cy="485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it-IT" sz="1100" dirty="0">
                <a:latin typeface="Segoe UI" panose="020B0502040204020203" pitchFamily="34" charset="0"/>
                <a:cs typeface="Segoe UI" panose="020B0502040204020203" pitchFamily="34" charset="0"/>
              </a:rPr>
              <a:t>Mission 2</a:t>
            </a:r>
          </a:p>
        </p:txBody>
      </p:sp>
      <p:sp>
        <p:nvSpPr>
          <p:cNvPr id="21" name="Segnaposto contenuto 17"/>
          <p:cNvSpPr txBox="1">
            <a:spLocks/>
          </p:cNvSpPr>
          <p:nvPr/>
        </p:nvSpPr>
        <p:spPr>
          <a:xfrm>
            <a:off x="4653625" y="1413776"/>
            <a:ext cx="2261135" cy="2257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I primi tre livelli del gioco consistono semplicemente nell’utilizzo dei comandi visti in precedenza utilizzandoli in svariati modi.</a:t>
            </a:r>
          </a:p>
        </p:txBody>
      </p:sp>
      <p:sp>
        <p:nvSpPr>
          <p:cNvPr id="36" name="Segnaposto contenuto 17"/>
          <p:cNvSpPr txBox="1">
            <a:spLocks/>
          </p:cNvSpPr>
          <p:nvPr/>
        </p:nvSpPr>
        <p:spPr>
          <a:xfrm>
            <a:off x="1056512" y="2844450"/>
            <a:ext cx="4595257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it-IT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2" name="Segnaposto contenuto 17"/>
          <p:cNvSpPr txBox="1">
            <a:spLocks/>
          </p:cNvSpPr>
          <p:nvPr/>
        </p:nvSpPr>
        <p:spPr>
          <a:xfrm>
            <a:off x="648391" y="4189096"/>
            <a:ext cx="4595257" cy="74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Il quarto livello consiste di creare nuove directory sotto un ‘ramo’ specifico con il comando </a:t>
            </a:r>
            <a:r>
              <a:rPr lang="it-IT" sz="16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mkdir</a:t>
            </a: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sp>
        <p:nvSpPr>
          <p:cNvPr id="40" name="Segnaposto contenuto 17"/>
          <p:cNvSpPr txBox="1">
            <a:spLocks/>
          </p:cNvSpPr>
          <p:nvPr/>
        </p:nvSpPr>
        <p:spPr>
          <a:xfrm>
            <a:off x="648391" y="4043120"/>
            <a:ext cx="4595257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endParaRPr lang="it-IT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magine 2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67986608-127E-DBE1-6430-65174CD33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1" y="1487071"/>
            <a:ext cx="3846151" cy="2290462"/>
          </a:xfrm>
          <a:prstGeom prst="rect">
            <a:avLst/>
          </a:prstGeom>
        </p:spPr>
      </p:pic>
      <p:pic>
        <p:nvPicPr>
          <p:cNvPr id="6" name="Immagine 5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AE9E5994-B5DA-74EE-B0BB-3EA11B6FA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523" y="1452659"/>
            <a:ext cx="4729739" cy="2121814"/>
          </a:xfrm>
          <a:prstGeom prst="rect">
            <a:avLst/>
          </a:prstGeom>
        </p:spPr>
      </p:pic>
      <p:pic>
        <p:nvPicPr>
          <p:cNvPr id="9" name="Immagine 8" descr="Immagine che contiene testo, schermata, Carattere, design">
            <a:extLst>
              <a:ext uri="{FF2B5EF4-FFF2-40B4-BE49-F238E27FC236}">
                <a16:creationId xmlns:a16="http://schemas.microsoft.com/office/drawing/2014/main" id="{4237429D-D3F3-9987-8649-1993B4B1C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523" y="3690764"/>
            <a:ext cx="3648970" cy="292714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C870A36-6D3A-6607-8F1A-9666C84FB6E1}"/>
              </a:ext>
            </a:extLst>
          </p:cNvPr>
          <p:cNvSpPr txBox="1"/>
          <p:nvPr/>
        </p:nvSpPr>
        <p:spPr>
          <a:xfrm>
            <a:off x="6914760" y="1202757"/>
            <a:ext cx="25492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Mission 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E1C489A-2A80-766B-BFD9-2B0ADC7C72A5}"/>
              </a:ext>
            </a:extLst>
          </p:cNvPr>
          <p:cNvSpPr txBox="1"/>
          <p:nvPr/>
        </p:nvSpPr>
        <p:spPr>
          <a:xfrm>
            <a:off x="10669493" y="3671035"/>
            <a:ext cx="1813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Mission 4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latin typeface="Algerian" panose="04020705040A02060702" pitchFamily="82" charset="0"/>
                <a:cs typeface="Segoe UI Light" panose="020B0502040204020203" pitchFamily="34" charset="0"/>
              </a:rPr>
              <a:t>Gameshell</a:t>
            </a:r>
            <a:endParaRPr lang="it-IT" dirty="0">
              <a:latin typeface="Algerian" panose="04020705040A02060702" pitchFamily="82" charset="0"/>
              <a:cs typeface="Segoe UI Light" panose="020B0502040204020203" pitchFamily="34" charset="0"/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half" idx="4294967295"/>
          </p:nvPr>
        </p:nvSpPr>
        <p:spPr>
          <a:xfrm>
            <a:off x="521207" y="1367175"/>
            <a:ext cx="10861966" cy="13968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it-IT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</a:t>
            </a: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5 richiedeva la rimozione di alcune directory con il comando </a:t>
            </a:r>
            <a:r>
              <a:rPr lang="it-IT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</a:t>
            </a: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it-IT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rm</a:t>
            </a: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 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missione 6 invece richiedeva lo spostamento con il comando (mv)</a:t>
            </a:r>
          </a:p>
        </p:txBody>
      </p:sp>
      <p:pic>
        <p:nvPicPr>
          <p:cNvPr id="8" name="Segnaposto contenuto 7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41ED26E8-488A-01E2-54CE-0AB674CE80D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06398" y="2595317"/>
            <a:ext cx="4418012" cy="3546865"/>
          </a:xfr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2410706-8EED-E5F5-1B48-1D3B2828F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95316"/>
            <a:ext cx="5662277" cy="354686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52D5107-2E00-9565-8E36-4AFACEA8EE62}"/>
              </a:ext>
            </a:extLst>
          </p:cNvPr>
          <p:cNvSpPr txBox="1"/>
          <p:nvPr/>
        </p:nvSpPr>
        <p:spPr>
          <a:xfrm>
            <a:off x="308771" y="2324993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Mission 5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A5E0096-AD95-636C-E946-5B8D7B391A11}"/>
              </a:ext>
            </a:extLst>
          </p:cNvPr>
          <p:cNvSpPr txBox="1"/>
          <p:nvPr/>
        </p:nvSpPr>
        <p:spPr>
          <a:xfrm>
            <a:off x="6096000" y="2322160"/>
            <a:ext cx="7745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Mission 6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latin typeface="Algerian" panose="04020705040A02060702" pitchFamily="82" charset="0"/>
                <a:cs typeface="Segoe UI Light" panose="020B0502040204020203" pitchFamily="34" charset="0"/>
              </a:rPr>
              <a:t>Gameshell</a:t>
            </a:r>
            <a:endParaRPr lang="it-IT" dirty="0">
              <a:latin typeface="Algerian" panose="04020705040A02060702" pitchFamily="82" charset="0"/>
              <a:cs typeface="Segoe UI Light" panose="020B0502040204020203" pitchFamily="34" charset="0"/>
            </a:endParaRPr>
          </a:p>
        </p:txBody>
      </p:sp>
      <p:sp>
        <p:nvSpPr>
          <p:cNvPr id="30" name="Segnaposto contenuto 17"/>
          <p:cNvSpPr txBox="1">
            <a:spLocks/>
          </p:cNvSpPr>
          <p:nvPr/>
        </p:nvSpPr>
        <p:spPr>
          <a:xfrm>
            <a:off x="1092409" y="1615262"/>
            <a:ext cx="5637518" cy="2152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it-IT" sz="1600" dirty="0"/>
              <a:t>Nella </a:t>
            </a:r>
            <a:r>
              <a:rPr lang="it-IT" sz="1600" dirty="0" err="1"/>
              <a:t>quest</a:t>
            </a:r>
            <a:r>
              <a:rPr lang="it-IT" sz="1600" dirty="0"/>
              <a:t> 7 bisognava cercare file nascosti con l’utilizzo di (</a:t>
            </a:r>
            <a:r>
              <a:rPr lang="it-IT" sz="1600" dirty="0" err="1"/>
              <a:t>ls</a:t>
            </a:r>
            <a:r>
              <a:rPr lang="it-IT" sz="1600" dirty="0"/>
              <a:t> -A) per poi spostarli sempre nella directory creata da noi di nome </a:t>
            </a:r>
            <a:r>
              <a:rPr lang="it-IT" sz="1600" dirty="0" err="1"/>
              <a:t>Chest</a:t>
            </a:r>
            <a:r>
              <a:rPr lang="it-IT" sz="1600" dirty="0"/>
              <a:t>.</a:t>
            </a:r>
          </a:p>
        </p:txBody>
      </p:sp>
      <p:sp>
        <p:nvSpPr>
          <p:cNvPr id="16" name="Segnaposto contenuto 17"/>
          <p:cNvSpPr txBox="1">
            <a:spLocks/>
          </p:cNvSpPr>
          <p:nvPr/>
        </p:nvSpPr>
        <p:spPr>
          <a:xfrm>
            <a:off x="7258276" y="4244380"/>
            <a:ext cx="3867686" cy="1851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Nella </a:t>
            </a:r>
            <a:r>
              <a:rPr lang="it-IT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</a:t>
            </a: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8 chiedeva la rimozione di alcuni file, ma questa volta in numero maggiore.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conseguenza impariamo ad usare gli ( * ) per filtrare la rimozione, in questo caso i file che hanno in comune la parola spider.</a:t>
            </a:r>
          </a:p>
        </p:txBody>
      </p:sp>
      <p:sp>
        <p:nvSpPr>
          <p:cNvPr id="25" name="Segnaposto contenuto 17"/>
          <p:cNvSpPr txBox="1">
            <a:spLocks/>
          </p:cNvSpPr>
          <p:nvPr/>
        </p:nvSpPr>
        <p:spPr>
          <a:xfrm>
            <a:off x="445536" y="3904893"/>
            <a:ext cx="2651153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Mission 8</a:t>
            </a:r>
          </a:p>
        </p:txBody>
      </p:sp>
      <p:sp>
        <p:nvSpPr>
          <p:cNvPr id="29" name="Segnaposto contenuto 17"/>
          <p:cNvSpPr txBox="1">
            <a:spLocks/>
          </p:cNvSpPr>
          <p:nvPr/>
        </p:nvSpPr>
        <p:spPr>
          <a:xfrm>
            <a:off x="7504992" y="1285987"/>
            <a:ext cx="2485920" cy="339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it-IT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Mission 7</a:t>
            </a:r>
          </a:p>
        </p:txBody>
      </p:sp>
      <p:sp>
        <p:nvSpPr>
          <p:cNvPr id="17" name="Segnaposto contenuto 17"/>
          <p:cNvSpPr txBox="1">
            <a:spLocks/>
          </p:cNvSpPr>
          <p:nvPr/>
        </p:nvSpPr>
        <p:spPr>
          <a:xfrm>
            <a:off x="1066038" y="5534912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it-IT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9D5FBB7-5C01-F8A4-31F8-971F54887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992" y="1615262"/>
            <a:ext cx="4372677" cy="2457321"/>
          </a:xfrm>
          <a:prstGeom prst="rect">
            <a:avLst/>
          </a:prstGeom>
        </p:spPr>
      </p:pic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4706AD5-BD70-BFF9-93A1-50B4BA2B6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79" y="4244380"/>
            <a:ext cx="6253685" cy="215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it-IT" dirty="0" err="1">
                <a:latin typeface="Algerian" panose="04020705040A02060702" pitchFamily="82" charset="0"/>
                <a:cs typeface="Segoe UI Light" panose="020B0502040204020203" pitchFamily="34" charset="0"/>
              </a:rPr>
              <a:t>Gameshell</a:t>
            </a:r>
            <a:endParaRPr lang="it-IT" dirty="0">
              <a:latin typeface="Algerian" panose="04020705040A02060702" pitchFamily="82" charset="0"/>
              <a:cs typeface="Segoe UI Light" panose="020B0502040204020203" pitchFamily="34" charset="0"/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half" idx="4294967295"/>
          </p:nvPr>
        </p:nvSpPr>
        <p:spPr>
          <a:xfrm>
            <a:off x="5787725" y="1202395"/>
            <a:ext cx="3221202" cy="4227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it-IT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Mission 9</a:t>
            </a:r>
          </a:p>
        </p:txBody>
      </p:sp>
      <p:sp>
        <p:nvSpPr>
          <p:cNvPr id="42" name="Segnaposto contenuto 17"/>
          <p:cNvSpPr txBox="1">
            <a:spLocks/>
          </p:cNvSpPr>
          <p:nvPr/>
        </p:nvSpPr>
        <p:spPr>
          <a:xfrm>
            <a:off x="5295068" y="4029850"/>
            <a:ext cx="2696774" cy="422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it-IT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Mission 10</a:t>
            </a:r>
          </a:p>
        </p:txBody>
      </p:sp>
      <p:sp>
        <p:nvSpPr>
          <p:cNvPr id="43" name="Segnaposto contenuto 17"/>
          <p:cNvSpPr txBox="1">
            <a:spLocks/>
          </p:cNvSpPr>
          <p:nvPr/>
        </p:nvSpPr>
        <p:spPr>
          <a:xfrm>
            <a:off x="853399" y="1413759"/>
            <a:ext cx="4753074" cy="228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it-IT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Nella missione 9 richiede la rimozione di file nascosti , in questo caso oltre ai comandi imparati precedentemente bisogna utilizzare anche ( . ) che sta ad indicare i relativi file nascosti nel sistema</a:t>
            </a:r>
          </a:p>
          <a:p>
            <a:pPr marL="0" indent="0" rtl="0">
              <a:spcAft>
                <a:spcPts val="2000"/>
              </a:spcAft>
              <a:buNone/>
            </a:pPr>
            <a:endParaRPr lang="it-IT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Segnaposto contenuto 17"/>
          <p:cNvSpPr txBox="1">
            <a:spLocks/>
          </p:cNvSpPr>
          <p:nvPr/>
        </p:nvSpPr>
        <p:spPr>
          <a:xfrm>
            <a:off x="853399" y="4346438"/>
            <a:ext cx="3745394" cy="2063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it-IT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</a:t>
            </a: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10 chiede di copiare i vari file di nome ‘standard’ nella directory </a:t>
            </a:r>
            <a:r>
              <a:rPr lang="it-IT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Chest</a:t>
            </a: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utilizzando il comando </a:t>
            </a:r>
            <a:r>
              <a:rPr lang="it-IT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</a:t>
            </a: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(copy)</a:t>
            </a:r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CD8CB17-3203-0F0B-EC2E-BB44B356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498" y="1476126"/>
            <a:ext cx="5742675" cy="2224940"/>
          </a:xfrm>
          <a:prstGeom prst="rect">
            <a:avLst/>
          </a:prstGeom>
        </p:spPr>
      </p:pic>
      <p:pic>
        <p:nvPicPr>
          <p:cNvPr id="10" name="Immagine 9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40B61B3-D346-B053-DF21-C96298601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195" y="4346438"/>
            <a:ext cx="6276978" cy="206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>
                <a:latin typeface="Algerian" panose="04020705040A02060702" pitchFamily="82" charset="0"/>
                <a:cs typeface="Segoe UI Light" panose="020B0502040204020203" pitchFamily="34" charset="0"/>
              </a:rPr>
              <a:t>Gameshell</a:t>
            </a:r>
            <a:endParaRPr lang="it-IT" dirty="0">
              <a:latin typeface="Algerian" panose="04020705040A02060702" pitchFamily="82" charset="0"/>
              <a:cs typeface="Segoe UI Light" panose="020B0502040204020203" pitchFamily="34" charset="0"/>
            </a:endParaRPr>
          </a:p>
        </p:txBody>
      </p:sp>
      <p:sp>
        <p:nvSpPr>
          <p:cNvPr id="38" name="Segnaposto contenuto 17"/>
          <p:cNvSpPr txBox="1">
            <a:spLocks/>
          </p:cNvSpPr>
          <p:nvPr/>
        </p:nvSpPr>
        <p:spPr>
          <a:xfrm>
            <a:off x="541610" y="1601826"/>
            <a:ext cx="4612282" cy="4697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 la </a:t>
            </a:r>
            <a:r>
              <a:rPr lang="it-IT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</a:t>
            </a: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11 il gioco richiede di copiare i file ( </a:t>
            </a:r>
            <a:r>
              <a:rPr lang="it-IT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tapestry</a:t>
            </a: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) filtrandoli da una numerosa lista, come abbiamo </a:t>
            </a:r>
            <a:r>
              <a:rPr lang="it-IT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gia’</a:t>
            </a: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visto nelle slide precedenti </a:t>
            </a:r>
            <a:r>
              <a:rPr lang="it-IT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bastera’</a:t>
            </a: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utilizzare la combinazione nell’immagine.</a:t>
            </a:r>
          </a:p>
          <a:p>
            <a:pPr marL="0" indent="0" rtl="0">
              <a:spcAft>
                <a:spcPts val="2000"/>
              </a:spcAft>
              <a:buNone/>
            </a:pPr>
            <a:endParaRPr lang="it-IT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spcAft>
                <a:spcPts val="2000"/>
              </a:spcAft>
              <a:buNone/>
            </a:pPr>
            <a:endParaRPr lang="it-IT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spcAft>
                <a:spcPts val="2000"/>
              </a:spcAft>
              <a:buNone/>
            </a:pP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missione 12 richiede all’utente sempre la copia di un file ma la scelta </a:t>
            </a:r>
            <a:r>
              <a:rPr lang="it-IT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sara’</a:t>
            </a: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guidata dalla selezione del file </a:t>
            </a:r>
            <a:r>
              <a:rPr lang="it-IT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piu’</a:t>
            </a: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‘vecchio’ presente nella directory (</a:t>
            </a:r>
            <a:r>
              <a:rPr lang="it-IT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First_floor</a:t>
            </a: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, di conseguenza si </a:t>
            </a:r>
            <a:r>
              <a:rPr lang="it-IT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andra’</a:t>
            </a: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ad utilizzare il comando (</a:t>
            </a:r>
            <a:r>
              <a:rPr lang="it-IT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ls</a:t>
            </a: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–l) che serve a mostrare informazioni dettagliate di una directory o di un file. In questo caso </a:t>
            </a:r>
            <a:r>
              <a:rPr lang="it-IT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cio’</a:t>
            </a: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che a noi interessa </a:t>
            </a:r>
            <a:r>
              <a:rPr lang="it-IT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e’</a:t>
            </a: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la colonna della data in cui </a:t>
            </a:r>
            <a:r>
              <a:rPr lang="it-IT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e’</a:t>
            </a:r>
            <a:r>
              <a:rPr lang="it-IT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stato modificato l’ultima volta il file. </a:t>
            </a:r>
            <a:endParaRPr lang="it-IT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Segnaposto contenuto 17"/>
          <p:cNvSpPr txBox="1">
            <a:spLocks/>
          </p:cNvSpPr>
          <p:nvPr/>
        </p:nvSpPr>
        <p:spPr>
          <a:xfrm>
            <a:off x="5333239" y="1327642"/>
            <a:ext cx="3121671" cy="341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it-IT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Mission 11</a:t>
            </a:r>
          </a:p>
        </p:txBody>
      </p:sp>
      <p:sp>
        <p:nvSpPr>
          <p:cNvPr id="22" name="Segnaposto contenuto 17"/>
          <p:cNvSpPr txBox="1">
            <a:spLocks/>
          </p:cNvSpPr>
          <p:nvPr/>
        </p:nvSpPr>
        <p:spPr>
          <a:xfrm>
            <a:off x="10686471" y="3197602"/>
            <a:ext cx="960246" cy="46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it-IT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Mission 12</a:t>
            </a:r>
          </a:p>
        </p:txBody>
      </p:sp>
      <p:sp>
        <p:nvSpPr>
          <p:cNvPr id="34" name="Segnaposto contenuto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 rtl="0">
              <a:spcAft>
                <a:spcPts val="2000"/>
              </a:spcAft>
              <a:buNone/>
            </a:pPr>
            <a:endParaRPr lang="it-IT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asella di testo 16" descr="Selezionami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0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endParaRPr lang="it-IT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5153680-7FDB-D074-CB91-83D4C2AE9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080" y="1601826"/>
            <a:ext cx="6224637" cy="1453930"/>
          </a:xfrm>
          <a:prstGeom prst="rect">
            <a:avLst/>
          </a:prstGeom>
        </p:spPr>
      </p:pic>
      <p:pic>
        <p:nvPicPr>
          <p:cNvPr id="11" name="Immagine 10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233E87C-FFFE-F78B-99C0-99F646F14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746" y="3364696"/>
            <a:ext cx="4069725" cy="312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ersonalizzat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1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{95EFD90D-C4B1-45DB-ACE1-2A9E0C39F7DA}tf10001108_win32</Template>
  <TotalTime>88</TotalTime>
  <Words>518</Words>
  <Application>Microsoft Office PowerPoint</Application>
  <PresentationFormat>Widescreen</PresentationFormat>
  <Paragraphs>47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Segoe UI</vt:lpstr>
      <vt:lpstr>Segoe UI Light</vt:lpstr>
      <vt:lpstr>Personalizzata</vt:lpstr>
      <vt:lpstr>Gameshell</vt:lpstr>
      <vt:lpstr>Installazione del gioco e introduzione</vt:lpstr>
      <vt:lpstr>Gameshell</vt:lpstr>
      <vt:lpstr>Gameshell</vt:lpstr>
      <vt:lpstr>Gameshell</vt:lpstr>
      <vt:lpstr>Gameshell</vt:lpstr>
      <vt:lpstr>Gameshell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Gameshell</dc:title>
  <dc:creator>sara oglialoro</dc:creator>
  <cp:keywords/>
  <cp:lastModifiedBy>sara oglialoro</cp:lastModifiedBy>
  <cp:revision>1</cp:revision>
  <dcterms:created xsi:type="dcterms:W3CDTF">2023-10-13T12:34:04Z</dcterms:created>
  <dcterms:modified xsi:type="dcterms:W3CDTF">2023-10-13T14:02:30Z</dcterms:modified>
  <cp:version/>
</cp:coreProperties>
</file>