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7315200" cx="9753600"/>
  <p:notesSz cx="9753600" cy="7315200"/>
  <p:embeddedFontLst>
    <p:embeddedFont>
      <p:font typeface="Lato"/>
      <p:regular r:id="rId42"/>
      <p:bold r:id="rId43"/>
      <p:italic r:id="rId44"/>
      <p:boldItalic r:id="rId45"/>
    </p:embeddedFont>
    <p:embeddedFont>
      <p:font typeface="Tahoma"/>
      <p:regular r:id="rId46"/>
      <p:bold r:id="rId47"/>
    </p:embeddedFont>
    <p:embeddedFont>
      <p:font typeface="Noto Naskh Arabic"/>
      <p:regular r:id="rId48"/>
      <p:bold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665E501-1DE8-48C6-A311-791DC189E615}">
  <a:tblStyle styleId="{9665E501-1DE8-48C6-A311-791DC189E61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font" Target="fonts/Lato-regular.fntdata"/><Relationship Id="rId41" Type="http://schemas.openxmlformats.org/officeDocument/2006/relationships/slide" Target="slides/slide35.xml"/><Relationship Id="rId44" Type="http://schemas.openxmlformats.org/officeDocument/2006/relationships/font" Target="fonts/Lato-italic.fntdata"/><Relationship Id="rId43" Type="http://schemas.openxmlformats.org/officeDocument/2006/relationships/font" Target="fonts/Lato-bold.fntdata"/><Relationship Id="rId46" Type="http://schemas.openxmlformats.org/officeDocument/2006/relationships/font" Target="fonts/Tahoma-regular.fntdata"/><Relationship Id="rId45"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NotoNaskhArabic-regular.fntdata"/><Relationship Id="rId47" Type="http://schemas.openxmlformats.org/officeDocument/2006/relationships/font" Target="fonts/Tahoma-bold.fntdata"/><Relationship Id="rId49" Type="http://schemas.openxmlformats.org/officeDocument/2006/relationships/font" Target="fonts/NotoNaskhArabic-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625925" y="548625"/>
            <a:ext cx="6502725" cy="2743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75350" y="3474700"/>
            <a:ext cx="7802875" cy="3291825"/>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1:notes"/>
          <p:cNvSpPr txBox="1"/>
          <p:nvPr>
            <p:ph idx="1" type="body"/>
          </p:nvPr>
        </p:nvSpPr>
        <p:spPr>
          <a:xfrm>
            <a:off x="975350" y="3474700"/>
            <a:ext cx="7802875" cy="32918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9" name="Google Shape;49;p1:notes"/>
          <p:cNvSpPr/>
          <p:nvPr>
            <p:ph idx="2" type="sldImg"/>
          </p:nvPr>
        </p:nvSpPr>
        <p:spPr>
          <a:xfrm>
            <a:off x="1625925" y="548625"/>
            <a:ext cx="6502725" cy="2743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9:notes"/>
          <p:cNvSpPr txBox="1"/>
          <p:nvPr>
            <p:ph idx="1" type="body"/>
          </p:nvPr>
        </p:nvSpPr>
        <p:spPr>
          <a:xfrm>
            <a:off x="975350" y="3474700"/>
            <a:ext cx="7803000" cy="329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6" name="Google Shape;126;p9:notes"/>
          <p:cNvSpPr/>
          <p:nvPr>
            <p:ph idx="2" type="sldImg"/>
          </p:nvPr>
        </p:nvSpPr>
        <p:spPr>
          <a:xfrm>
            <a:off x="1625925" y="548625"/>
            <a:ext cx="6502800" cy="2743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0:notes"/>
          <p:cNvSpPr txBox="1"/>
          <p:nvPr>
            <p:ph idx="1" type="body"/>
          </p:nvPr>
        </p:nvSpPr>
        <p:spPr>
          <a:xfrm>
            <a:off x="975350" y="3474700"/>
            <a:ext cx="7803000" cy="329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4" name="Google Shape;134;p10:notes"/>
          <p:cNvSpPr/>
          <p:nvPr>
            <p:ph idx="2" type="sldImg"/>
          </p:nvPr>
        </p:nvSpPr>
        <p:spPr>
          <a:xfrm>
            <a:off x="1625925" y="548625"/>
            <a:ext cx="6502800" cy="2743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1:notes"/>
          <p:cNvSpPr txBox="1"/>
          <p:nvPr>
            <p:ph idx="1" type="body"/>
          </p:nvPr>
        </p:nvSpPr>
        <p:spPr>
          <a:xfrm>
            <a:off x="975350" y="3474700"/>
            <a:ext cx="7803000" cy="329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11:notes"/>
          <p:cNvSpPr/>
          <p:nvPr>
            <p:ph idx="2" type="sldImg"/>
          </p:nvPr>
        </p:nvSpPr>
        <p:spPr>
          <a:xfrm>
            <a:off x="1625925" y="548625"/>
            <a:ext cx="6502800" cy="2743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2:notes"/>
          <p:cNvSpPr txBox="1"/>
          <p:nvPr>
            <p:ph idx="1" type="body"/>
          </p:nvPr>
        </p:nvSpPr>
        <p:spPr>
          <a:xfrm>
            <a:off x="975350" y="3474700"/>
            <a:ext cx="7803000" cy="329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0" name="Google Shape;150;p12:notes"/>
          <p:cNvSpPr/>
          <p:nvPr>
            <p:ph idx="2" type="sldImg"/>
          </p:nvPr>
        </p:nvSpPr>
        <p:spPr>
          <a:xfrm>
            <a:off x="1625925" y="548625"/>
            <a:ext cx="6502800" cy="2743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3:notes"/>
          <p:cNvSpPr txBox="1"/>
          <p:nvPr>
            <p:ph idx="1" type="body"/>
          </p:nvPr>
        </p:nvSpPr>
        <p:spPr>
          <a:xfrm>
            <a:off x="975350" y="3474700"/>
            <a:ext cx="7803000" cy="329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8" name="Google Shape;158;p13:notes"/>
          <p:cNvSpPr/>
          <p:nvPr>
            <p:ph idx="2" type="sldImg"/>
          </p:nvPr>
        </p:nvSpPr>
        <p:spPr>
          <a:xfrm>
            <a:off x="1625925" y="548625"/>
            <a:ext cx="6502800" cy="2743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4:notes"/>
          <p:cNvSpPr txBox="1"/>
          <p:nvPr>
            <p:ph idx="1" type="body"/>
          </p:nvPr>
        </p:nvSpPr>
        <p:spPr>
          <a:xfrm>
            <a:off x="975350" y="3474700"/>
            <a:ext cx="7803000" cy="329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6" name="Google Shape;166;p14:notes"/>
          <p:cNvSpPr/>
          <p:nvPr>
            <p:ph idx="2" type="sldImg"/>
          </p:nvPr>
        </p:nvSpPr>
        <p:spPr>
          <a:xfrm>
            <a:off x="1625925" y="548625"/>
            <a:ext cx="6502800" cy="2743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5:notes"/>
          <p:cNvSpPr txBox="1"/>
          <p:nvPr>
            <p:ph idx="1" type="body"/>
          </p:nvPr>
        </p:nvSpPr>
        <p:spPr>
          <a:xfrm>
            <a:off x="975350" y="3474700"/>
            <a:ext cx="7803000" cy="329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4" name="Google Shape;174;p15:notes"/>
          <p:cNvSpPr/>
          <p:nvPr>
            <p:ph idx="2" type="sldImg"/>
          </p:nvPr>
        </p:nvSpPr>
        <p:spPr>
          <a:xfrm>
            <a:off x="1625925" y="548625"/>
            <a:ext cx="6502800" cy="2743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6:notes"/>
          <p:cNvSpPr txBox="1"/>
          <p:nvPr>
            <p:ph idx="1" type="body"/>
          </p:nvPr>
        </p:nvSpPr>
        <p:spPr>
          <a:xfrm>
            <a:off x="975350" y="3474700"/>
            <a:ext cx="7803000" cy="329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2" name="Google Shape;182;p16:notes"/>
          <p:cNvSpPr/>
          <p:nvPr>
            <p:ph idx="2" type="sldImg"/>
          </p:nvPr>
        </p:nvSpPr>
        <p:spPr>
          <a:xfrm>
            <a:off x="1625925" y="548625"/>
            <a:ext cx="6502800" cy="2743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7:notes"/>
          <p:cNvSpPr txBox="1"/>
          <p:nvPr>
            <p:ph idx="1" type="body"/>
          </p:nvPr>
        </p:nvSpPr>
        <p:spPr>
          <a:xfrm>
            <a:off x="975350" y="3474700"/>
            <a:ext cx="7803000" cy="329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1" name="Google Shape;191;p17:notes"/>
          <p:cNvSpPr/>
          <p:nvPr>
            <p:ph idx="2" type="sldImg"/>
          </p:nvPr>
        </p:nvSpPr>
        <p:spPr>
          <a:xfrm>
            <a:off x="1625925" y="548625"/>
            <a:ext cx="6502800" cy="2743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dfc16eaba5_0_49:notes"/>
          <p:cNvSpPr txBox="1"/>
          <p:nvPr>
            <p:ph idx="1" type="body"/>
          </p:nvPr>
        </p:nvSpPr>
        <p:spPr>
          <a:xfrm>
            <a:off x="975350" y="3474700"/>
            <a:ext cx="7803000" cy="329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9" name="Google Shape;199;g2dfc16eaba5_0_49:notes"/>
          <p:cNvSpPr/>
          <p:nvPr>
            <p:ph idx="2" type="sldImg"/>
          </p:nvPr>
        </p:nvSpPr>
        <p:spPr>
          <a:xfrm>
            <a:off x="1625925" y="548625"/>
            <a:ext cx="6502800" cy="2743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2:notes"/>
          <p:cNvSpPr txBox="1"/>
          <p:nvPr>
            <p:ph idx="1" type="body"/>
          </p:nvPr>
        </p:nvSpPr>
        <p:spPr>
          <a:xfrm>
            <a:off x="975350" y="3474700"/>
            <a:ext cx="7802875" cy="32918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2" name="Google Shape;62;p2:notes"/>
          <p:cNvSpPr/>
          <p:nvPr>
            <p:ph idx="2" type="sldImg"/>
          </p:nvPr>
        </p:nvSpPr>
        <p:spPr>
          <a:xfrm>
            <a:off x="1625925" y="548625"/>
            <a:ext cx="6502725" cy="2743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8:notes"/>
          <p:cNvSpPr txBox="1"/>
          <p:nvPr>
            <p:ph idx="1" type="body"/>
          </p:nvPr>
        </p:nvSpPr>
        <p:spPr>
          <a:xfrm>
            <a:off x="975350" y="3474700"/>
            <a:ext cx="7803000" cy="329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7" name="Google Shape;207;p18:notes"/>
          <p:cNvSpPr/>
          <p:nvPr>
            <p:ph idx="2" type="sldImg"/>
          </p:nvPr>
        </p:nvSpPr>
        <p:spPr>
          <a:xfrm>
            <a:off x="1625925" y="548625"/>
            <a:ext cx="6502800" cy="2743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dfc16eaba5_0_90:notes"/>
          <p:cNvSpPr txBox="1"/>
          <p:nvPr>
            <p:ph idx="1" type="body"/>
          </p:nvPr>
        </p:nvSpPr>
        <p:spPr>
          <a:xfrm>
            <a:off x="975350" y="3474700"/>
            <a:ext cx="7803000" cy="329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5" name="Google Shape;215;g2dfc16eaba5_0_90:notes"/>
          <p:cNvSpPr/>
          <p:nvPr>
            <p:ph idx="2" type="sldImg"/>
          </p:nvPr>
        </p:nvSpPr>
        <p:spPr>
          <a:xfrm>
            <a:off x="1625925" y="548625"/>
            <a:ext cx="6502800" cy="2743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9:notes"/>
          <p:cNvSpPr txBox="1"/>
          <p:nvPr>
            <p:ph idx="1" type="body"/>
          </p:nvPr>
        </p:nvSpPr>
        <p:spPr>
          <a:xfrm>
            <a:off x="975350" y="3474700"/>
            <a:ext cx="7803000" cy="329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3" name="Google Shape;223;p19:notes"/>
          <p:cNvSpPr/>
          <p:nvPr>
            <p:ph idx="2" type="sldImg"/>
          </p:nvPr>
        </p:nvSpPr>
        <p:spPr>
          <a:xfrm>
            <a:off x="1625925" y="548625"/>
            <a:ext cx="6502800" cy="2743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0:notes"/>
          <p:cNvSpPr txBox="1"/>
          <p:nvPr>
            <p:ph idx="1" type="body"/>
          </p:nvPr>
        </p:nvSpPr>
        <p:spPr>
          <a:xfrm>
            <a:off x="975350" y="3474700"/>
            <a:ext cx="7803000" cy="329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1" name="Google Shape;231;p20:notes"/>
          <p:cNvSpPr/>
          <p:nvPr>
            <p:ph idx="2" type="sldImg"/>
          </p:nvPr>
        </p:nvSpPr>
        <p:spPr>
          <a:xfrm>
            <a:off x="1625925" y="548625"/>
            <a:ext cx="6502800" cy="2743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dfc16eaba5_0_105:notes"/>
          <p:cNvSpPr txBox="1"/>
          <p:nvPr>
            <p:ph idx="1" type="body"/>
          </p:nvPr>
        </p:nvSpPr>
        <p:spPr>
          <a:xfrm>
            <a:off x="975350" y="3474700"/>
            <a:ext cx="7803000" cy="329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9" name="Google Shape;239;g2dfc16eaba5_0_105:notes"/>
          <p:cNvSpPr/>
          <p:nvPr>
            <p:ph idx="2" type="sldImg"/>
          </p:nvPr>
        </p:nvSpPr>
        <p:spPr>
          <a:xfrm>
            <a:off x="1625925" y="548625"/>
            <a:ext cx="6502800" cy="2743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1:notes"/>
          <p:cNvSpPr txBox="1"/>
          <p:nvPr>
            <p:ph idx="1" type="body"/>
          </p:nvPr>
        </p:nvSpPr>
        <p:spPr>
          <a:xfrm>
            <a:off x="975350" y="3474700"/>
            <a:ext cx="7803000" cy="329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6" name="Google Shape;246;p21:notes"/>
          <p:cNvSpPr/>
          <p:nvPr>
            <p:ph idx="2" type="sldImg"/>
          </p:nvPr>
        </p:nvSpPr>
        <p:spPr>
          <a:xfrm>
            <a:off x="1625925" y="548625"/>
            <a:ext cx="6502800" cy="2743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2:notes"/>
          <p:cNvSpPr txBox="1"/>
          <p:nvPr>
            <p:ph idx="1" type="body"/>
          </p:nvPr>
        </p:nvSpPr>
        <p:spPr>
          <a:xfrm>
            <a:off x="975350" y="3474700"/>
            <a:ext cx="7803000" cy="329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6" name="Google Shape;256;p22:notes"/>
          <p:cNvSpPr/>
          <p:nvPr>
            <p:ph idx="2" type="sldImg"/>
          </p:nvPr>
        </p:nvSpPr>
        <p:spPr>
          <a:xfrm>
            <a:off x="1625925" y="548625"/>
            <a:ext cx="6502800" cy="2743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3:notes"/>
          <p:cNvSpPr txBox="1"/>
          <p:nvPr>
            <p:ph idx="1" type="body"/>
          </p:nvPr>
        </p:nvSpPr>
        <p:spPr>
          <a:xfrm>
            <a:off x="975350" y="3474700"/>
            <a:ext cx="7803000" cy="329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4" name="Google Shape;264;p23:notes"/>
          <p:cNvSpPr/>
          <p:nvPr>
            <p:ph idx="2" type="sldImg"/>
          </p:nvPr>
        </p:nvSpPr>
        <p:spPr>
          <a:xfrm>
            <a:off x="1625925" y="548625"/>
            <a:ext cx="6502800" cy="2743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dfc16eaba5_0_149:notes"/>
          <p:cNvSpPr txBox="1"/>
          <p:nvPr>
            <p:ph idx="1" type="body"/>
          </p:nvPr>
        </p:nvSpPr>
        <p:spPr>
          <a:xfrm>
            <a:off x="975350" y="3474700"/>
            <a:ext cx="7803000" cy="329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2" name="Google Shape;272;g2dfc16eaba5_0_149:notes"/>
          <p:cNvSpPr/>
          <p:nvPr>
            <p:ph idx="2" type="sldImg"/>
          </p:nvPr>
        </p:nvSpPr>
        <p:spPr>
          <a:xfrm>
            <a:off x="1625925" y="548625"/>
            <a:ext cx="6502800" cy="2743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dfc16eaba5_0_167:notes"/>
          <p:cNvSpPr txBox="1"/>
          <p:nvPr>
            <p:ph idx="1" type="body"/>
          </p:nvPr>
        </p:nvSpPr>
        <p:spPr>
          <a:xfrm>
            <a:off x="975350" y="3474700"/>
            <a:ext cx="7803000" cy="329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1" name="Google Shape;281;g2dfc16eaba5_0_167:notes"/>
          <p:cNvSpPr/>
          <p:nvPr>
            <p:ph idx="2" type="sldImg"/>
          </p:nvPr>
        </p:nvSpPr>
        <p:spPr>
          <a:xfrm>
            <a:off x="1625925" y="548625"/>
            <a:ext cx="6502800" cy="2743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dfc16eaba5_0_112:notes"/>
          <p:cNvSpPr txBox="1"/>
          <p:nvPr>
            <p:ph idx="1" type="body"/>
          </p:nvPr>
        </p:nvSpPr>
        <p:spPr>
          <a:xfrm>
            <a:off x="975350" y="3474700"/>
            <a:ext cx="7803000" cy="329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0" name="Google Shape;70;g2dfc16eaba5_0_112:notes"/>
          <p:cNvSpPr/>
          <p:nvPr>
            <p:ph idx="2" type="sldImg"/>
          </p:nvPr>
        </p:nvSpPr>
        <p:spPr>
          <a:xfrm>
            <a:off x="1625925" y="548625"/>
            <a:ext cx="6502800" cy="2743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dfc16eaba5_0_185:notes"/>
          <p:cNvSpPr txBox="1"/>
          <p:nvPr>
            <p:ph idx="1" type="body"/>
          </p:nvPr>
        </p:nvSpPr>
        <p:spPr>
          <a:xfrm>
            <a:off x="975350" y="3474700"/>
            <a:ext cx="7803000" cy="329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9" name="Google Shape;289;g2dfc16eaba5_0_185:notes"/>
          <p:cNvSpPr/>
          <p:nvPr>
            <p:ph idx="2" type="sldImg"/>
          </p:nvPr>
        </p:nvSpPr>
        <p:spPr>
          <a:xfrm>
            <a:off x="1625925" y="548625"/>
            <a:ext cx="6502800" cy="2743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dfc16eaba5_0_156:notes"/>
          <p:cNvSpPr txBox="1"/>
          <p:nvPr>
            <p:ph idx="1" type="body"/>
          </p:nvPr>
        </p:nvSpPr>
        <p:spPr>
          <a:xfrm>
            <a:off x="975350" y="3474700"/>
            <a:ext cx="7803000" cy="329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7" name="Google Shape;297;g2dfc16eaba5_0_156:notes"/>
          <p:cNvSpPr/>
          <p:nvPr>
            <p:ph idx="2" type="sldImg"/>
          </p:nvPr>
        </p:nvSpPr>
        <p:spPr>
          <a:xfrm>
            <a:off x="1625925" y="548625"/>
            <a:ext cx="6502800" cy="2743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dfc16eaba5_0_193:notes"/>
          <p:cNvSpPr txBox="1"/>
          <p:nvPr>
            <p:ph idx="1" type="body"/>
          </p:nvPr>
        </p:nvSpPr>
        <p:spPr>
          <a:xfrm>
            <a:off x="975350" y="3474700"/>
            <a:ext cx="7803000" cy="329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5" name="Google Shape;305;g2dfc16eaba5_0_193:notes"/>
          <p:cNvSpPr/>
          <p:nvPr>
            <p:ph idx="2" type="sldImg"/>
          </p:nvPr>
        </p:nvSpPr>
        <p:spPr>
          <a:xfrm>
            <a:off x="1625925" y="548625"/>
            <a:ext cx="6502800" cy="2743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dfc16eaba5_0_202:notes"/>
          <p:cNvSpPr txBox="1"/>
          <p:nvPr>
            <p:ph idx="1" type="body"/>
          </p:nvPr>
        </p:nvSpPr>
        <p:spPr>
          <a:xfrm>
            <a:off x="975350" y="3474700"/>
            <a:ext cx="7803000" cy="329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3" name="Google Shape;313;g2dfc16eaba5_0_202:notes"/>
          <p:cNvSpPr/>
          <p:nvPr>
            <p:ph idx="2" type="sldImg"/>
          </p:nvPr>
        </p:nvSpPr>
        <p:spPr>
          <a:xfrm>
            <a:off x="1625925" y="548625"/>
            <a:ext cx="6502800" cy="2743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24:notes"/>
          <p:cNvSpPr txBox="1"/>
          <p:nvPr>
            <p:ph idx="1" type="body"/>
          </p:nvPr>
        </p:nvSpPr>
        <p:spPr>
          <a:xfrm>
            <a:off x="975350" y="3474700"/>
            <a:ext cx="7802875" cy="32918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1" name="Google Shape;321;p24:notes"/>
          <p:cNvSpPr/>
          <p:nvPr>
            <p:ph idx="2" type="sldImg"/>
          </p:nvPr>
        </p:nvSpPr>
        <p:spPr>
          <a:xfrm>
            <a:off x="1625925" y="548625"/>
            <a:ext cx="6502725" cy="2743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25:notes"/>
          <p:cNvSpPr txBox="1"/>
          <p:nvPr>
            <p:ph idx="1" type="body"/>
          </p:nvPr>
        </p:nvSpPr>
        <p:spPr>
          <a:xfrm>
            <a:off x="975350" y="3474700"/>
            <a:ext cx="7803000" cy="329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8" name="Google Shape;328;p25:notes"/>
          <p:cNvSpPr/>
          <p:nvPr>
            <p:ph idx="2" type="sldImg"/>
          </p:nvPr>
        </p:nvSpPr>
        <p:spPr>
          <a:xfrm>
            <a:off x="1625925" y="548625"/>
            <a:ext cx="6502800" cy="2743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3:notes"/>
          <p:cNvSpPr txBox="1"/>
          <p:nvPr>
            <p:ph idx="1" type="body"/>
          </p:nvPr>
        </p:nvSpPr>
        <p:spPr>
          <a:xfrm>
            <a:off x="975350" y="3474700"/>
            <a:ext cx="7803000" cy="329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7" name="Google Shape;77;p3:notes"/>
          <p:cNvSpPr/>
          <p:nvPr>
            <p:ph idx="2" type="sldImg"/>
          </p:nvPr>
        </p:nvSpPr>
        <p:spPr>
          <a:xfrm>
            <a:off x="1625925" y="548625"/>
            <a:ext cx="6502800" cy="2743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4:notes"/>
          <p:cNvSpPr txBox="1"/>
          <p:nvPr>
            <p:ph idx="1" type="body"/>
          </p:nvPr>
        </p:nvSpPr>
        <p:spPr>
          <a:xfrm>
            <a:off x="975350" y="3474700"/>
            <a:ext cx="7803000" cy="329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5" name="Google Shape;85;p4:notes"/>
          <p:cNvSpPr/>
          <p:nvPr>
            <p:ph idx="2" type="sldImg"/>
          </p:nvPr>
        </p:nvSpPr>
        <p:spPr>
          <a:xfrm>
            <a:off x="1625925" y="548625"/>
            <a:ext cx="6502800" cy="2743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5:notes"/>
          <p:cNvSpPr txBox="1"/>
          <p:nvPr>
            <p:ph idx="1" type="body"/>
          </p:nvPr>
        </p:nvSpPr>
        <p:spPr>
          <a:xfrm>
            <a:off x="975350" y="3474700"/>
            <a:ext cx="7803000" cy="329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3" name="Google Shape;93;p5:notes"/>
          <p:cNvSpPr/>
          <p:nvPr>
            <p:ph idx="2" type="sldImg"/>
          </p:nvPr>
        </p:nvSpPr>
        <p:spPr>
          <a:xfrm>
            <a:off x="1625925" y="548625"/>
            <a:ext cx="6502800" cy="2743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6:notes"/>
          <p:cNvSpPr txBox="1"/>
          <p:nvPr>
            <p:ph idx="1" type="body"/>
          </p:nvPr>
        </p:nvSpPr>
        <p:spPr>
          <a:xfrm>
            <a:off x="975350" y="3474700"/>
            <a:ext cx="7803000" cy="329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1" name="Google Shape;101;p6:notes"/>
          <p:cNvSpPr/>
          <p:nvPr>
            <p:ph idx="2" type="sldImg"/>
          </p:nvPr>
        </p:nvSpPr>
        <p:spPr>
          <a:xfrm>
            <a:off x="1625925" y="548625"/>
            <a:ext cx="6502800" cy="2743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7:notes"/>
          <p:cNvSpPr txBox="1"/>
          <p:nvPr>
            <p:ph idx="1" type="body"/>
          </p:nvPr>
        </p:nvSpPr>
        <p:spPr>
          <a:xfrm>
            <a:off x="975350" y="3474700"/>
            <a:ext cx="7803000" cy="329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9" name="Google Shape;109;p7:notes"/>
          <p:cNvSpPr/>
          <p:nvPr>
            <p:ph idx="2" type="sldImg"/>
          </p:nvPr>
        </p:nvSpPr>
        <p:spPr>
          <a:xfrm>
            <a:off x="1625925" y="548625"/>
            <a:ext cx="6502800" cy="2743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8:notes"/>
          <p:cNvSpPr txBox="1"/>
          <p:nvPr>
            <p:ph idx="1" type="body"/>
          </p:nvPr>
        </p:nvSpPr>
        <p:spPr>
          <a:xfrm>
            <a:off x="975350" y="3474700"/>
            <a:ext cx="7803000" cy="329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8" name="Google Shape;118;p8:notes"/>
          <p:cNvSpPr/>
          <p:nvPr>
            <p:ph idx="2" type="sldImg"/>
          </p:nvPr>
        </p:nvSpPr>
        <p:spPr>
          <a:xfrm>
            <a:off x="1625925" y="548625"/>
            <a:ext cx="6502800" cy="2743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4" name="Shape 14"/>
        <p:cNvGrpSpPr/>
        <p:nvPr/>
      </p:nvGrpSpPr>
      <p:grpSpPr>
        <a:xfrm>
          <a:off x="0" y="0"/>
          <a:ext cx="0" cy="0"/>
          <a:chOff x="0" y="0"/>
          <a:chExt cx="0" cy="0"/>
        </a:xfrm>
      </p:grpSpPr>
      <p:sp>
        <p:nvSpPr>
          <p:cNvPr id="15" name="Google Shape;15;p2"/>
          <p:cNvSpPr txBox="1"/>
          <p:nvPr>
            <p:ph type="title"/>
          </p:nvPr>
        </p:nvSpPr>
        <p:spPr>
          <a:xfrm>
            <a:off x="523143" y="-318491"/>
            <a:ext cx="8707120" cy="314261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8750">
                <a:solidFill>
                  <a:srgbClr val="006FC2"/>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
          <p:cNvSpPr txBox="1"/>
          <p:nvPr>
            <p:ph idx="1" type="body"/>
          </p:nvPr>
        </p:nvSpPr>
        <p:spPr>
          <a:xfrm>
            <a:off x="487680" y="1682496"/>
            <a:ext cx="8778240" cy="4828032"/>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7" name="Google Shape;17;p2"/>
          <p:cNvSpPr txBox="1"/>
          <p:nvPr>
            <p:ph idx="11" type="ftr"/>
          </p:nvPr>
        </p:nvSpPr>
        <p:spPr>
          <a:xfrm>
            <a:off x="3316224" y="6803136"/>
            <a:ext cx="3121152" cy="36576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0" type="dt"/>
          </p:nvPr>
        </p:nvSpPr>
        <p:spPr>
          <a:xfrm>
            <a:off x="487680" y="6803136"/>
            <a:ext cx="2243328" cy="36576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2" type="sldNum"/>
          </p:nvPr>
        </p:nvSpPr>
        <p:spPr>
          <a:xfrm>
            <a:off x="7022592" y="6803136"/>
            <a:ext cx="2243328" cy="36576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0" name="Shape 20"/>
        <p:cNvGrpSpPr/>
        <p:nvPr/>
      </p:nvGrpSpPr>
      <p:grpSpPr>
        <a:xfrm>
          <a:off x="0" y="0"/>
          <a:ext cx="0" cy="0"/>
          <a:chOff x="0" y="0"/>
          <a:chExt cx="0" cy="0"/>
        </a:xfrm>
      </p:grpSpPr>
      <p:sp>
        <p:nvSpPr>
          <p:cNvPr id="21" name="Google Shape;21;p3"/>
          <p:cNvSpPr txBox="1"/>
          <p:nvPr>
            <p:ph type="ctrTitle"/>
          </p:nvPr>
        </p:nvSpPr>
        <p:spPr>
          <a:xfrm>
            <a:off x="731520" y="2267712"/>
            <a:ext cx="8290560" cy="1536192"/>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8750">
                <a:solidFill>
                  <a:srgbClr val="006FC2"/>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
          <p:cNvSpPr txBox="1"/>
          <p:nvPr>
            <p:ph idx="1" type="subTitle"/>
          </p:nvPr>
        </p:nvSpPr>
        <p:spPr>
          <a:xfrm>
            <a:off x="1463040" y="4096512"/>
            <a:ext cx="6827520" cy="18288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1" type="ftr"/>
          </p:nvPr>
        </p:nvSpPr>
        <p:spPr>
          <a:xfrm>
            <a:off x="3316224" y="6803136"/>
            <a:ext cx="3121152" cy="36576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p:nvPr>
            <p:ph idx="10" type="dt"/>
          </p:nvPr>
        </p:nvSpPr>
        <p:spPr>
          <a:xfrm>
            <a:off x="487680" y="6803136"/>
            <a:ext cx="2243328" cy="36576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2" type="sldNum"/>
          </p:nvPr>
        </p:nvSpPr>
        <p:spPr>
          <a:xfrm>
            <a:off x="7022592" y="6803136"/>
            <a:ext cx="2243328" cy="36576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6" name="Shape 26"/>
        <p:cNvGrpSpPr/>
        <p:nvPr/>
      </p:nvGrpSpPr>
      <p:grpSpPr>
        <a:xfrm>
          <a:off x="0" y="0"/>
          <a:ext cx="0" cy="0"/>
          <a:chOff x="0" y="0"/>
          <a:chExt cx="0" cy="0"/>
        </a:xfrm>
      </p:grpSpPr>
      <p:sp>
        <p:nvSpPr>
          <p:cNvPr id="27" name="Google Shape;27;p4"/>
          <p:cNvSpPr txBox="1"/>
          <p:nvPr>
            <p:ph type="title"/>
          </p:nvPr>
        </p:nvSpPr>
        <p:spPr>
          <a:xfrm>
            <a:off x="523143" y="-318491"/>
            <a:ext cx="8707120" cy="314261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8750">
                <a:solidFill>
                  <a:srgbClr val="006FC2"/>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txBox="1"/>
          <p:nvPr>
            <p:ph idx="1" type="body"/>
          </p:nvPr>
        </p:nvSpPr>
        <p:spPr>
          <a:xfrm>
            <a:off x="487680" y="1682496"/>
            <a:ext cx="4242816" cy="4828032"/>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9" name="Google Shape;29;p4"/>
          <p:cNvSpPr txBox="1"/>
          <p:nvPr>
            <p:ph idx="2" type="body"/>
          </p:nvPr>
        </p:nvSpPr>
        <p:spPr>
          <a:xfrm>
            <a:off x="5023104" y="1682496"/>
            <a:ext cx="4242816" cy="4828032"/>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0" name="Google Shape;30;p4"/>
          <p:cNvSpPr txBox="1"/>
          <p:nvPr>
            <p:ph idx="11" type="ftr"/>
          </p:nvPr>
        </p:nvSpPr>
        <p:spPr>
          <a:xfrm>
            <a:off x="3316224" y="6803136"/>
            <a:ext cx="3121152" cy="36576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0" type="dt"/>
          </p:nvPr>
        </p:nvSpPr>
        <p:spPr>
          <a:xfrm>
            <a:off x="487680" y="6803136"/>
            <a:ext cx="2243328" cy="36576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2" type="sldNum"/>
          </p:nvPr>
        </p:nvSpPr>
        <p:spPr>
          <a:xfrm>
            <a:off x="7022592" y="6803136"/>
            <a:ext cx="2243328" cy="36576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3" name="Shape 33"/>
        <p:cNvGrpSpPr/>
        <p:nvPr/>
      </p:nvGrpSpPr>
      <p:grpSpPr>
        <a:xfrm>
          <a:off x="0" y="0"/>
          <a:ext cx="0" cy="0"/>
          <a:chOff x="0" y="0"/>
          <a:chExt cx="0" cy="0"/>
        </a:xfrm>
      </p:grpSpPr>
      <p:sp>
        <p:nvSpPr>
          <p:cNvPr id="34" name="Google Shape;34;p5"/>
          <p:cNvSpPr txBox="1"/>
          <p:nvPr>
            <p:ph type="title"/>
          </p:nvPr>
        </p:nvSpPr>
        <p:spPr>
          <a:xfrm>
            <a:off x="523143" y="-318491"/>
            <a:ext cx="8707120" cy="314261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8750">
                <a:solidFill>
                  <a:srgbClr val="006FC2"/>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1" type="ftr"/>
          </p:nvPr>
        </p:nvSpPr>
        <p:spPr>
          <a:xfrm>
            <a:off x="3316224" y="6803136"/>
            <a:ext cx="3121152" cy="36576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
          <p:cNvSpPr txBox="1"/>
          <p:nvPr>
            <p:ph idx="10" type="dt"/>
          </p:nvPr>
        </p:nvSpPr>
        <p:spPr>
          <a:xfrm>
            <a:off x="487680" y="6803136"/>
            <a:ext cx="2243328" cy="36576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idx="12" type="sldNum"/>
          </p:nvPr>
        </p:nvSpPr>
        <p:spPr>
          <a:xfrm>
            <a:off x="7022592" y="6803136"/>
            <a:ext cx="2243328" cy="36576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p:bg>
      <p:bgPr>
        <a:solidFill>
          <a:schemeClr val="lt1"/>
        </a:solidFill>
      </p:bgPr>
    </p:bg>
    <p:spTree>
      <p:nvGrpSpPr>
        <p:cNvPr id="38" name="Shape 38"/>
        <p:cNvGrpSpPr/>
        <p:nvPr/>
      </p:nvGrpSpPr>
      <p:grpSpPr>
        <a:xfrm>
          <a:off x="0" y="0"/>
          <a:ext cx="0" cy="0"/>
          <a:chOff x="0" y="0"/>
          <a:chExt cx="0" cy="0"/>
        </a:xfrm>
      </p:grpSpPr>
      <p:sp>
        <p:nvSpPr>
          <p:cNvPr id="39" name="Google Shape;39;p6"/>
          <p:cNvSpPr/>
          <p:nvPr/>
        </p:nvSpPr>
        <p:spPr>
          <a:xfrm>
            <a:off x="0" y="0"/>
            <a:ext cx="9753600" cy="7315200"/>
          </a:xfrm>
          <a:custGeom>
            <a:rect b="b" l="l" r="r" t="t"/>
            <a:pathLst>
              <a:path extrusionOk="0" h="7315200" w="9753600">
                <a:moveTo>
                  <a:pt x="9753599" y="7315199"/>
                </a:moveTo>
                <a:lnTo>
                  <a:pt x="0" y="7315199"/>
                </a:lnTo>
                <a:lnTo>
                  <a:pt x="0" y="0"/>
                </a:lnTo>
                <a:lnTo>
                  <a:pt x="9753599" y="0"/>
                </a:lnTo>
                <a:lnTo>
                  <a:pt x="9753599" y="7315199"/>
                </a:lnTo>
                <a:close/>
              </a:path>
            </a:pathLst>
          </a:custGeom>
          <a:solidFill>
            <a:srgbClr val="F1F1F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0" name="Google Shape;40;p6"/>
          <p:cNvSpPr/>
          <p:nvPr/>
        </p:nvSpPr>
        <p:spPr>
          <a:xfrm>
            <a:off x="5550573" y="6004331"/>
            <a:ext cx="4203065" cy="1311275"/>
          </a:xfrm>
          <a:custGeom>
            <a:rect b="b" l="l" r="r" t="t"/>
            <a:pathLst>
              <a:path extrusionOk="0" h="1311275" w="4203065">
                <a:moveTo>
                  <a:pt x="4203014" y="615200"/>
                </a:moveTo>
                <a:lnTo>
                  <a:pt x="4199979" y="615734"/>
                </a:lnTo>
                <a:lnTo>
                  <a:pt x="4166844" y="623785"/>
                </a:lnTo>
                <a:lnTo>
                  <a:pt x="4139400" y="583323"/>
                </a:lnTo>
                <a:lnTo>
                  <a:pt x="4109212" y="544982"/>
                </a:lnTo>
                <a:lnTo>
                  <a:pt x="4076446" y="508914"/>
                </a:lnTo>
                <a:lnTo>
                  <a:pt x="4041229" y="475246"/>
                </a:lnTo>
                <a:lnTo>
                  <a:pt x="4003687" y="444119"/>
                </a:lnTo>
                <a:lnTo>
                  <a:pt x="3963974" y="415671"/>
                </a:lnTo>
                <a:lnTo>
                  <a:pt x="3922230" y="390042"/>
                </a:lnTo>
                <a:lnTo>
                  <a:pt x="3878592" y="367385"/>
                </a:lnTo>
                <a:lnTo>
                  <a:pt x="3833190" y="347827"/>
                </a:lnTo>
                <a:lnTo>
                  <a:pt x="3786174" y="331508"/>
                </a:lnTo>
                <a:lnTo>
                  <a:pt x="3737686" y="318579"/>
                </a:lnTo>
                <a:lnTo>
                  <a:pt x="3687838" y="309156"/>
                </a:lnTo>
                <a:lnTo>
                  <a:pt x="3636797" y="303415"/>
                </a:lnTo>
                <a:lnTo>
                  <a:pt x="3584702" y="301459"/>
                </a:lnTo>
                <a:lnTo>
                  <a:pt x="3534956" y="303237"/>
                </a:lnTo>
                <a:lnTo>
                  <a:pt x="3486175" y="308470"/>
                </a:lnTo>
                <a:lnTo>
                  <a:pt x="3438474" y="317055"/>
                </a:lnTo>
                <a:lnTo>
                  <a:pt x="3391966" y="328866"/>
                </a:lnTo>
                <a:lnTo>
                  <a:pt x="3346793" y="343776"/>
                </a:lnTo>
                <a:lnTo>
                  <a:pt x="3303054" y="361657"/>
                </a:lnTo>
                <a:lnTo>
                  <a:pt x="3260877" y="382409"/>
                </a:lnTo>
                <a:lnTo>
                  <a:pt x="3220402" y="405892"/>
                </a:lnTo>
                <a:lnTo>
                  <a:pt x="3181718" y="432003"/>
                </a:lnTo>
                <a:lnTo>
                  <a:pt x="3144964" y="460603"/>
                </a:lnTo>
                <a:lnTo>
                  <a:pt x="3110268" y="491578"/>
                </a:lnTo>
                <a:lnTo>
                  <a:pt x="3077730" y="524802"/>
                </a:lnTo>
                <a:lnTo>
                  <a:pt x="3066783" y="537603"/>
                </a:lnTo>
                <a:lnTo>
                  <a:pt x="3063900" y="531837"/>
                </a:lnTo>
                <a:lnTo>
                  <a:pt x="3039211" y="495287"/>
                </a:lnTo>
                <a:lnTo>
                  <a:pt x="3010154" y="462280"/>
                </a:lnTo>
                <a:lnTo>
                  <a:pt x="2977146" y="433222"/>
                </a:lnTo>
                <a:lnTo>
                  <a:pt x="2940583" y="408520"/>
                </a:lnTo>
                <a:lnTo>
                  <a:pt x="2900896" y="388607"/>
                </a:lnTo>
                <a:lnTo>
                  <a:pt x="2889377" y="384606"/>
                </a:lnTo>
                <a:lnTo>
                  <a:pt x="2858478" y="373875"/>
                </a:lnTo>
                <a:lnTo>
                  <a:pt x="2813735" y="364731"/>
                </a:lnTo>
                <a:lnTo>
                  <a:pt x="2767101" y="361594"/>
                </a:lnTo>
                <a:lnTo>
                  <a:pt x="2734780" y="363105"/>
                </a:lnTo>
                <a:lnTo>
                  <a:pt x="2703309" y="367550"/>
                </a:lnTo>
                <a:lnTo>
                  <a:pt x="2672829" y="374764"/>
                </a:lnTo>
                <a:lnTo>
                  <a:pt x="2643454" y="384606"/>
                </a:lnTo>
                <a:lnTo>
                  <a:pt x="2622600" y="340321"/>
                </a:lnTo>
                <a:lnTo>
                  <a:pt x="2598496" y="298005"/>
                </a:lnTo>
                <a:lnTo>
                  <a:pt x="2597023" y="295833"/>
                </a:lnTo>
                <a:lnTo>
                  <a:pt x="2571292" y="257797"/>
                </a:lnTo>
                <a:lnTo>
                  <a:pt x="2541168" y="219887"/>
                </a:lnTo>
                <a:lnTo>
                  <a:pt x="2508262" y="184429"/>
                </a:lnTo>
                <a:lnTo>
                  <a:pt x="2472766" y="151574"/>
                </a:lnTo>
                <a:lnTo>
                  <a:pt x="2434818" y="121488"/>
                </a:lnTo>
                <a:lnTo>
                  <a:pt x="2394585" y="94335"/>
                </a:lnTo>
                <a:lnTo>
                  <a:pt x="2352230" y="70281"/>
                </a:lnTo>
                <a:lnTo>
                  <a:pt x="2307920" y="49479"/>
                </a:lnTo>
                <a:lnTo>
                  <a:pt x="2261806" y="32092"/>
                </a:lnTo>
                <a:lnTo>
                  <a:pt x="2214067" y="18300"/>
                </a:lnTo>
                <a:lnTo>
                  <a:pt x="2164854" y="8242"/>
                </a:lnTo>
                <a:lnTo>
                  <a:pt x="2114321" y="2082"/>
                </a:lnTo>
                <a:lnTo>
                  <a:pt x="2062645" y="0"/>
                </a:lnTo>
                <a:lnTo>
                  <a:pt x="2011184" y="2070"/>
                </a:lnTo>
                <a:lnTo>
                  <a:pt x="1960867" y="8178"/>
                </a:lnTo>
                <a:lnTo>
                  <a:pt x="1911845" y="18161"/>
                </a:lnTo>
                <a:lnTo>
                  <a:pt x="1864296" y="31851"/>
                </a:lnTo>
                <a:lnTo>
                  <a:pt x="1818360" y="49110"/>
                </a:lnTo>
                <a:lnTo>
                  <a:pt x="1774202" y="69748"/>
                </a:lnTo>
                <a:lnTo>
                  <a:pt x="1731987" y="93624"/>
                </a:lnTo>
                <a:lnTo>
                  <a:pt x="1691868" y="120586"/>
                </a:lnTo>
                <a:lnTo>
                  <a:pt x="1654009" y="150444"/>
                </a:lnTo>
                <a:lnTo>
                  <a:pt x="1618576" y="183070"/>
                </a:lnTo>
                <a:lnTo>
                  <a:pt x="1585709" y="218274"/>
                </a:lnTo>
                <a:lnTo>
                  <a:pt x="1555572" y="255917"/>
                </a:lnTo>
                <a:lnTo>
                  <a:pt x="1528330" y="295833"/>
                </a:lnTo>
                <a:lnTo>
                  <a:pt x="1497926" y="288442"/>
                </a:lnTo>
                <a:lnTo>
                  <a:pt x="1466799" y="283044"/>
                </a:lnTo>
                <a:lnTo>
                  <a:pt x="1435011" y="279730"/>
                </a:lnTo>
                <a:lnTo>
                  <a:pt x="1402613" y="278612"/>
                </a:lnTo>
                <a:lnTo>
                  <a:pt x="1354772" y="281025"/>
                </a:lnTo>
                <a:lnTo>
                  <a:pt x="1308315" y="288112"/>
                </a:lnTo>
                <a:lnTo>
                  <a:pt x="1263472" y="299643"/>
                </a:lnTo>
                <a:lnTo>
                  <a:pt x="1220482" y="315379"/>
                </a:lnTo>
                <a:lnTo>
                  <a:pt x="1179576" y="335076"/>
                </a:lnTo>
                <a:lnTo>
                  <a:pt x="1141006" y="358521"/>
                </a:lnTo>
                <a:lnTo>
                  <a:pt x="1104988" y="385457"/>
                </a:lnTo>
                <a:lnTo>
                  <a:pt x="1071753" y="415645"/>
                </a:lnTo>
                <a:lnTo>
                  <a:pt x="1041552" y="448881"/>
                </a:lnTo>
                <a:lnTo>
                  <a:pt x="1014615" y="484898"/>
                </a:lnTo>
                <a:lnTo>
                  <a:pt x="991184" y="523481"/>
                </a:lnTo>
                <a:lnTo>
                  <a:pt x="971486" y="564375"/>
                </a:lnTo>
                <a:lnTo>
                  <a:pt x="958850" y="598881"/>
                </a:lnTo>
                <a:lnTo>
                  <a:pt x="916660" y="617054"/>
                </a:lnTo>
                <a:lnTo>
                  <a:pt x="873785" y="639318"/>
                </a:lnTo>
                <a:lnTo>
                  <a:pt x="832777" y="664489"/>
                </a:lnTo>
                <a:lnTo>
                  <a:pt x="793762" y="692442"/>
                </a:lnTo>
                <a:lnTo>
                  <a:pt x="756881" y="723023"/>
                </a:lnTo>
                <a:lnTo>
                  <a:pt x="722287" y="756094"/>
                </a:lnTo>
                <a:lnTo>
                  <a:pt x="690092" y="791540"/>
                </a:lnTo>
                <a:lnTo>
                  <a:pt x="660438" y="829208"/>
                </a:lnTo>
                <a:lnTo>
                  <a:pt x="633463" y="868946"/>
                </a:lnTo>
                <a:lnTo>
                  <a:pt x="600925" y="861034"/>
                </a:lnTo>
                <a:lnTo>
                  <a:pt x="567601" y="855256"/>
                </a:lnTo>
                <a:lnTo>
                  <a:pt x="533577" y="851712"/>
                </a:lnTo>
                <a:lnTo>
                  <a:pt x="498894" y="850519"/>
                </a:lnTo>
                <a:lnTo>
                  <a:pt x="450659" y="852805"/>
                </a:lnTo>
                <a:lnTo>
                  <a:pt x="403733" y="859548"/>
                </a:lnTo>
                <a:lnTo>
                  <a:pt x="358305" y="870521"/>
                </a:lnTo>
                <a:lnTo>
                  <a:pt x="314591" y="885520"/>
                </a:lnTo>
                <a:lnTo>
                  <a:pt x="272808" y="904328"/>
                </a:lnTo>
                <a:lnTo>
                  <a:pt x="233159" y="926757"/>
                </a:lnTo>
                <a:lnTo>
                  <a:pt x="195859" y="952576"/>
                </a:lnTo>
                <a:lnTo>
                  <a:pt x="161112" y="981570"/>
                </a:lnTo>
                <a:lnTo>
                  <a:pt x="129133" y="1013548"/>
                </a:lnTo>
                <a:lnTo>
                  <a:pt x="100126" y="1048296"/>
                </a:lnTo>
                <a:lnTo>
                  <a:pt x="74307" y="1085596"/>
                </a:lnTo>
                <a:lnTo>
                  <a:pt x="51892" y="1125245"/>
                </a:lnTo>
                <a:lnTo>
                  <a:pt x="33070" y="1167028"/>
                </a:lnTo>
                <a:lnTo>
                  <a:pt x="18072" y="1210741"/>
                </a:lnTo>
                <a:lnTo>
                  <a:pt x="7099" y="1256169"/>
                </a:lnTo>
                <a:lnTo>
                  <a:pt x="368" y="1303108"/>
                </a:lnTo>
                <a:lnTo>
                  <a:pt x="0" y="1310881"/>
                </a:lnTo>
                <a:lnTo>
                  <a:pt x="935050" y="1310881"/>
                </a:lnTo>
                <a:lnTo>
                  <a:pt x="2082927" y="1310881"/>
                </a:lnTo>
                <a:lnTo>
                  <a:pt x="2327325" y="1310881"/>
                </a:lnTo>
                <a:lnTo>
                  <a:pt x="3372561" y="1310881"/>
                </a:lnTo>
                <a:lnTo>
                  <a:pt x="4203014" y="1310881"/>
                </a:lnTo>
                <a:lnTo>
                  <a:pt x="4203014" y="61520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41" name="Google Shape;41;p6"/>
          <p:cNvPicPr preferRelativeResize="0"/>
          <p:nvPr/>
        </p:nvPicPr>
        <p:blipFill rotWithShape="1">
          <a:blip r:embed="rId2">
            <a:alphaModFix/>
          </a:blip>
          <a:srcRect b="0" l="0" r="0" t="0"/>
          <a:stretch/>
        </p:blipFill>
        <p:spPr>
          <a:xfrm>
            <a:off x="347962" y="111585"/>
            <a:ext cx="1238249" cy="1238249"/>
          </a:xfrm>
          <a:prstGeom prst="rect">
            <a:avLst/>
          </a:prstGeom>
          <a:noFill/>
          <a:ln>
            <a:noFill/>
          </a:ln>
        </p:spPr>
      </p:pic>
      <p:sp>
        <p:nvSpPr>
          <p:cNvPr id="42" name="Google Shape;42;p6"/>
          <p:cNvSpPr/>
          <p:nvPr/>
        </p:nvSpPr>
        <p:spPr>
          <a:xfrm>
            <a:off x="948836" y="2847620"/>
            <a:ext cx="0" cy="1866264"/>
          </a:xfrm>
          <a:custGeom>
            <a:rect b="b" l="l" r="r" t="t"/>
            <a:pathLst>
              <a:path extrusionOk="0" h="1866264" w="120000">
                <a:moveTo>
                  <a:pt x="0" y="0"/>
                </a:moveTo>
                <a:lnTo>
                  <a:pt x="0" y="1866174"/>
                </a:lnTo>
              </a:path>
            </a:pathLst>
          </a:custGeom>
          <a:noFill/>
          <a:ln cap="flat" cmpd="sng" w="380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3" name="Google Shape;43;p6"/>
          <p:cNvSpPr/>
          <p:nvPr/>
        </p:nvSpPr>
        <p:spPr>
          <a:xfrm>
            <a:off x="891686" y="2838095"/>
            <a:ext cx="114300" cy="1885314"/>
          </a:xfrm>
          <a:custGeom>
            <a:rect b="b" l="l" r="r" t="t"/>
            <a:pathLst>
              <a:path extrusionOk="0" h="1885314" w="114300">
                <a:moveTo>
                  <a:pt x="114299" y="0"/>
                </a:moveTo>
                <a:lnTo>
                  <a:pt x="0" y="0"/>
                </a:lnTo>
              </a:path>
              <a:path extrusionOk="0" h="1885314" w="114300">
                <a:moveTo>
                  <a:pt x="114299" y="1885224"/>
                </a:moveTo>
                <a:lnTo>
                  <a:pt x="0" y="1885224"/>
                </a:lnTo>
              </a:path>
            </a:pathLst>
          </a:custGeom>
          <a:noFill/>
          <a:ln cap="flat" cmpd="sng" w="380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4" name="Google Shape;44;p6"/>
          <p:cNvSpPr txBox="1"/>
          <p:nvPr>
            <p:ph idx="11" type="ftr"/>
          </p:nvPr>
        </p:nvSpPr>
        <p:spPr>
          <a:xfrm>
            <a:off x="3316224" y="6803136"/>
            <a:ext cx="3121152" cy="36576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6"/>
          <p:cNvSpPr txBox="1"/>
          <p:nvPr>
            <p:ph idx="10" type="dt"/>
          </p:nvPr>
        </p:nvSpPr>
        <p:spPr>
          <a:xfrm>
            <a:off x="487680" y="6803136"/>
            <a:ext cx="2243328" cy="36576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idx="12" type="sldNum"/>
          </p:nvPr>
        </p:nvSpPr>
        <p:spPr>
          <a:xfrm>
            <a:off x="7022592" y="6803136"/>
            <a:ext cx="2243328" cy="36576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0" y="0"/>
            <a:ext cx="9753600" cy="7315200"/>
          </a:xfrm>
          <a:custGeom>
            <a:rect b="b" l="l" r="r" t="t"/>
            <a:pathLst>
              <a:path extrusionOk="0" h="7315200" w="9753600">
                <a:moveTo>
                  <a:pt x="9753599" y="7315199"/>
                </a:moveTo>
                <a:lnTo>
                  <a:pt x="0" y="7315199"/>
                </a:lnTo>
                <a:lnTo>
                  <a:pt x="0" y="0"/>
                </a:lnTo>
                <a:lnTo>
                  <a:pt x="9753599" y="0"/>
                </a:lnTo>
                <a:lnTo>
                  <a:pt x="9753599" y="7315199"/>
                </a:lnTo>
                <a:close/>
              </a:path>
            </a:pathLst>
          </a:custGeom>
          <a:solidFill>
            <a:srgbClr val="F1F1F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 name="Google Shape;7;p1"/>
          <p:cNvSpPr/>
          <p:nvPr/>
        </p:nvSpPr>
        <p:spPr>
          <a:xfrm>
            <a:off x="5550573" y="6004331"/>
            <a:ext cx="4203065" cy="1311275"/>
          </a:xfrm>
          <a:custGeom>
            <a:rect b="b" l="l" r="r" t="t"/>
            <a:pathLst>
              <a:path extrusionOk="0" h="1311275" w="4203065">
                <a:moveTo>
                  <a:pt x="4203014" y="615200"/>
                </a:moveTo>
                <a:lnTo>
                  <a:pt x="4199979" y="615734"/>
                </a:lnTo>
                <a:lnTo>
                  <a:pt x="4166844" y="623785"/>
                </a:lnTo>
                <a:lnTo>
                  <a:pt x="4139400" y="583323"/>
                </a:lnTo>
                <a:lnTo>
                  <a:pt x="4109212" y="544982"/>
                </a:lnTo>
                <a:lnTo>
                  <a:pt x="4076446" y="508914"/>
                </a:lnTo>
                <a:lnTo>
                  <a:pt x="4041229" y="475246"/>
                </a:lnTo>
                <a:lnTo>
                  <a:pt x="4003687" y="444119"/>
                </a:lnTo>
                <a:lnTo>
                  <a:pt x="3963974" y="415671"/>
                </a:lnTo>
                <a:lnTo>
                  <a:pt x="3922230" y="390042"/>
                </a:lnTo>
                <a:lnTo>
                  <a:pt x="3878592" y="367385"/>
                </a:lnTo>
                <a:lnTo>
                  <a:pt x="3833190" y="347827"/>
                </a:lnTo>
                <a:lnTo>
                  <a:pt x="3786174" y="331508"/>
                </a:lnTo>
                <a:lnTo>
                  <a:pt x="3737686" y="318579"/>
                </a:lnTo>
                <a:lnTo>
                  <a:pt x="3687838" y="309156"/>
                </a:lnTo>
                <a:lnTo>
                  <a:pt x="3636797" y="303415"/>
                </a:lnTo>
                <a:lnTo>
                  <a:pt x="3584702" y="301459"/>
                </a:lnTo>
                <a:lnTo>
                  <a:pt x="3534956" y="303237"/>
                </a:lnTo>
                <a:lnTo>
                  <a:pt x="3486175" y="308470"/>
                </a:lnTo>
                <a:lnTo>
                  <a:pt x="3438474" y="317055"/>
                </a:lnTo>
                <a:lnTo>
                  <a:pt x="3391966" y="328866"/>
                </a:lnTo>
                <a:lnTo>
                  <a:pt x="3346793" y="343776"/>
                </a:lnTo>
                <a:lnTo>
                  <a:pt x="3303054" y="361657"/>
                </a:lnTo>
                <a:lnTo>
                  <a:pt x="3260877" y="382409"/>
                </a:lnTo>
                <a:lnTo>
                  <a:pt x="3220402" y="405892"/>
                </a:lnTo>
                <a:lnTo>
                  <a:pt x="3181718" y="432003"/>
                </a:lnTo>
                <a:lnTo>
                  <a:pt x="3144964" y="460603"/>
                </a:lnTo>
                <a:lnTo>
                  <a:pt x="3110268" y="491578"/>
                </a:lnTo>
                <a:lnTo>
                  <a:pt x="3077730" y="524802"/>
                </a:lnTo>
                <a:lnTo>
                  <a:pt x="3066783" y="537603"/>
                </a:lnTo>
                <a:lnTo>
                  <a:pt x="3063900" y="531837"/>
                </a:lnTo>
                <a:lnTo>
                  <a:pt x="3039211" y="495287"/>
                </a:lnTo>
                <a:lnTo>
                  <a:pt x="3010154" y="462280"/>
                </a:lnTo>
                <a:lnTo>
                  <a:pt x="2977146" y="433222"/>
                </a:lnTo>
                <a:lnTo>
                  <a:pt x="2940583" y="408520"/>
                </a:lnTo>
                <a:lnTo>
                  <a:pt x="2900896" y="388607"/>
                </a:lnTo>
                <a:lnTo>
                  <a:pt x="2889377" y="384606"/>
                </a:lnTo>
                <a:lnTo>
                  <a:pt x="2858478" y="373875"/>
                </a:lnTo>
                <a:lnTo>
                  <a:pt x="2813735" y="364731"/>
                </a:lnTo>
                <a:lnTo>
                  <a:pt x="2767101" y="361594"/>
                </a:lnTo>
                <a:lnTo>
                  <a:pt x="2734780" y="363105"/>
                </a:lnTo>
                <a:lnTo>
                  <a:pt x="2703309" y="367550"/>
                </a:lnTo>
                <a:lnTo>
                  <a:pt x="2672829" y="374764"/>
                </a:lnTo>
                <a:lnTo>
                  <a:pt x="2643454" y="384606"/>
                </a:lnTo>
                <a:lnTo>
                  <a:pt x="2622600" y="340321"/>
                </a:lnTo>
                <a:lnTo>
                  <a:pt x="2598496" y="298005"/>
                </a:lnTo>
                <a:lnTo>
                  <a:pt x="2597023" y="295833"/>
                </a:lnTo>
                <a:lnTo>
                  <a:pt x="2571292" y="257797"/>
                </a:lnTo>
                <a:lnTo>
                  <a:pt x="2541168" y="219887"/>
                </a:lnTo>
                <a:lnTo>
                  <a:pt x="2508262" y="184429"/>
                </a:lnTo>
                <a:lnTo>
                  <a:pt x="2472766" y="151574"/>
                </a:lnTo>
                <a:lnTo>
                  <a:pt x="2434818" y="121488"/>
                </a:lnTo>
                <a:lnTo>
                  <a:pt x="2394585" y="94335"/>
                </a:lnTo>
                <a:lnTo>
                  <a:pt x="2352230" y="70281"/>
                </a:lnTo>
                <a:lnTo>
                  <a:pt x="2307920" y="49479"/>
                </a:lnTo>
                <a:lnTo>
                  <a:pt x="2261806" y="32092"/>
                </a:lnTo>
                <a:lnTo>
                  <a:pt x="2214067" y="18300"/>
                </a:lnTo>
                <a:lnTo>
                  <a:pt x="2164854" y="8242"/>
                </a:lnTo>
                <a:lnTo>
                  <a:pt x="2114321" y="2082"/>
                </a:lnTo>
                <a:lnTo>
                  <a:pt x="2062645" y="0"/>
                </a:lnTo>
                <a:lnTo>
                  <a:pt x="2011184" y="2070"/>
                </a:lnTo>
                <a:lnTo>
                  <a:pt x="1960867" y="8178"/>
                </a:lnTo>
                <a:lnTo>
                  <a:pt x="1911845" y="18161"/>
                </a:lnTo>
                <a:lnTo>
                  <a:pt x="1864296" y="31851"/>
                </a:lnTo>
                <a:lnTo>
                  <a:pt x="1818360" y="49110"/>
                </a:lnTo>
                <a:lnTo>
                  <a:pt x="1774202" y="69748"/>
                </a:lnTo>
                <a:lnTo>
                  <a:pt x="1731987" y="93624"/>
                </a:lnTo>
                <a:lnTo>
                  <a:pt x="1691868" y="120586"/>
                </a:lnTo>
                <a:lnTo>
                  <a:pt x="1654009" y="150444"/>
                </a:lnTo>
                <a:lnTo>
                  <a:pt x="1618576" y="183070"/>
                </a:lnTo>
                <a:lnTo>
                  <a:pt x="1585709" y="218274"/>
                </a:lnTo>
                <a:lnTo>
                  <a:pt x="1555572" y="255917"/>
                </a:lnTo>
                <a:lnTo>
                  <a:pt x="1528330" y="295833"/>
                </a:lnTo>
                <a:lnTo>
                  <a:pt x="1497926" y="288442"/>
                </a:lnTo>
                <a:lnTo>
                  <a:pt x="1466799" y="283044"/>
                </a:lnTo>
                <a:lnTo>
                  <a:pt x="1435011" y="279730"/>
                </a:lnTo>
                <a:lnTo>
                  <a:pt x="1402613" y="278612"/>
                </a:lnTo>
                <a:lnTo>
                  <a:pt x="1354772" y="281025"/>
                </a:lnTo>
                <a:lnTo>
                  <a:pt x="1308315" y="288112"/>
                </a:lnTo>
                <a:lnTo>
                  <a:pt x="1263472" y="299643"/>
                </a:lnTo>
                <a:lnTo>
                  <a:pt x="1220482" y="315379"/>
                </a:lnTo>
                <a:lnTo>
                  <a:pt x="1179576" y="335076"/>
                </a:lnTo>
                <a:lnTo>
                  <a:pt x="1141006" y="358521"/>
                </a:lnTo>
                <a:lnTo>
                  <a:pt x="1104988" y="385457"/>
                </a:lnTo>
                <a:lnTo>
                  <a:pt x="1071753" y="415645"/>
                </a:lnTo>
                <a:lnTo>
                  <a:pt x="1041552" y="448881"/>
                </a:lnTo>
                <a:lnTo>
                  <a:pt x="1014615" y="484898"/>
                </a:lnTo>
                <a:lnTo>
                  <a:pt x="991184" y="523481"/>
                </a:lnTo>
                <a:lnTo>
                  <a:pt x="971486" y="564375"/>
                </a:lnTo>
                <a:lnTo>
                  <a:pt x="958850" y="598881"/>
                </a:lnTo>
                <a:lnTo>
                  <a:pt x="916660" y="617054"/>
                </a:lnTo>
                <a:lnTo>
                  <a:pt x="873785" y="639318"/>
                </a:lnTo>
                <a:lnTo>
                  <a:pt x="832777" y="664489"/>
                </a:lnTo>
                <a:lnTo>
                  <a:pt x="793762" y="692442"/>
                </a:lnTo>
                <a:lnTo>
                  <a:pt x="756881" y="723023"/>
                </a:lnTo>
                <a:lnTo>
                  <a:pt x="722287" y="756094"/>
                </a:lnTo>
                <a:lnTo>
                  <a:pt x="690092" y="791540"/>
                </a:lnTo>
                <a:lnTo>
                  <a:pt x="660438" y="829208"/>
                </a:lnTo>
                <a:lnTo>
                  <a:pt x="633463" y="868946"/>
                </a:lnTo>
                <a:lnTo>
                  <a:pt x="600925" y="861034"/>
                </a:lnTo>
                <a:lnTo>
                  <a:pt x="567601" y="855256"/>
                </a:lnTo>
                <a:lnTo>
                  <a:pt x="533577" y="851712"/>
                </a:lnTo>
                <a:lnTo>
                  <a:pt x="498894" y="850519"/>
                </a:lnTo>
                <a:lnTo>
                  <a:pt x="450659" y="852805"/>
                </a:lnTo>
                <a:lnTo>
                  <a:pt x="403733" y="859548"/>
                </a:lnTo>
                <a:lnTo>
                  <a:pt x="358305" y="870521"/>
                </a:lnTo>
                <a:lnTo>
                  <a:pt x="314591" y="885520"/>
                </a:lnTo>
                <a:lnTo>
                  <a:pt x="272808" y="904328"/>
                </a:lnTo>
                <a:lnTo>
                  <a:pt x="233159" y="926757"/>
                </a:lnTo>
                <a:lnTo>
                  <a:pt x="195859" y="952576"/>
                </a:lnTo>
                <a:lnTo>
                  <a:pt x="161112" y="981570"/>
                </a:lnTo>
                <a:lnTo>
                  <a:pt x="129133" y="1013548"/>
                </a:lnTo>
                <a:lnTo>
                  <a:pt x="100126" y="1048296"/>
                </a:lnTo>
                <a:lnTo>
                  <a:pt x="74307" y="1085596"/>
                </a:lnTo>
                <a:lnTo>
                  <a:pt x="51892" y="1125245"/>
                </a:lnTo>
                <a:lnTo>
                  <a:pt x="33070" y="1167028"/>
                </a:lnTo>
                <a:lnTo>
                  <a:pt x="18072" y="1210741"/>
                </a:lnTo>
                <a:lnTo>
                  <a:pt x="7099" y="1256169"/>
                </a:lnTo>
                <a:lnTo>
                  <a:pt x="368" y="1303108"/>
                </a:lnTo>
                <a:lnTo>
                  <a:pt x="0" y="1310881"/>
                </a:lnTo>
                <a:lnTo>
                  <a:pt x="935050" y="1310881"/>
                </a:lnTo>
                <a:lnTo>
                  <a:pt x="2082927" y="1310881"/>
                </a:lnTo>
                <a:lnTo>
                  <a:pt x="2327325" y="1310881"/>
                </a:lnTo>
                <a:lnTo>
                  <a:pt x="3372561" y="1310881"/>
                </a:lnTo>
                <a:lnTo>
                  <a:pt x="4203014" y="1310881"/>
                </a:lnTo>
                <a:lnTo>
                  <a:pt x="4203014" y="61520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8" name="Google Shape;8;p1"/>
          <p:cNvPicPr preferRelativeResize="0"/>
          <p:nvPr/>
        </p:nvPicPr>
        <p:blipFill rotWithShape="1">
          <a:blip r:embed="rId1">
            <a:alphaModFix/>
          </a:blip>
          <a:srcRect b="0" l="0" r="0" t="0"/>
          <a:stretch/>
        </p:blipFill>
        <p:spPr>
          <a:xfrm>
            <a:off x="347962" y="111585"/>
            <a:ext cx="1238249" cy="1238249"/>
          </a:xfrm>
          <a:prstGeom prst="rect">
            <a:avLst/>
          </a:prstGeom>
          <a:noFill/>
          <a:ln>
            <a:noFill/>
          </a:ln>
        </p:spPr>
      </p:pic>
      <p:sp>
        <p:nvSpPr>
          <p:cNvPr id="9" name="Google Shape;9;p1"/>
          <p:cNvSpPr txBox="1"/>
          <p:nvPr>
            <p:ph type="title"/>
          </p:nvPr>
        </p:nvSpPr>
        <p:spPr>
          <a:xfrm>
            <a:off x="523143" y="-318491"/>
            <a:ext cx="8707120" cy="3142615"/>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8750" u="none" cap="none" strike="noStrike">
                <a:solidFill>
                  <a:srgbClr val="006FC2"/>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0" name="Google Shape;10;p1"/>
          <p:cNvSpPr txBox="1"/>
          <p:nvPr>
            <p:ph idx="1" type="body"/>
          </p:nvPr>
        </p:nvSpPr>
        <p:spPr>
          <a:xfrm>
            <a:off x="487680" y="1682496"/>
            <a:ext cx="8778240" cy="4828032"/>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11" name="Google Shape;11;p1"/>
          <p:cNvSpPr txBox="1"/>
          <p:nvPr>
            <p:ph idx="11" type="ftr"/>
          </p:nvPr>
        </p:nvSpPr>
        <p:spPr>
          <a:xfrm>
            <a:off x="3316224" y="6803136"/>
            <a:ext cx="3121152" cy="36576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 name="Google Shape;12;p1"/>
          <p:cNvSpPr txBox="1"/>
          <p:nvPr>
            <p:ph idx="10" type="dt"/>
          </p:nvPr>
        </p:nvSpPr>
        <p:spPr>
          <a:xfrm>
            <a:off x="487680" y="6803136"/>
            <a:ext cx="2243328" cy="36576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3" name="Google Shape;13;p1"/>
          <p:cNvSpPr txBox="1"/>
          <p:nvPr>
            <p:ph idx="12" type="sldNum"/>
          </p:nvPr>
        </p:nvSpPr>
        <p:spPr>
          <a:xfrm>
            <a:off x="7022592" y="6803136"/>
            <a:ext cx="2243328" cy="365760"/>
          </a:xfrm>
          <a:prstGeom prst="rect">
            <a:avLst/>
          </a:prstGeom>
          <a:noFill/>
          <a:ln>
            <a:noFill/>
          </a:ln>
        </p:spPr>
        <p:txBody>
          <a:bodyPr anchorCtr="0" anchor="t" bIns="0" lIns="0" spcFirstLastPara="1" rIns="0" wrap="square" tIns="0">
            <a:sp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p7"/>
          <p:cNvSpPr txBox="1"/>
          <p:nvPr/>
        </p:nvSpPr>
        <p:spPr>
          <a:xfrm>
            <a:off x="1920143" y="3332100"/>
            <a:ext cx="5913300" cy="651000"/>
          </a:xfrm>
          <a:prstGeom prst="rect">
            <a:avLst/>
          </a:prstGeom>
          <a:noFill/>
          <a:ln>
            <a:noFill/>
          </a:ln>
        </p:spPr>
        <p:txBody>
          <a:bodyPr anchorCtr="0" anchor="t" bIns="0" lIns="0" spcFirstLastPara="1" rIns="0" wrap="square" tIns="12050">
            <a:spAutoFit/>
          </a:bodyPr>
          <a:lstStyle/>
          <a:p>
            <a:pPr indent="0" lvl="0" marL="12700" marR="0" rtl="0" algn="ctr">
              <a:lnSpc>
                <a:spcPct val="100000"/>
              </a:lnSpc>
              <a:spcBef>
                <a:spcPts val="0"/>
              </a:spcBef>
              <a:spcAft>
                <a:spcPts val="0"/>
              </a:spcAft>
              <a:buClr>
                <a:srgbClr val="000000"/>
              </a:buClr>
              <a:buSzPts val="4150"/>
              <a:buFont typeface="Arial"/>
              <a:buNone/>
            </a:pPr>
            <a:r>
              <a:rPr b="1" i="0" lang="en-GB" sz="4150" u="none" cap="none" strike="noStrike">
                <a:solidFill>
                  <a:srgbClr val="006FC2"/>
                </a:solidFill>
                <a:latin typeface="Lato"/>
                <a:ea typeface="Lato"/>
                <a:cs typeface="Lato"/>
                <a:sym typeface="Lato"/>
              </a:rPr>
              <a:t>OS - Linux Part </a:t>
            </a:r>
            <a:r>
              <a:rPr b="1" lang="en-GB" sz="4150">
                <a:solidFill>
                  <a:srgbClr val="006FC2"/>
                </a:solidFill>
                <a:latin typeface="Lato"/>
                <a:ea typeface="Lato"/>
                <a:cs typeface="Lato"/>
                <a:sym typeface="Lato"/>
              </a:rPr>
              <a:t>2</a:t>
            </a:r>
            <a:endParaRPr b="0" i="0" sz="4150" u="none" cap="none" strike="noStrike">
              <a:solidFill>
                <a:srgbClr val="000000"/>
              </a:solidFill>
              <a:latin typeface="Lato"/>
              <a:ea typeface="Lato"/>
              <a:cs typeface="Lato"/>
              <a:sym typeface="Lato"/>
            </a:endParaRPr>
          </a:p>
        </p:txBody>
      </p:sp>
      <p:sp>
        <p:nvSpPr>
          <p:cNvPr id="52" name="Google Shape;52;p7"/>
          <p:cNvSpPr txBox="1"/>
          <p:nvPr/>
        </p:nvSpPr>
        <p:spPr>
          <a:xfrm>
            <a:off x="9123730" y="6883463"/>
            <a:ext cx="431165"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1" i="0" lang="en-GB" sz="2000" u="none" cap="none" strike="noStrike">
                <a:solidFill>
                  <a:srgbClr val="006FC2"/>
                </a:solidFill>
                <a:latin typeface="Noto Naskh Arabic"/>
                <a:ea typeface="Noto Naskh Arabic"/>
                <a:cs typeface="Noto Naskh Arabic"/>
                <a:sym typeface="Noto Naskh Arabic"/>
              </a:rPr>
              <a:t>4</a:t>
            </a:r>
            <a:r>
              <a:rPr b="1" i="0" lang="en-GB" sz="2000" u="none" cap="none" strike="noStrike">
                <a:solidFill>
                  <a:srgbClr val="000000"/>
                </a:solidFill>
                <a:latin typeface="Noto Naskh Arabic"/>
                <a:ea typeface="Noto Naskh Arabic"/>
                <a:cs typeface="Noto Naskh Arabic"/>
                <a:sym typeface="Noto Naskh Arabic"/>
              </a:rPr>
              <a:t>.</a:t>
            </a:r>
            <a:r>
              <a:rPr b="1" i="0" lang="en-GB" sz="2000" u="none" cap="none" strike="noStrike">
                <a:solidFill>
                  <a:srgbClr val="8FC63B"/>
                </a:solidFill>
                <a:latin typeface="Noto Naskh Arabic"/>
                <a:ea typeface="Noto Naskh Arabic"/>
                <a:cs typeface="Noto Naskh Arabic"/>
                <a:sym typeface="Noto Naskh Arabic"/>
              </a:rPr>
              <a:t>0</a:t>
            </a:r>
            <a:endParaRPr b="0" i="0" sz="2000" u="none" cap="none" strike="noStrike">
              <a:solidFill>
                <a:srgbClr val="000000"/>
              </a:solidFill>
              <a:latin typeface="Noto Naskh Arabic"/>
              <a:ea typeface="Noto Naskh Arabic"/>
              <a:cs typeface="Noto Naskh Arabic"/>
              <a:sym typeface="Noto Naskh Arabic"/>
            </a:endParaRPr>
          </a:p>
        </p:txBody>
      </p:sp>
      <p:cxnSp>
        <p:nvCxnSpPr>
          <p:cNvPr id="53" name="Google Shape;53;p7"/>
          <p:cNvCxnSpPr/>
          <p:nvPr/>
        </p:nvCxnSpPr>
        <p:spPr>
          <a:xfrm>
            <a:off x="914400" y="2847620"/>
            <a:ext cx="0" cy="1875789"/>
          </a:xfrm>
          <a:prstGeom prst="straightConnector1">
            <a:avLst/>
          </a:prstGeom>
          <a:noFill/>
          <a:ln cap="flat" cmpd="sng" w="28575">
            <a:solidFill>
              <a:schemeClr val="accent1"/>
            </a:solidFill>
            <a:prstDash val="solid"/>
            <a:round/>
            <a:headEnd len="med" w="med" type="diamond"/>
            <a:tailEnd len="med" w="med" type="diamond"/>
          </a:ln>
        </p:spPr>
      </p:cxnSp>
      <p:sp>
        <p:nvSpPr>
          <p:cNvPr id="54" name="Google Shape;54;p7"/>
          <p:cNvSpPr txBox="1"/>
          <p:nvPr/>
        </p:nvSpPr>
        <p:spPr>
          <a:xfrm>
            <a:off x="3660447" y="4339394"/>
            <a:ext cx="2432601" cy="381515"/>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2400"/>
              <a:buFont typeface="Arial"/>
              <a:buNone/>
            </a:pPr>
            <a:r>
              <a:rPr b="1" i="0" lang="en-GB" sz="2400" u="none" cap="none" strike="noStrike">
                <a:solidFill>
                  <a:srgbClr val="006FC2"/>
                </a:solidFill>
                <a:latin typeface="Lato"/>
                <a:ea typeface="Lato"/>
                <a:cs typeface="Lato"/>
                <a:sym typeface="Lato"/>
              </a:rPr>
              <a:t>Malchiel Ed Urias</a:t>
            </a:r>
            <a:endParaRPr b="0" i="0" sz="2400" u="none" cap="none" strike="noStrike">
              <a:solidFill>
                <a:srgbClr val="000000"/>
              </a:solidFill>
              <a:latin typeface="Lato"/>
              <a:ea typeface="Lato"/>
              <a:cs typeface="Lato"/>
              <a:sym typeface="Lato"/>
            </a:endParaRPr>
          </a:p>
        </p:txBody>
      </p:sp>
      <p:grpSp>
        <p:nvGrpSpPr>
          <p:cNvPr id="55" name="Google Shape;55;p7"/>
          <p:cNvGrpSpPr/>
          <p:nvPr/>
        </p:nvGrpSpPr>
        <p:grpSpPr>
          <a:xfrm>
            <a:off x="6424525" y="5445675"/>
            <a:ext cx="2976626" cy="1437900"/>
            <a:chOff x="6424525" y="5445675"/>
            <a:chExt cx="2976626" cy="1437900"/>
          </a:xfrm>
        </p:grpSpPr>
        <p:sp>
          <p:nvSpPr>
            <p:cNvPr id="56" name="Google Shape;56;p7"/>
            <p:cNvSpPr/>
            <p:nvPr/>
          </p:nvSpPr>
          <p:spPr>
            <a:xfrm>
              <a:off x="6424525" y="5445675"/>
              <a:ext cx="2699100" cy="1437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57" name="Google Shape;57;p7"/>
            <p:cNvSpPr txBox="1"/>
            <p:nvPr/>
          </p:nvSpPr>
          <p:spPr>
            <a:xfrm>
              <a:off x="6484251" y="5572463"/>
              <a:ext cx="2916900" cy="4278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0"/>
                <a:buFont typeface="Arial"/>
                <a:buNone/>
              </a:pPr>
              <a:r>
                <a:rPr b="1" i="0" lang="en-GB" sz="2700" u="none" cap="none" strike="noStrike">
                  <a:solidFill>
                    <a:srgbClr val="006FC2"/>
                  </a:solidFill>
                  <a:latin typeface="Lato"/>
                  <a:ea typeface="Lato"/>
                  <a:cs typeface="Lato"/>
                  <a:sym typeface="Lato"/>
                </a:rPr>
                <a:t>Contact:</a:t>
              </a:r>
              <a:endParaRPr b="0" i="0" sz="2300" u="none" cap="none" strike="noStrike">
                <a:solidFill>
                  <a:srgbClr val="000000"/>
                </a:solidFill>
                <a:latin typeface="Lato"/>
                <a:ea typeface="Lato"/>
                <a:cs typeface="Lato"/>
                <a:sym typeface="Lato"/>
              </a:endParaRPr>
            </a:p>
          </p:txBody>
        </p:sp>
        <p:sp>
          <p:nvSpPr>
            <p:cNvPr id="58" name="Google Shape;58;p7"/>
            <p:cNvSpPr txBox="1"/>
            <p:nvPr/>
          </p:nvSpPr>
          <p:spPr>
            <a:xfrm>
              <a:off x="6484251" y="6081807"/>
              <a:ext cx="2916900" cy="2277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0"/>
                <a:buFont typeface="Arial"/>
                <a:buNone/>
              </a:pPr>
              <a:r>
                <a:rPr b="1" i="0" lang="en-GB" u="none" cap="none" strike="noStrike">
                  <a:solidFill>
                    <a:srgbClr val="006FC2"/>
                  </a:solidFill>
                  <a:latin typeface="Lato"/>
                  <a:ea typeface="Lato"/>
                  <a:cs typeface="Lato"/>
                  <a:sym typeface="Lato"/>
                </a:rPr>
                <a:t>LinkedIn: Malchiel Urias</a:t>
              </a:r>
              <a:endParaRPr b="0" i="0" sz="1000" u="none" cap="none" strike="noStrike">
                <a:solidFill>
                  <a:srgbClr val="000000"/>
                </a:solidFill>
                <a:latin typeface="Lato"/>
                <a:ea typeface="Lato"/>
                <a:cs typeface="Lato"/>
                <a:sym typeface="Lato"/>
              </a:endParaRPr>
            </a:p>
          </p:txBody>
        </p:sp>
        <p:sp>
          <p:nvSpPr>
            <p:cNvPr id="59" name="Google Shape;59;p7"/>
            <p:cNvSpPr txBox="1"/>
            <p:nvPr/>
          </p:nvSpPr>
          <p:spPr>
            <a:xfrm>
              <a:off x="6484251" y="6390342"/>
              <a:ext cx="2916900" cy="2277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0"/>
                <a:buFont typeface="Arial"/>
                <a:buNone/>
              </a:pPr>
              <a:r>
                <a:rPr b="1" i="0" lang="en-GB" u="none" cap="none" strike="noStrike">
                  <a:solidFill>
                    <a:srgbClr val="006FC2"/>
                  </a:solidFill>
                  <a:latin typeface="Lato"/>
                  <a:ea typeface="Lato"/>
                  <a:cs typeface="Lato"/>
                  <a:sym typeface="Lato"/>
                </a:rPr>
                <a:t>X (Formerly Twitter): @TheMalc_</a:t>
              </a:r>
              <a:endParaRPr b="0" i="0" sz="1000" u="none" cap="none" strike="noStrike">
                <a:solidFill>
                  <a:srgbClr val="000000"/>
                </a:solidFill>
                <a:latin typeface="Lato"/>
                <a:ea typeface="Lato"/>
                <a:cs typeface="Lato"/>
                <a:sym typeface="Lato"/>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6"/>
          <p:cNvSpPr txBox="1"/>
          <p:nvPr/>
        </p:nvSpPr>
        <p:spPr>
          <a:xfrm>
            <a:off x="9123730" y="6883463"/>
            <a:ext cx="431100" cy="320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1" i="0" lang="en-GB" sz="2000" u="none" cap="none" strike="noStrike">
                <a:solidFill>
                  <a:srgbClr val="006FC2"/>
                </a:solidFill>
                <a:latin typeface="Noto Naskh Arabic"/>
                <a:ea typeface="Noto Naskh Arabic"/>
                <a:cs typeface="Noto Naskh Arabic"/>
                <a:sym typeface="Noto Naskh Arabic"/>
              </a:rPr>
              <a:t>4</a:t>
            </a:r>
            <a:r>
              <a:rPr b="1" i="0" lang="en-GB" sz="2000" u="none" cap="none" strike="noStrike">
                <a:solidFill>
                  <a:srgbClr val="000000"/>
                </a:solidFill>
                <a:latin typeface="Noto Naskh Arabic"/>
                <a:ea typeface="Noto Naskh Arabic"/>
                <a:cs typeface="Noto Naskh Arabic"/>
                <a:sym typeface="Noto Naskh Arabic"/>
              </a:rPr>
              <a:t>.</a:t>
            </a:r>
            <a:r>
              <a:rPr b="1" i="0" lang="en-GB" sz="2000" u="none" cap="none" strike="noStrike">
                <a:solidFill>
                  <a:srgbClr val="8FC63B"/>
                </a:solidFill>
                <a:latin typeface="Noto Naskh Arabic"/>
                <a:ea typeface="Noto Naskh Arabic"/>
                <a:cs typeface="Noto Naskh Arabic"/>
                <a:sym typeface="Noto Naskh Arabic"/>
              </a:rPr>
              <a:t>0</a:t>
            </a:r>
            <a:endParaRPr b="0" i="0" sz="2000" u="none" cap="none" strike="noStrike">
              <a:solidFill>
                <a:srgbClr val="000000"/>
              </a:solidFill>
              <a:latin typeface="Noto Naskh Arabic"/>
              <a:ea typeface="Noto Naskh Arabic"/>
              <a:cs typeface="Noto Naskh Arabic"/>
              <a:sym typeface="Noto Naskh Arabic"/>
            </a:endParaRPr>
          </a:p>
        </p:txBody>
      </p:sp>
      <p:cxnSp>
        <p:nvCxnSpPr>
          <p:cNvPr id="129" name="Google Shape;129;p16"/>
          <p:cNvCxnSpPr/>
          <p:nvPr/>
        </p:nvCxnSpPr>
        <p:spPr>
          <a:xfrm>
            <a:off x="914400" y="2847620"/>
            <a:ext cx="0" cy="1875900"/>
          </a:xfrm>
          <a:prstGeom prst="straightConnector1">
            <a:avLst/>
          </a:prstGeom>
          <a:noFill/>
          <a:ln cap="flat" cmpd="sng" w="28575">
            <a:solidFill>
              <a:schemeClr val="accent1"/>
            </a:solidFill>
            <a:prstDash val="solid"/>
            <a:round/>
            <a:headEnd len="med" w="med" type="diamond"/>
            <a:tailEnd len="med" w="med" type="diamond"/>
          </a:ln>
        </p:spPr>
      </p:cxnSp>
      <p:sp>
        <p:nvSpPr>
          <p:cNvPr id="130" name="Google Shape;130;p16"/>
          <p:cNvSpPr txBox="1"/>
          <p:nvPr/>
        </p:nvSpPr>
        <p:spPr>
          <a:xfrm>
            <a:off x="1389877" y="476725"/>
            <a:ext cx="7734000" cy="4125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2600"/>
              <a:buFont typeface="Arial"/>
              <a:buNone/>
            </a:pPr>
            <a:r>
              <a:rPr b="1" lang="en-GB" sz="2600">
                <a:solidFill>
                  <a:srgbClr val="006FC2"/>
                </a:solidFill>
                <a:latin typeface="Lato"/>
                <a:ea typeface="Lato"/>
                <a:cs typeface="Lato"/>
                <a:sym typeface="Lato"/>
              </a:rPr>
              <a:t>Memory</a:t>
            </a:r>
            <a:r>
              <a:rPr b="1" i="0" lang="en-GB" sz="2600" u="none" cap="none" strike="noStrike">
                <a:solidFill>
                  <a:srgbClr val="006FC2"/>
                </a:solidFill>
                <a:latin typeface="Lato"/>
                <a:ea typeface="Lato"/>
                <a:cs typeface="Lato"/>
                <a:sym typeface="Lato"/>
              </a:rPr>
              <a:t> Management</a:t>
            </a:r>
            <a:endParaRPr b="0" i="0" sz="2600" u="none" cap="none" strike="noStrike">
              <a:solidFill>
                <a:srgbClr val="000000"/>
              </a:solidFill>
              <a:latin typeface="Lato"/>
              <a:ea typeface="Lato"/>
              <a:cs typeface="Lato"/>
              <a:sym typeface="Lato"/>
            </a:endParaRPr>
          </a:p>
        </p:txBody>
      </p:sp>
      <p:sp>
        <p:nvSpPr>
          <p:cNvPr id="131" name="Google Shape;131;p16"/>
          <p:cNvSpPr txBox="1"/>
          <p:nvPr/>
        </p:nvSpPr>
        <p:spPr>
          <a:xfrm>
            <a:off x="1389877" y="1105000"/>
            <a:ext cx="7734000" cy="4255800"/>
          </a:xfrm>
          <a:prstGeom prst="rect">
            <a:avLst/>
          </a:prstGeom>
          <a:noFill/>
          <a:ln>
            <a:noFill/>
          </a:ln>
        </p:spPr>
        <p:txBody>
          <a:bodyPr anchorCtr="0" anchor="t" bIns="0" lIns="0" spcFirstLastPara="1" rIns="0" wrap="square" tIns="12050">
            <a:spAutoFit/>
          </a:bodyPr>
          <a:lstStyle/>
          <a:p>
            <a:pPr indent="0" lvl="0" marL="0" marR="0" rtl="0" algn="l">
              <a:lnSpc>
                <a:spcPct val="115000"/>
              </a:lnSpc>
              <a:spcBef>
                <a:spcPts val="1200"/>
              </a:spcBef>
              <a:spcAft>
                <a:spcPts val="0"/>
              </a:spcAft>
              <a:buClr>
                <a:schemeClr val="dk1"/>
              </a:buClr>
              <a:buSzPts val="1100"/>
              <a:buFont typeface="Arial"/>
              <a:buNone/>
            </a:pPr>
            <a:r>
              <a:rPr lang="en-GB" sz="1800">
                <a:solidFill>
                  <a:srgbClr val="006FC2"/>
                </a:solidFill>
                <a:latin typeface="Lato"/>
                <a:ea typeface="Lato"/>
                <a:cs typeface="Lato"/>
                <a:sym typeface="Lato"/>
              </a:rPr>
              <a:t>An operating system performs Memory Management by handling or managing primary memory and moving processes back and forth between main memory and disk during execution. </a:t>
            </a:r>
            <a:endParaRPr sz="1800">
              <a:solidFill>
                <a:srgbClr val="006FC2"/>
              </a:solidFill>
              <a:latin typeface="Lato"/>
              <a:ea typeface="Lato"/>
              <a:cs typeface="Lato"/>
              <a:sym typeface="Lato"/>
            </a:endParaRPr>
          </a:p>
          <a:p>
            <a:pPr indent="0" lvl="0" marL="0" marR="0" rtl="0" algn="l">
              <a:lnSpc>
                <a:spcPct val="115000"/>
              </a:lnSpc>
              <a:spcBef>
                <a:spcPts val="1200"/>
              </a:spcBef>
              <a:spcAft>
                <a:spcPts val="0"/>
              </a:spcAft>
              <a:buClr>
                <a:schemeClr val="dk1"/>
              </a:buClr>
              <a:buSzPts val="1100"/>
              <a:buFont typeface="Arial"/>
              <a:buNone/>
            </a:pPr>
            <a:r>
              <a:rPr lang="en-GB" sz="1800">
                <a:solidFill>
                  <a:srgbClr val="006FC2"/>
                </a:solidFill>
                <a:latin typeface="Lato"/>
                <a:ea typeface="Lato"/>
                <a:cs typeface="Lato"/>
                <a:sym typeface="Lato"/>
              </a:rPr>
              <a:t>Memory management keeps track of each memory location, whether it is allocated to some process or if it is free. It checks how much memory is to be allocated to processes and decides which process will get memory at what time. </a:t>
            </a:r>
            <a:endParaRPr sz="1800">
              <a:solidFill>
                <a:srgbClr val="006FC2"/>
              </a:solidFill>
              <a:latin typeface="Lato"/>
              <a:ea typeface="Lato"/>
              <a:cs typeface="Lato"/>
              <a:sym typeface="Lato"/>
            </a:endParaRPr>
          </a:p>
          <a:p>
            <a:pPr indent="0" lvl="0" marL="0" marR="0" rtl="0" algn="l">
              <a:lnSpc>
                <a:spcPct val="115000"/>
              </a:lnSpc>
              <a:spcBef>
                <a:spcPts val="1200"/>
              </a:spcBef>
              <a:spcAft>
                <a:spcPts val="0"/>
              </a:spcAft>
              <a:buClr>
                <a:schemeClr val="dk1"/>
              </a:buClr>
              <a:buSzPts val="1100"/>
              <a:buFont typeface="Arial"/>
              <a:buNone/>
            </a:pPr>
            <a:r>
              <a:rPr lang="en-GB" sz="1800">
                <a:solidFill>
                  <a:srgbClr val="006FC2"/>
                </a:solidFill>
                <a:latin typeface="Lato"/>
                <a:ea typeface="Lato"/>
                <a:cs typeface="Lato"/>
                <a:sym typeface="Lato"/>
              </a:rPr>
              <a:t>It tracks whenever some memory gets freed or unallocated and it updates the status accordingly</a:t>
            </a:r>
            <a:endParaRPr sz="1800">
              <a:solidFill>
                <a:srgbClr val="006FC2"/>
              </a:solidFill>
              <a:latin typeface="Lato"/>
              <a:ea typeface="Lato"/>
              <a:cs typeface="Lato"/>
              <a:sym typeface="Lato"/>
            </a:endParaRPr>
          </a:p>
          <a:p>
            <a:pPr indent="0" lvl="0" marL="0" marR="0" rtl="0" algn="l">
              <a:lnSpc>
                <a:spcPct val="115000"/>
              </a:lnSpc>
              <a:spcBef>
                <a:spcPts val="1200"/>
              </a:spcBef>
              <a:spcAft>
                <a:spcPts val="0"/>
              </a:spcAft>
              <a:buClr>
                <a:schemeClr val="dk1"/>
              </a:buClr>
              <a:buSzPts val="1100"/>
              <a:buFont typeface="Arial"/>
              <a:buNone/>
            </a:pPr>
            <a:r>
              <a:rPr lang="en-GB" sz="1800">
                <a:solidFill>
                  <a:srgbClr val="006FC2"/>
                </a:solidFill>
                <a:latin typeface="Lato"/>
                <a:ea typeface="Lato"/>
                <a:cs typeface="Lato"/>
                <a:sym typeface="Lato"/>
              </a:rPr>
              <a:t>In most computers, the Operating System resides in a part of memory, and the rest is used by multiple processes. The task of subdividing the memory among different processes is called </a:t>
            </a:r>
            <a:r>
              <a:rPr b="1" lang="en-GB" sz="1800">
                <a:solidFill>
                  <a:srgbClr val="006FC2"/>
                </a:solidFill>
                <a:latin typeface="Lato"/>
                <a:ea typeface="Lato"/>
                <a:cs typeface="Lato"/>
                <a:sym typeface="Lato"/>
              </a:rPr>
              <a:t>Memory Management</a:t>
            </a:r>
            <a:endParaRPr b="0" i="0" sz="2000" u="none" cap="none" strike="noStrike">
              <a:solidFill>
                <a:srgbClr val="006FC2"/>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7"/>
          <p:cNvSpPr txBox="1"/>
          <p:nvPr/>
        </p:nvSpPr>
        <p:spPr>
          <a:xfrm>
            <a:off x="9123730" y="6883463"/>
            <a:ext cx="431100" cy="320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1" i="0" lang="en-GB" sz="2000" u="none" cap="none" strike="noStrike">
                <a:solidFill>
                  <a:srgbClr val="006FC2"/>
                </a:solidFill>
                <a:latin typeface="Noto Naskh Arabic"/>
                <a:ea typeface="Noto Naskh Arabic"/>
                <a:cs typeface="Noto Naskh Arabic"/>
                <a:sym typeface="Noto Naskh Arabic"/>
              </a:rPr>
              <a:t>4</a:t>
            </a:r>
            <a:r>
              <a:rPr b="1" i="0" lang="en-GB" sz="2000" u="none" cap="none" strike="noStrike">
                <a:solidFill>
                  <a:srgbClr val="000000"/>
                </a:solidFill>
                <a:latin typeface="Noto Naskh Arabic"/>
                <a:ea typeface="Noto Naskh Arabic"/>
                <a:cs typeface="Noto Naskh Arabic"/>
                <a:sym typeface="Noto Naskh Arabic"/>
              </a:rPr>
              <a:t>.</a:t>
            </a:r>
            <a:r>
              <a:rPr b="1" i="0" lang="en-GB" sz="2000" u="none" cap="none" strike="noStrike">
                <a:solidFill>
                  <a:srgbClr val="8FC63B"/>
                </a:solidFill>
                <a:latin typeface="Noto Naskh Arabic"/>
                <a:ea typeface="Noto Naskh Arabic"/>
                <a:cs typeface="Noto Naskh Arabic"/>
                <a:sym typeface="Noto Naskh Arabic"/>
              </a:rPr>
              <a:t>0</a:t>
            </a:r>
            <a:endParaRPr b="0" i="0" sz="2000" u="none" cap="none" strike="noStrike">
              <a:solidFill>
                <a:srgbClr val="000000"/>
              </a:solidFill>
              <a:latin typeface="Noto Naskh Arabic"/>
              <a:ea typeface="Noto Naskh Arabic"/>
              <a:cs typeface="Noto Naskh Arabic"/>
              <a:sym typeface="Noto Naskh Arabic"/>
            </a:endParaRPr>
          </a:p>
        </p:txBody>
      </p:sp>
      <p:cxnSp>
        <p:nvCxnSpPr>
          <p:cNvPr id="137" name="Google Shape;137;p17"/>
          <p:cNvCxnSpPr/>
          <p:nvPr/>
        </p:nvCxnSpPr>
        <p:spPr>
          <a:xfrm>
            <a:off x="914400" y="2847620"/>
            <a:ext cx="0" cy="1875900"/>
          </a:xfrm>
          <a:prstGeom prst="straightConnector1">
            <a:avLst/>
          </a:prstGeom>
          <a:noFill/>
          <a:ln cap="flat" cmpd="sng" w="28575">
            <a:solidFill>
              <a:schemeClr val="accent1"/>
            </a:solidFill>
            <a:prstDash val="solid"/>
            <a:round/>
            <a:headEnd len="med" w="med" type="diamond"/>
            <a:tailEnd len="med" w="med" type="diamond"/>
          </a:ln>
        </p:spPr>
      </p:cxnSp>
      <p:sp>
        <p:nvSpPr>
          <p:cNvPr id="138" name="Google Shape;138;p17"/>
          <p:cNvSpPr txBox="1"/>
          <p:nvPr/>
        </p:nvSpPr>
        <p:spPr>
          <a:xfrm>
            <a:off x="1389877" y="476725"/>
            <a:ext cx="7734000" cy="4125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2600"/>
              <a:buFont typeface="Arial"/>
              <a:buNone/>
            </a:pPr>
            <a:r>
              <a:rPr b="1" lang="en-GB" sz="2600">
                <a:solidFill>
                  <a:srgbClr val="006FC2"/>
                </a:solidFill>
                <a:latin typeface="Lato"/>
                <a:ea typeface="Lato"/>
                <a:cs typeface="Lato"/>
                <a:sym typeface="Lato"/>
              </a:rPr>
              <a:t>Importance of Memory Management</a:t>
            </a:r>
            <a:endParaRPr b="0" i="0" sz="2600" u="none" cap="none" strike="noStrike">
              <a:solidFill>
                <a:srgbClr val="000000"/>
              </a:solidFill>
              <a:latin typeface="Lato"/>
              <a:ea typeface="Lato"/>
              <a:cs typeface="Lato"/>
              <a:sym typeface="Lato"/>
            </a:endParaRPr>
          </a:p>
        </p:txBody>
      </p:sp>
      <p:sp>
        <p:nvSpPr>
          <p:cNvPr id="139" name="Google Shape;139;p17"/>
          <p:cNvSpPr txBox="1"/>
          <p:nvPr/>
        </p:nvSpPr>
        <p:spPr>
          <a:xfrm>
            <a:off x="1389877" y="1105000"/>
            <a:ext cx="7734000" cy="2367300"/>
          </a:xfrm>
          <a:prstGeom prst="rect">
            <a:avLst/>
          </a:prstGeom>
          <a:noFill/>
          <a:ln>
            <a:noFill/>
          </a:ln>
        </p:spPr>
        <p:txBody>
          <a:bodyPr anchorCtr="0" anchor="t" bIns="0" lIns="0" spcFirstLastPara="1" rIns="0" wrap="square" tIns="12050">
            <a:spAutoFit/>
          </a:bodyPr>
          <a:lstStyle/>
          <a:p>
            <a:pPr indent="-342900" lvl="0" marL="457200" rtl="0" algn="l">
              <a:lnSpc>
                <a:spcPct val="150000"/>
              </a:lnSpc>
              <a:spcBef>
                <a:spcPts val="0"/>
              </a:spcBef>
              <a:spcAft>
                <a:spcPts val="0"/>
              </a:spcAft>
              <a:buClr>
                <a:srgbClr val="006FC2"/>
              </a:buClr>
              <a:buSzPts val="1800"/>
              <a:buFont typeface="Lato"/>
              <a:buChar char="●"/>
            </a:pPr>
            <a:r>
              <a:rPr lang="en-GB" sz="1800">
                <a:solidFill>
                  <a:srgbClr val="006FC2"/>
                </a:solidFill>
                <a:latin typeface="Lato"/>
                <a:ea typeface="Lato"/>
                <a:cs typeface="Lato"/>
                <a:sym typeface="Lato"/>
              </a:rPr>
              <a:t>Why Memory Management is Required?</a:t>
            </a:r>
            <a:endParaRPr sz="1800">
              <a:solidFill>
                <a:srgbClr val="006FC2"/>
              </a:solidFill>
              <a:latin typeface="Lato"/>
              <a:ea typeface="Lato"/>
              <a:cs typeface="Lato"/>
              <a:sym typeface="Lato"/>
            </a:endParaRPr>
          </a:p>
          <a:p>
            <a:pPr indent="-342900" lvl="0" marL="457200" rtl="0" algn="l">
              <a:lnSpc>
                <a:spcPct val="150000"/>
              </a:lnSpc>
              <a:spcBef>
                <a:spcPts val="0"/>
              </a:spcBef>
              <a:spcAft>
                <a:spcPts val="0"/>
              </a:spcAft>
              <a:buClr>
                <a:srgbClr val="006FC2"/>
              </a:buClr>
              <a:buSzPts val="1800"/>
              <a:buFont typeface="Lato"/>
              <a:buChar char="●"/>
            </a:pPr>
            <a:r>
              <a:rPr lang="en-GB" sz="1800">
                <a:solidFill>
                  <a:srgbClr val="006FC2"/>
                </a:solidFill>
                <a:latin typeface="Lato"/>
                <a:ea typeface="Lato"/>
                <a:cs typeface="Lato"/>
                <a:sym typeface="Lato"/>
              </a:rPr>
              <a:t>Allocate and </a:t>
            </a:r>
            <a:r>
              <a:rPr lang="en-GB" sz="1800">
                <a:solidFill>
                  <a:srgbClr val="006FC2"/>
                </a:solidFill>
                <a:latin typeface="Lato"/>
                <a:ea typeface="Lato"/>
                <a:cs typeface="Lato"/>
                <a:sym typeface="Lato"/>
              </a:rPr>
              <a:t>Deallocate</a:t>
            </a:r>
            <a:r>
              <a:rPr lang="en-GB" sz="1800">
                <a:solidFill>
                  <a:srgbClr val="006FC2"/>
                </a:solidFill>
                <a:latin typeface="Lato"/>
                <a:ea typeface="Lato"/>
                <a:cs typeface="Lato"/>
                <a:sym typeface="Lato"/>
              </a:rPr>
              <a:t> memory before and after process execution.</a:t>
            </a:r>
            <a:endParaRPr sz="1800">
              <a:solidFill>
                <a:srgbClr val="006FC2"/>
              </a:solidFill>
              <a:latin typeface="Lato"/>
              <a:ea typeface="Lato"/>
              <a:cs typeface="Lato"/>
              <a:sym typeface="Lato"/>
            </a:endParaRPr>
          </a:p>
          <a:p>
            <a:pPr indent="-342900" lvl="0" marL="457200" rtl="0" algn="l">
              <a:lnSpc>
                <a:spcPct val="150000"/>
              </a:lnSpc>
              <a:spcBef>
                <a:spcPts val="0"/>
              </a:spcBef>
              <a:spcAft>
                <a:spcPts val="0"/>
              </a:spcAft>
              <a:buClr>
                <a:srgbClr val="006FC2"/>
              </a:buClr>
              <a:buSzPts val="1800"/>
              <a:buFont typeface="Lato"/>
              <a:buChar char="●"/>
            </a:pPr>
            <a:r>
              <a:rPr lang="en-GB" sz="1800">
                <a:solidFill>
                  <a:srgbClr val="006FC2"/>
                </a:solidFill>
                <a:latin typeface="Lato"/>
                <a:ea typeface="Lato"/>
                <a:cs typeface="Lato"/>
                <a:sym typeface="Lato"/>
              </a:rPr>
              <a:t>To keep track of used memory space by processes.</a:t>
            </a:r>
            <a:endParaRPr sz="1800">
              <a:solidFill>
                <a:srgbClr val="006FC2"/>
              </a:solidFill>
              <a:latin typeface="Lato"/>
              <a:ea typeface="Lato"/>
              <a:cs typeface="Lato"/>
              <a:sym typeface="Lato"/>
            </a:endParaRPr>
          </a:p>
          <a:p>
            <a:pPr indent="-342900" lvl="0" marL="457200" rtl="0" algn="l">
              <a:lnSpc>
                <a:spcPct val="150000"/>
              </a:lnSpc>
              <a:spcBef>
                <a:spcPts val="0"/>
              </a:spcBef>
              <a:spcAft>
                <a:spcPts val="0"/>
              </a:spcAft>
              <a:buClr>
                <a:srgbClr val="006FC2"/>
              </a:buClr>
              <a:buSzPts val="1800"/>
              <a:buFont typeface="Lato"/>
              <a:buChar char="●"/>
            </a:pPr>
            <a:r>
              <a:rPr lang="en-GB" sz="1800">
                <a:solidFill>
                  <a:srgbClr val="006FC2"/>
                </a:solidFill>
                <a:latin typeface="Lato"/>
                <a:ea typeface="Lato"/>
                <a:cs typeface="Lato"/>
                <a:sym typeface="Lato"/>
              </a:rPr>
              <a:t>To minimize fragmentation issues.</a:t>
            </a:r>
            <a:endParaRPr sz="1800">
              <a:solidFill>
                <a:srgbClr val="006FC2"/>
              </a:solidFill>
              <a:latin typeface="Lato"/>
              <a:ea typeface="Lato"/>
              <a:cs typeface="Lato"/>
              <a:sym typeface="Lato"/>
            </a:endParaRPr>
          </a:p>
          <a:p>
            <a:pPr indent="-342900" lvl="0" marL="457200" rtl="0" algn="l">
              <a:lnSpc>
                <a:spcPct val="150000"/>
              </a:lnSpc>
              <a:spcBef>
                <a:spcPts val="0"/>
              </a:spcBef>
              <a:spcAft>
                <a:spcPts val="0"/>
              </a:spcAft>
              <a:buClr>
                <a:srgbClr val="006FC2"/>
              </a:buClr>
              <a:buSzPts val="1800"/>
              <a:buFont typeface="Lato"/>
              <a:buChar char="●"/>
            </a:pPr>
            <a:r>
              <a:rPr lang="en-GB" sz="1800">
                <a:solidFill>
                  <a:srgbClr val="006FC2"/>
                </a:solidFill>
                <a:latin typeface="Lato"/>
                <a:ea typeface="Lato"/>
                <a:cs typeface="Lato"/>
                <a:sym typeface="Lato"/>
              </a:rPr>
              <a:t>To proper utilization of main memory.</a:t>
            </a:r>
            <a:endParaRPr sz="1800">
              <a:solidFill>
                <a:srgbClr val="006FC2"/>
              </a:solidFill>
              <a:latin typeface="Lato"/>
              <a:ea typeface="Lato"/>
              <a:cs typeface="Lato"/>
              <a:sym typeface="Lato"/>
            </a:endParaRPr>
          </a:p>
          <a:p>
            <a:pPr indent="-342900" lvl="0" marL="457200" rtl="0" algn="l">
              <a:lnSpc>
                <a:spcPct val="150000"/>
              </a:lnSpc>
              <a:spcBef>
                <a:spcPts val="0"/>
              </a:spcBef>
              <a:spcAft>
                <a:spcPts val="0"/>
              </a:spcAft>
              <a:buClr>
                <a:srgbClr val="006FC2"/>
              </a:buClr>
              <a:buSzPts val="1800"/>
              <a:buFont typeface="Lato"/>
              <a:buChar char="●"/>
            </a:pPr>
            <a:r>
              <a:rPr lang="en-GB" sz="1800">
                <a:solidFill>
                  <a:srgbClr val="006FC2"/>
                </a:solidFill>
                <a:latin typeface="Lato"/>
                <a:ea typeface="Lato"/>
                <a:cs typeface="Lato"/>
                <a:sym typeface="Lato"/>
              </a:rPr>
              <a:t>To maintain data integrity while executing of process.</a:t>
            </a:r>
            <a:endParaRPr b="0" i="0" sz="2000" u="none" cap="none" strike="noStrike">
              <a:solidFill>
                <a:srgbClr val="006FC2"/>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8"/>
          <p:cNvSpPr txBox="1"/>
          <p:nvPr/>
        </p:nvSpPr>
        <p:spPr>
          <a:xfrm>
            <a:off x="9123730" y="6883463"/>
            <a:ext cx="431100" cy="320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1" i="0" lang="en-GB" sz="2000" u="none" cap="none" strike="noStrike">
                <a:solidFill>
                  <a:srgbClr val="006FC2"/>
                </a:solidFill>
                <a:latin typeface="Noto Naskh Arabic"/>
                <a:ea typeface="Noto Naskh Arabic"/>
                <a:cs typeface="Noto Naskh Arabic"/>
                <a:sym typeface="Noto Naskh Arabic"/>
              </a:rPr>
              <a:t>4</a:t>
            </a:r>
            <a:r>
              <a:rPr b="1" i="0" lang="en-GB" sz="2000" u="none" cap="none" strike="noStrike">
                <a:solidFill>
                  <a:srgbClr val="000000"/>
                </a:solidFill>
                <a:latin typeface="Noto Naskh Arabic"/>
                <a:ea typeface="Noto Naskh Arabic"/>
                <a:cs typeface="Noto Naskh Arabic"/>
                <a:sym typeface="Noto Naskh Arabic"/>
              </a:rPr>
              <a:t>.</a:t>
            </a:r>
            <a:r>
              <a:rPr b="1" i="0" lang="en-GB" sz="2000" u="none" cap="none" strike="noStrike">
                <a:solidFill>
                  <a:srgbClr val="8FC63B"/>
                </a:solidFill>
                <a:latin typeface="Noto Naskh Arabic"/>
                <a:ea typeface="Noto Naskh Arabic"/>
                <a:cs typeface="Noto Naskh Arabic"/>
                <a:sym typeface="Noto Naskh Arabic"/>
              </a:rPr>
              <a:t>0</a:t>
            </a:r>
            <a:endParaRPr b="0" i="0" sz="2000" u="none" cap="none" strike="noStrike">
              <a:solidFill>
                <a:srgbClr val="000000"/>
              </a:solidFill>
              <a:latin typeface="Noto Naskh Arabic"/>
              <a:ea typeface="Noto Naskh Arabic"/>
              <a:cs typeface="Noto Naskh Arabic"/>
              <a:sym typeface="Noto Naskh Arabic"/>
            </a:endParaRPr>
          </a:p>
        </p:txBody>
      </p:sp>
      <p:cxnSp>
        <p:nvCxnSpPr>
          <p:cNvPr id="145" name="Google Shape;145;p18"/>
          <p:cNvCxnSpPr/>
          <p:nvPr/>
        </p:nvCxnSpPr>
        <p:spPr>
          <a:xfrm>
            <a:off x="914400" y="2847620"/>
            <a:ext cx="0" cy="1875900"/>
          </a:xfrm>
          <a:prstGeom prst="straightConnector1">
            <a:avLst/>
          </a:prstGeom>
          <a:noFill/>
          <a:ln cap="flat" cmpd="sng" w="28575">
            <a:solidFill>
              <a:schemeClr val="accent1"/>
            </a:solidFill>
            <a:prstDash val="solid"/>
            <a:round/>
            <a:headEnd len="med" w="med" type="diamond"/>
            <a:tailEnd len="med" w="med" type="diamond"/>
          </a:ln>
        </p:spPr>
      </p:cxnSp>
      <p:sp>
        <p:nvSpPr>
          <p:cNvPr id="146" name="Google Shape;146;p18"/>
          <p:cNvSpPr txBox="1"/>
          <p:nvPr/>
        </p:nvSpPr>
        <p:spPr>
          <a:xfrm>
            <a:off x="1389877" y="476725"/>
            <a:ext cx="7734000" cy="4125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2600"/>
              <a:buFont typeface="Arial"/>
              <a:buNone/>
            </a:pPr>
            <a:r>
              <a:rPr b="1" lang="en-GB" sz="2600">
                <a:solidFill>
                  <a:srgbClr val="006FC2"/>
                </a:solidFill>
                <a:latin typeface="Lato"/>
                <a:ea typeface="Lato"/>
                <a:cs typeface="Lato"/>
                <a:sym typeface="Lato"/>
              </a:rPr>
              <a:t>Logical Address vs Physical Address</a:t>
            </a:r>
            <a:endParaRPr b="0" i="0" sz="2600" u="none" cap="none" strike="noStrike">
              <a:solidFill>
                <a:srgbClr val="000000"/>
              </a:solidFill>
              <a:latin typeface="Lato"/>
              <a:ea typeface="Lato"/>
              <a:cs typeface="Lato"/>
              <a:sym typeface="Lato"/>
            </a:endParaRPr>
          </a:p>
        </p:txBody>
      </p:sp>
      <p:pic>
        <p:nvPicPr>
          <p:cNvPr id="147" name="Google Shape;147;p18"/>
          <p:cNvPicPr preferRelativeResize="0"/>
          <p:nvPr/>
        </p:nvPicPr>
        <p:blipFill>
          <a:blip r:embed="rId3">
            <a:alphaModFix/>
          </a:blip>
          <a:stretch>
            <a:fillRect/>
          </a:stretch>
        </p:blipFill>
        <p:spPr>
          <a:xfrm>
            <a:off x="152400" y="1660513"/>
            <a:ext cx="9448797" cy="399416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9"/>
          <p:cNvSpPr txBox="1"/>
          <p:nvPr/>
        </p:nvSpPr>
        <p:spPr>
          <a:xfrm>
            <a:off x="9123730" y="6883463"/>
            <a:ext cx="431100" cy="320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1" i="0" lang="en-GB" sz="2000" u="none" cap="none" strike="noStrike">
                <a:solidFill>
                  <a:srgbClr val="006FC2"/>
                </a:solidFill>
                <a:latin typeface="Noto Naskh Arabic"/>
                <a:ea typeface="Noto Naskh Arabic"/>
                <a:cs typeface="Noto Naskh Arabic"/>
                <a:sym typeface="Noto Naskh Arabic"/>
              </a:rPr>
              <a:t>4</a:t>
            </a:r>
            <a:r>
              <a:rPr b="1" i="0" lang="en-GB" sz="2000" u="none" cap="none" strike="noStrike">
                <a:solidFill>
                  <a:srgbClr val="000000"/>
                </a:solidFill>
                <a:latin typeface="Noto Naskh Arabic"/>
                <a:ea typeface="Noto Naskh Arabic"/>
                <a:cs typeface="Noto Naskh Arabic"/>
                <a:sym typeface="Noto Naskh Arabic"/>
              </a:rPr>
              <a:t>.</a:t>
            </a:r>
            <a:r>
              <a:rPr b="1" i="0" lang="en-GB" sz="2000" u="none" cap="none" strike="noStrike">
                <a:solidFill>
                  <a:srgbClr val="8FC63B"/>
                </a:solidFill>
                <a:latin typeface="Noto Naskh Arabic"/>
                <a:ea typeface="Noto Naskh Arabic"/>
                <a:cs typeface="Noto Naskh Arabic"/>
                <a:sym typeface="Noto Naskh Arabic"/>
              </a:rPr>
              <a:t>0</a:t>
            </a:r>
            <a:endParaRPr b="0" i="0" sz="2000" u="none" cap="none" strike="noStrike">
              <a:solidFill>
                <a:srgbClr val="000000"/>
              </a:solidFill>
              <a:latin typeface="Noto Naskh Arabic"/>
              <a:ea typeface="Noto Naskh Arabic"/>
              <a:cs typeface="Noto Naskh Arabic"/>
              <a:sym typeface="Noto Naskh Arabic"/>
            </a:endParaRPr>
          </a:p>
        </p:txBody>
      </p:sp>
      <p:cxnSp>
        <p:nvCxnSpPr>
          <p:cNvPr id="153" name="Google Shape;153;p19"/>
          <p:cNvCxnSpPr/>
          <p:nvPr/>
        </p:nvCxnSpPr>
        <p:spPr>
          <a:xfrm>
            <a:off x="914400" y="2847620"/>
            <a:ext cx="0" cy="1875900"/>
          </a:xfrm>
          <a:prstGeom prst="straightConnector1">
            <a:avLst/>
          </a:prstGeom>
          <a:noFill/>
          <a:ln cap="flat" cmpd="sng" w="28575">
            <a:solidFill>
              <a:schemeClr val="accent1"/>
            </a:solidFill>
            <a:prstDash val="solid"/>
            <a:round/>
            <a:headEnd len="med" w="med" type="diamond"/>
            <a:tailEnd len="med" w="med" type="diamond"/>
          </a:ln>
        </p:spPr>
      </p:cxnSp>
      <p:sp>
        <p:nvSpPr>
          <p:cNvPr id="154" name="Google Shape;154;p19"/>
          <p:cNvSpPr txBox="1"/>
          <p:nvPr/>
        </p:nvSpPr>
        <p:spPr>
          <a:xfrm>
            <a:off x="1389877" y="476725"/>
            <a:ext cx="7734000" cy="4125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2600"/>
              <a:buFont typeface="Arial"/>
              <a:buNone/>
            </a:pPr>
            <a:r>
              <a:rPr b="1" lang="en-GB" sz="2600">
                <a:solidFill>
                  <a:srgbClr val="006FC2"/>
                </a:solidFill>
                <a:latin typeface="Lato"/>
                <a:ea typeface="Lato"/>
                <a:cs typeface="Lato"/>
                <a:sym typeface="Lato"/>
              </a:rPr>
              <a:t>Logical Address</a:t>
            </a:r>
            <a:endParaRPr b="0" i="0" sz="2600" u="none" cap="none" strike="noStrike">
              <a:solidFill>
                <a:srgbClr val="000000"/>
              </a:solidFill>
              <a:latin typeface="Lato"/>
              <a:ea typeface="Lato"/>
              <a:cs typeface="Lato"/>
              <a:sym typeface="Lato"/>
            </a:endParaRPr>
          </a:p>
        </p:txBody>
      </p:sp>
      <p:sp>
        <p:nvSpPr>
          <p:cNvPr id="155" name="Google Shape;155;p19"/>
          <p:cNvSpPr txBox="1"/>
          <p:nvPr/>
        </p:nvSpPr>
        <p:spPr>
          <a:xfrm>
            <a:off x="1389877" y="1105000"/>
            <a:ext cx="7734000" cy="3806400"/>
          </a:xfrm>
          <a:prstGeom prst="rect">
            <a:avLst/>
          </a:prstGeom>
          <a:noFill/>
          <a:ln>
            <a:noFill/>
          </a:ln>
        </p:spPr>
        <p:txBody>
          <a:bodyPr anchorCtr="0" anchor="t" bIns="0" lIns="0" spcFirstLastPara="1" rIns="0" wrap="square" tIns="12050">
            <a:spAutoFit/>
          </a:bodyPr>
          <a:lstStyle/>
          <a:p>
            <a:pPr indent="0" lvl="0" marL="0" marR="0" rtl="0" algn="l">
              <a:lnSpc>
                <a:spcPct val="150000"/>
              </a:lnSpc>
              <a:spcBef>
                <a:spcPts val="1200"/>
              </a:spcBef>
              <a:spcAft>
                <a:spcPts val="1200"/>
              </a:spcAft>
              <a:buClr>
                <a:srgbClr val="000000"/>
              </a:buClr>
              <a:buSzPts val="2000"/>
              <a:buFont typeface="Arial"/>
              <a:buNone/>
            </a:pPr>
            <a:r>
              <a:rPr lang="en-GB" sz="1700">
                <a:solidFill>
                  <a:srgbClr val="006FC2"/>
                </a:solidFill>
                <a:latin typeface="Lato"/>
                <a:ea typeface="Lato"/>
                <a:cs typeface="Lato"/>
                <a:sym typeface="Lato"/>
              </a:rPr>
              <a:t>A logical address, also known as a virtual address, is an address generated by the CPU during program execution. It is the address seen by the process and is relative to the program’s address space. The process accesses memory using logical addresses, which are translated by the operating system into physical addresses. An address that is created by the CPU while a program is running is known as a logical address. Because the logical address is virtual—that is, it doesn’t exist physically—it is also referred to as such. The CPU uses this address as a reference to go to the actual memory location. All logical addresses created from a program’s perspective are referred to as being in the “logical address space”. This address is used as a reference to access the physical memory location by CPU. </a:t>
            </a:r>
            <a:endParaRPr b="0" i="0" sz="1900" u="none" cap="none" strike="noStrike">
              <a:solidFill>
                <a:srgbClr val="006FC2"/>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0"/>
          <p:cNvSpPr txBox="1"/>
          <p:nvPr/>
        </p:nvSpPr>
        <p:spPr>
          <a:xfrm>
            <a:off x="9123730" y="6883463"/>
            <a:ext cx="431100" cy="320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1" i="0" lang="en-GB" sz="2000" u="none" cap="none" strike="noStrike">
                <a:solidFill>
                  <a:srgbClr val="006FC2"/>
                </a:solidFill>
                <a:latin typeface="Noto Naskh Arabic"/>
                <a:ea typeface="Noto Naskh Arabic"/>
                <a:cs typeface="Noto Naskh Arabic"/>
                <a:sym typeface="Noto Naskh Arabic"/>
              </a:rPr>
              <a:t>4</a:t>
            </a:r>
            <a:r>
              <a:rPr b="1" i="0" lang="en-GB" sz="2000" u="none" cap="none" strike="noStrike">
                <a:solidFill>
                  <a:srgbClr val="000000"/>
                </a:solidFill>
                <a:latin typeface="Noto Naskh Arabic"/>
                <a:ea typeface="Noto Naskh Arabic"/>
                <a:cs typeface="Noto Naskh Arabic"/>
                <a:sym typeface="Noto Naskh Arabic"/>
              </a:rPr>
              <a:t>.</a:t>
            </a:r>
            <a:r>
              <a:rPr b="1" i="0" lang="en-GB" sz="2000" u="none" cap="none" strike="noStrike">
                <a:solidFill>
                  <a:srgbClr val="8FC63B"/>
                </a:solidFill>
                <a:latin typeface="Noto Naskh Arabic"/>
                <a:ea typeface="Noto Naskh Arabic"/>
                <a:cs typeface="Noto Naskh Arabic"/>
                <a:sym typeface="Noto Naskh Arabic"/>
              </a:rPr>
              <a:t>0</a:t>
            </a:r>
            <a:endParaRPr b="0" i="0" sz="2000" u="none" cap="none" strike="noStrike">
              <a:solidFill>
                <a:srgbClr val="000000"/>
              </a:solidFill>
              <a:latin typeface="Noto Naskh Arabic"/>
              <a:ea typeface="Noto Naskh Arabic"/>
              <a:cs typeface="Noto Naskh Arabic"/>
              <a:sym typeface="Noto Naskh Arabic"/>
            </a:endParaRPr>
          </a:p>
        </p:txBody>
      </p:sp>
      <p:cxnSp>
        <p:nvCxnSpPr>
          <p:cNvPr id="161" name="Google Shape;161;p20"/>
          <p:cNvCxnSpPr/>
          <p:nvPr/>
        </p:nvCxnSpPr>
        <p:spPr>
          <a:xfrm>
            <a:off x="914400" y="2847620"/>
            <a:ext cx="0" cy="1875900"/>
          </a:xfrm>
          <a:prstGeom prst="straightConnector1">
            <a:avLst/>
          </a:prstGeom>
          <a:noFill/>
          <a:ln cap="flat" cmpd="sng" w="28575">
            <a:solidFill>
              <a:schemeClr val="accent1"/>
            </a:solidFill>
            <a:prstDash val="solid"/>
            <a:round/>
            <a:headEnd len="med" w="med" type="diamond"/>
            <a:tailEnd len="med" w="med" type="diamond"/>
          </a:ln>
        </p:spPr>
      </p:cxnSp>
      <p:sp>
        <p:nvSpPr>
          <p:cNvPr id="162" name="Google Shape;162;p20"/>
          <p:cNvSpPr txBox="1"/>
          <p:nvPr/>
        </p:nvSpPr>
        <p:spPr>
          <a:xfrm>
            <a:off x="1389877" y="476725"/>
            <a:ext cx="7734000" cy="4125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2600"/>
              <a:buFont typeface="Arial"/>
              <a:buNone/>
            </a:pPr>
            <a:r>
              <a:rPr b="1" lang="en-GB" sz="2600">
                <a:solidFill>
                  <a:srgbClr val="006FC2"/>
                </a:solidFill>
                <a:latin typeface="Lato"/>
                <a:ea typeface="Lato"/>
                <a:cs typeface="Lato"/>
                <a:sym typeface="Lato"/>
              </a:rPr>
              <a:t>Physical Address</a:t>
            </a:r>
            <a:endParaRPr b="0" i="0" sz="2600" u="none" cap="none" strike="noStrike">
              <a:solidFill>
                <a:srgbClr val="000000"/>
              </a:solidFill>
              <a:latin typeface="Lato"/>
              <a:ea typeface="Lato"/>
              <a:cs typeface="Lato"/>
              <a:sym typeface="Lato"/>
            </a:endParaRPr>
          </a:p>
        </p:txBody>
      </p:sp>
      <p:sp>
        <p:nvSpPr>
          <p:cNvPr id="163" name="Google Shape;163;p20"/>
          <p:cNvSpPr txBox="1"/>
          <p:nvPr/>
        </p:nvSpPr>
        <p:spPr>
          <a:xfrm>
            <a:off x="1389877" y="1105000"/>
            <a:ext cx="7734000" cy="3567900"/>
          </a:xfrm>
          <a:prstGeom prst="rect">
            <a:avLst/>
          </a:prstGeom>
          <a:noFill/>
          <a:ln>
            <a:noFill/>
          </a:ln>
        </p:spPr>
        <p:txBody>
          <a:bodyPr anchorCtr="0" anchor="t" bIns="0" lIns="0" spcFirstLastPara="1" rIns="0" wrap="square" tIns="12050">
            <a:spAutoFit/>
          </a:bodyPr>
          <a:lstStyle/>
          <a:p>
            <a:pPr indent="0" lvl="0" marL="0" rtl="0" algn="l">
              <a:lnSpc>
                <a:spcPct val="150000"/>
              </a:lnSpc>
              <a:spcBef>
                <a:spcPts val="1200"/>
              </a:spcBef>
              <a:spcAft>
                <a:spcPts val="0"/>
              </a:spcAft>
              <a:buClr>
                <a:schemeClr val="dk1"/>
              </a:buClr>
              <a:buSzPts val="1100"/>
              <a:buFont typeface="Arial"/>
              <a:buNone/>
            </a:pPr>
            <a:r>
              <a:rPr lang="en-GB" sz="1700">
                <a:solidFill>
                  <a:srgbClr val="006FC2"/>
                </a:solidFill>
                <a:latin typeface="Lato"/>
                <a:ea typeface="Lato"/>
                <a:cs typeface="Lato"/>
                <a:sym typeface="Lato"/>
              </a:rPr>
              <a:t>A physical address is the actual address in the main memory where data is stored. It is a location in physical memory, as opposed to a virtual address. Physical addresses are used by the Memory Management Unit (MMU) to translate logical addresses into physical addresses. The user must use the corresponding logical address to go to the physical address rather than directly accessing the physical address. For a computer program to function, physical memory space is required. Therefore, the logical address and physical address need to be mapped before the program is run.</a:t>
            </a:r>
            <a:endParaRPr sz="1700">
              <a:solidFill>
                <a:srgbClr val="006FC2"/>
              </a:solidFill>
              <a:latin typeface="Lato"/>
              <a:ea typeface="Lato"/>
              <a:cs typeface="Lato"/>
              <a:sym typeface="Lato"/>
            </a:endParaRPr>
          </a:p>
          <a:p>
            <a:pPr indent="0" lvl="0" marL="0" marR="0" rtl="0" algn="l">
              <a:lnSpc>
                <a:spcPct val="100000"/>
              </a:lnSpc>
              <a:spcBef>
                <a:spcPts val="1200"/>
              </a:spcBef>
              <a:spcAft>
                <a:spcPts val="1200"/>
              </a:spcAft>
              <a:buClr>
                <a:srgbClr val="000000"/>
              </a:buClr>
              <a:buSzPts val="2000"/>
              <a:buFont typeface="Arial"/>
              <a:buNone/>
            </a:pPr>
            <a:r>
              <a:t/>
            </a:r>
            <a:endParaRPr sz="1700">
              <a:solidFill>
                <a:srgbClr val="006FC2"/>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1"/>
          <p:cNvSpPr txBox="1"/>
          <p:nvPr/>
        </p:nvSpPr>
        <p:spPr>
          <a:xfrm>
            <a:off x="9123730" y="6883463"/>
            <a:ext cx="431100" cy="320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1" i="0" lang="en-GB" sz="2000" u="none" cap="none" strike="noStrike">
                <a:solidFill>
                  <a:srgbClr val="006FC2"/>
                </a:solidFill>
                <a:latin typeface="Noto Naskh Arabic"/>
                <a:ea typeface="Noto Naskh Arabic"/>
                <a:cs typeface="Noto Naskh Arabic"/>
                <a:sym typeface="Noto Naskh Arabic"/>
              </a:rPr>
              <a:t>4</a:t>
            </a:r>
            <a:r>
              <a:rPr b="1" i="0" lang="en-GB" sz="2000" u="none" cap="none" strike="noStrike">
                <a:solidFill>
                  <a:srgbClr val="000000"/>
                </a:solidFill>
                <a:latin typeface="Noto Naskh Arabic"/>
                <a:ea typeface="Noto Naskh Arabic"/>
                <a:cs typeface="Noto Naskh Arabic"/>
                <a:sym typeface="Noto Naskh Arabic"/>
              </a:rPr>
              <a:t>.</a:t>
            </a:r>
            <a:r>
              <a:rPr b="1" i="0" lang="en-GB" sz="2000" u="none" cap="none" strike="noStrike">
                <a:solidFill>
                  <a:srgbClr val="8FC63B"/>
                </a:solidFill>
                <a:latin typeface="Noto Naskh Arabic"/>
                <a:ea typeface="Noto Naskh Arabic"/>
                <a:cs typeface="Noto Naskh Arabic"/>
                <a:sym typeface="Noto Naskh Arabic"/>
              </a:rPr>
              <a:t>0</a:t>
            </a:r>
            <a:endParaRPr b="0" i="0" sz="2000" u="none" cap="none" strike="noStrike">
              <a:solidFill>
                <a:srgbClr val="000000"/>
              </a:solidFill>
              <a:latin typeface="Noto Naskh Arabic"/>
              <a:ea typeface="Noto Naskh Arabic"/>
              <a:cs typeface="Noto Naskh Arabic"/>
              <a:sym typeface="Noto Naskh Arabic"/>
            </a:endParaRPr>
          </a:p>
        </p:txBody>
      </p:sp>
      <p:cxnSp>
        <p:nvCxnSpPr>
          <p:cNvPr id="169" name="Google Shape;169;p21"/>
          <p:cNvCxnSpPr/>
          <p:nvPr/>
        </p:nvCxnSpPr>
        <p:spPr>
          <a:xfrm>
            <a:off x="914400" y="2847620"/>
            <a:ext cx="0" cy="1875900"/>
          </a:xfrm>
          <a:prstGeom prst="straightConnector1">
            <a:avLst/>
          </a:prstGeom>
          <a:noFill/>
          <a:ln cap="flat" cmpd="sng" w="28575">
            <a:solidFill>
              <a:schemeClr val="accent1"/>
            </a:solidFill>
            <a:prstDash val="solid"/>
            <a:round/>
            <a:headEnd len="med" w="med" type="diamond"/>
            <a:tailEnd len="med" w="med" type="diamond"/>
          </a:ln>
        </p:spPr>
      </p:cxnSp>
      <p:sp>
        <p:nvSpPr>
          <p:cNvPr id="170" name="Google Shape;170;p21"/>
          <p:cNvSpPr txBox="1"/>
          <p:nvPr/>
        </p:nvSpPr>
        <p:spPr>
          <a:xfrm>
            <a:off x="1444249" y="490300"/>
            <a:ext cx="7964400" cy="4125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2600"/>
              <a:buFont typeface="Arial"/>
              <a:buNone/>
            </a:pPr>
            <a:r>
              <a:rPr b="1" lang="en-GB" sz="2600">
                <a:solidFill>
                  <a:srgbClr val="006FC2"/>
                </a:solidFill>
                <a:latin typeface="Lato"/>
                <a:ea typeface="Lato"/>
                <a:cs typeface="Lato"/>
                <a:sym typeface="Lato"/>
              </a:rPr>
              <a:t>MMU</a:t>
            </a:r>
            <a:endParaRPr b="0" i="0" sz="2600" u="none" cap="none" strike="noStrike">
              <a:solidFill>
                <a:srgbClr val="000000"/>
              </a:solidFill>
              <a:latin typeface="Lato"/>
              <a:ea typeface="Lato"/>
              <a:cs typeface="Lato"/>
              <a:sym typeface="Lato"/>
            </a:endParaRPr>
          </a:p>
        </p:txBody>
      </p:sp>
      <p:sp>
        <p:nvSpPr>
          <p:cNvPr id="171" name="Google Shape;171;p21"/>
          <p:cNvSpPr txBox="1"/>
          <p:nvPr/>
        </p:nvSpPr>
        <p:spPr>
          <a:xfrm>
            <a:off x="1333650" y="1374889"/>
            <a:ext cx="7086300" cy="28014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None/>
            </a:pPr>
            <a:r>
              <a:rPr lang="en-GB" sz="2000">
                <a:solidFill>
                  <a:srgbClr val="006FC2"/>
                </a:solidFill>
                <a:latin typeface="Lato"/>
                <a:ea typeface="Lato"/>
                <a:cs typeface="Lato"/>
                <a:sym typeface="Lato"/>
              </a:rPr>
              <a:t>The physical hardware of a computer that manages its virtual memory and caching functions is called the memory management unit (MMU). The MMU is typically found inside the central processing unit (CPU) of the computer. The MMU receives all inputs for data requests and decides whether to retrieve the data from physical main memory</a:t>
            </a:r>
            <a:endParaRPr i="0" sz="2000" u="none" cap="none" strike="noStrike">
              <a:solidFill>
                <a:srgbClr val="006FC2"/>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2"/>
          <p:cNvSpPr txBox="1"/>
          <p:nvPr/>
        </p:nvSpPr>
        <p:spPr>
          <a:xfrm>
            <a:off x="9123730" y="6883463"/>
            <a:ext cx="431100" cy="320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1" i="0" lang="en-GB" sz="2000" u="none" cap="none" strike="noStrike">
                <a:solidFill>
                  <a:srgbClr val="006FC2"/>
                </a:solidFill>
                <a:latin typeface="Noto Naskh Arabic"/>
                <a:ea typeface="Noto Naskh Arabic"/>
                <a:cs typeface="Noto Naskh Arabic"/>
                <a:sym typeface="Noto Naskh Arabic"/>
              </a:rPr>
              <a:t>4</a:t>
            </a:r>
            <a:r>
              <a:rPr b="1" i="0" lang="en-GB" sz="2000" u="none" cap="none" strike="noStrike">
                <a:solidFill>
                  <a:srgbClr val="000000"/>
                </a:solidFill>
                <a:latin typeface="Noto Naskh Arabic"/>
                <a:ea typeface="Noto Naskh Arabic"/>
                <a:cs typeface="Noto Naskh Arabic"/>
                <a:sym typeface="Noto Naskh Arabic"/>
              </a:rPr>
              <a:t>.</a:t>
            </a:r>
            <a:r>
              <a:rPr b="1" i="0" lang="en-GB" sz="2000" u="none" cap="none" strike="noStrike">
                <a:solidFill>
                  <a:srgbClr val="8FC63B"/>
                </a:solidFill>
                <a:latin typeface="Noto Naskh Arabic"/>
                <a:ea typeface="Noto Naskh Arabic"/>
                <a:cs typeface="Noto Naskh Arabic"/>
                <a:sym typeface="Noto Naskh Arabic"/>
              </a:rPr>
              <a:t>0</a:t>
            </a:r>
            <a:endParaRPr b="0" i="0" sz="2000" u="none" cap="none" strike="noStrike">
              <a:solidFill>
                <a:srgbClr val="000000"/>
              </a:solidFill>
              <a:latin typeface="Noto Naskh Arabic"/>
              <a:ea typeface="Noto Naskh Arabic"/>
              <a:cs typeface="Noto Naskh Arabic"/>
              <a:sym typeface="Noto Naskh Arabic"/>
            </a:endParaRPr>
          </a:p>
        </p:txBody>
      </p:sp>
      <p:cxnSp>
        <p:nvCxnSpPr>
          <p:cNvPr id="177" name="Google Shape;177;p22"/>
          <p:cNvCxnSpPr/>
          <p:nvPr/>
        </p:nvCxnSpPr>
        <p:spPr>
          <a:xfrm>
            <a:off x="914400" y="2847620"/>
            <a:ext cx="0" cy="1875900"/>
          </a:xfrm>
          <a:prstGeom prst="straightConnector1">
            <a:avLst/>
          </a:prstGeom>
          <a:noFill/>
          <a:ln cap="flat" cmpd="sng" w="28575">
            <a:solidFill>
              <a:schemeClr val="accent1"/>
            </a:solidFill>
            <a:prstDash val="solid"/>
            <a:round/>
            <a:headEnd len="med" w="med" type="diamond"/>
            <a:tailEnd len="med" w="med" type="diamond"/>
          </a:ln>
        </p:spPr>
      </p:cxnSp>
      <p:sp>
        <p:nvSpPr>
          <p:cNvPr id="178" name="Google Shape;178;p22"/>
          <p:cNvSpPr txBox="1"/>
          <p:nvPr/>
        </p:nvSpPr>
        <p:spPr>
          <a:xfrm>
            <a:off x="1388102" y="517525"/>
            <a:ext cx="7734000" cy="4125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2600"/>
              <a:buFont typeface="Arial"/>
              <a:buNone/>
            </a:pPr>
            <a:r>
              <a:rPr b="1" lang="en-GB" sz="2600">
                <a:solidFill>
                  <a:srgbClr val="006FC2"/>
                </a:solidFill>
                <a:latin typeface="Lato"/>
                <a:ea typeface="Lato"/>
                <a:cs typeface="Lato"/>
                <a:sym typeface="Lato"/>
              </a:rPr>
              <a:t>Static and Dynamic Loading</a:t>
            </a:r>
            <a:endParaRPr b="0" i="0" sz="2600" u="none" cap="none" strike="noStrike">
              <a:solidFill>
                <a:srgbClr val="000000"/>
              </a:solidFill>
              <a:latin typeface="Lato"/>
              <a:ea typeface="Lato"/>
              <a:cs typeface="Lato"/>
              <a:sym typeface="Lato"/>
            </a:endParaRPr>
          </a:p>
        </p:txBody>
      </p:sp>
      <p:sp>
        <p:nvSpPr>
          <p:cNvPr id="179" name="Google Shape;179;p22"/>
          <p:cNvSpPr txBox="1"/>
          <p:nvPr/>
        </p:nvSpPr>
        <p:spPr>
          <a:xfrm>
            <a:off x="846425" y="1151550"/>
            <a:ext cx="8554200" cy="4458600"/>
          </a:xfrm>
          <a:prstGeom prst="rect">
            <a:avLst/>
          </a:prstGeom>
          <a:noFill/>
          <a:ln>
            <a:noFill/>
          </a:ln>
        </p:spPr>
        <p:txBody>
          <a:bodyPr anchorCtr="0" anchor="t" bIns="91425" lIns="91425" spcFirstLastPara="1" rIns="91425" wrap="square" tIns="91425">
            <a:spAutoFit/>
          </a:bodyPr>
          <a:lstStyle/>
          <a:p>
            <a:pPr indent="-330200" lvl="0" marL="457200" rtl="0" algn="l">
              <a:lnSpc>
                <a:spcPct val="150000"/>
              </a:lnSpc>
              <a:spcBef>
                <a:spcPts val="0"/>
              </a:spcBef>
              <a:spcAft>
                <a:spcPts val="0"/>
              </a:spcAft>
              <a:buClr>
                <a:srgbClr val="006FC2"/>
              </a:buClr>
              <a:buSzPts val="1600"/>
              <a:buFont typeface="Lato"/>
              <a:buChar char="●"/>
            </a:pPr>
            <a:r>
              <a:rPr lang="en-GB" sz="1800">
                <a:solidFill>
                  <a:srgbClr val="006FC2"/>
                </a:solidFill>
                <a:latin typeface="Lato"/>
                <a:ea typeface="Lato"/>
                <a:cs typeface="Lato"/>
                <a:sym typeface="Lato"/>
              </a:rPr>
              <a:t>Static Loading: Static Loading is basically loading the entire program into a fixed address. It requires more memory space.</a:t>
            </a:r>
            <a:endParaRPr sz="1800">
              <a:solidFill>
                <a:srgbClr val="006FC2"/>
              </a:solidFill>
              <a:latin typeface="Lato"/>
              <a:ea typeface="Lato"/>
              <a:cs typeface="Lato"/>
              <a:sym typeface="Lato"/>
            </a:endParaRPr>
          </a:p>
          <a:p>
            <a:pPr indent="-330200" lvl="0" marL="457200" rtl="0" algn="l">
              <a:lnSpc>
                <a:spcPct val="150000"/>
              </a:lnSpc>
              <a:spcBef>
                <a:spcPts val="1000"/>
              </a:spcBef>
              <a:spcAft>
                <a:spcPts val="0"/>
              </a:spcAft>
              <a:buClr>
                <a:srgbClr val="006FC2"/>
              </a:buClr>
              <a:buSzPts val="1600"/>
              <a:buFont typeface="Lato"/>
              <a:buChar char="●"/>
            </a:pPr>
            <a:r>
              <a:rPr lang="en-GB" sz="1800">
                <a:solidFill>
                  <a:srgbClr val="006FC2"/>
                </a:solidFill>
                <a:latin typeface="Lato"/>
                <a:ea typeface="Lato"/>
                <a:cs typeface="Lato"/>
                <a:sym typeface="Lato"/>
              </a:rPr>
              <a:t>Dynamic Loading: The entire program and all data of a process must be in physical memory for the process to execute. So, the size of a process is limited to the size of physical memory. To gain proper memory utilization, dynamic loading is used. In dynamic loading, a routine is not loaded until it is called. All routines are residing on disk in a relocatable load format. One of the advantages of dynamic loading is that the unused routine is never loaded. This loading is useful when a large amount of code is needed to handle it efficiently.</a:t>
            </a:r>
            <a:endParaRPr sz="1800">
              <a:solidFill>
                <a:srgbClr val="006FC2"/>
              </a:solidFill>
              <a:latin typeface="Lato"/>
              <a:ea typeface="Lato"/>
              <a:cs typeface="Lato"/>
              <a:sym typeface="Lato"/>
            </a:endParaRPr>
          </a:p>
          <a:p>
            <a:pPr indent="0" lvl="0" marL="457200" marR="0" rtl="0" algn="l">
              <a:lnSpc>
                <a:spcPct val="150000"/>
              </a:lnSpc>
              <a:spcBef>
                <a:spcPts val="1000"/>
              </a:spcBef>
              <a:spcAft>
                <a:spcPts val="1000"/>
              </a:spcAft>
              <a:buNone/>
            </a:pPr>
            <a:r>
              <a:t/>
            </a:r>
            <a:endParaRPr sz="1800">
              <a:solidFill>
                <a:srgbClr val="006FC2"/>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3"/>
          <p:cNvSpPr txBox="1"/>
          <p:nvPr/>
        </p:nvSpPr>
        <p:spPr>
          <a:xfrm>
            <a:off x="9123730" y="6883463"/>
            <a:ext cx="431100" cy="320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1" i="0" lang="en-GB" sz="2000" u="none" cap="none" strike="noStrike">
                <a:solidFill>
                  <a:srgbClr val="006FC2"/>
                </a:solidFill>
                <a:latin typeface="Noto Naskh Arabic"/>
                <a:ea typeface="Noto Naskh Arabic"/>
                <a:cs typeface="Noto Naskh Arabic"/>
                <a:sym typeface="Noto Naskh Arabic"/>
              </a:rPr>
              <a:t>4</a:t>
            </a:r>
            <a:r>
              <a:rPr b="1" i="0" lang="en-GB" sz="2000" u="none" cap="none" strike="noStrike">
                <a:solidFill>
                  <a:srgbClr val="000000"/>
                </a:solidFill>
                <a:latin typeface="Noto Naskh Arabic"/>
                <a:ea typeface="Noto Naskh Arabic"/>
                <a:cs typeface="Noto Naskh Arabic"/>
                <a:sym typeface="Noto Naskh Arabic"/>
              </a:rPr>
              <a:t>.</a:t>
            </a:r>
            <a:r>
              <a:rPr b="1" i="0" lang="en-GB" sz="2000" u="none" cap="none" strike="noStrike">
                <a:solidFill>
                  <a:srgbClr val="8FC63B"/>
                </a:solidFill>
                <a:latin typeface="Noto Naskh Arabic"/>
                <a:ea typeface="Noto Naskh Arabic"/>
                <a:cs typeface="Noto Naskh Arabic"/>
                <a:sym typeface="Noto Naskh Arabic"/>
              </a:rPr>
              <a:t>0</a:t>
            </a:r>
            <a:endParaRPr b="0" i="0" sz="2000" u="none" cap="none" strike="noStrike">
              <a:solidFill>
                <a:srgbClr val="000000"/>
              </a:solidFill>
              <a:latin typeface="Noto Naskh Arabic"/>
              <a:ea typeface="Noto Naskh Arabic"/>
              <a:cs typeface="Noto Naskh Arabic"/>
              <a:sym typeface="Noto Naskh Arabic"/>
            </a:endParaRPr>
          </a:p>
        </p:txBody>
      </p:sp>
      <p:cxnSp>
        <p:nvCxnSpPr>
          <p:cNvPr id="185" name="Google Shape;185;p23"/>
          <p:cNvCxnSpPr/>
          <p:nvPr/>
        </p:nvCxnSpPr>
        <p:spPr>
          <a:xfrm>
            <a:off x="914400" y="2847620"/>
            <a:ext cx="0" cy="1875900"/>
          </a:xfrm>
          <a:prstGeom prst="straightConnector1">
            <a:avLst/>
          </a:prstGeom>
          <a:noFill/>
          <a:ln cap="flat" cmpd="sng" w="28575">
            <a:solidFill>
              <a:schemeClr val="accent1"/>
            </a:solidFill>
            <a:prstDash val="solid"/>
            <a:round/>
            <a:headEnd len="med" w="med" type="diamond"/>
            <a:tailEnd len="med" w="med" type="diamond"/>
          </a:ln>
        </p:spPr>
      </p:cxnSp>
      <p:sp>
        <p:nvSpPr>
          <p:cNvPr id="186" name="Google Shape;186;p23"/>
          <p:cNvSpPr txBox="1"/>
          <p:nvPr/>
        </p:nvSpPr>
        <p:spPr>
          <a:xfrm>
            <a:off x="1388102" y="517525"/>
            <a:ext cx="7734000" cy="4125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2600"/>
              <a:buFont typeface="Arial"/>
              <a:buNone/>
            </a:pPr>
            <a:r>
              <a:rPr b="1" lang="en-GB" sz="2600">
                <a:solidFill>
                  <a:srgbClr val="006FC2"/>
                </a:solidFill>
                <a:latin typeface="Lato"/>
                <a:ea typeface="Lato"/>
                <a:cs typeface="Lato"/>
                <a:sym typeface="Lato"/>
              </a:rPr>
              <a:t>Static and Dynamic Linking</a:t>
            </a:r>
            <a:endParaRPr b="0" i="0" sz="2600" u="none" cap="none" strike="noStrike">
              <a:solidFill>
                <a:srgbClr val="000000"/>
              </a:solidFill>
              <a:latin typeface="Lato"/>
              <a:ea typeface="Lato"/>
              <a:cs typeface="Lato"/>
              <a:sym typeface="Lato"/>
            </a:endParaRPr>
          </a:p>
        </p:txBody>
      </p:sp>
      <p:sp>
        <p:nvSpPr>
          <p:cNvPr id="187" name="Google Shape;187;p23"/>
          <p:cNvSpPr txBox="1"/>
          <p:nvPr/>
        </p:nvSpPr>
        <p:spPr>
          <a:xfrm>
            <a:off x="914400" y="1930825"/>
            <a:ext cx="8554200" cy="4235400"/>
          </a:xfrm>
          <a:prstGeom prst="rect">
            <a:avLst/>
          </a:prstGeom>
          <a:noFill/>
          <a:ln>
            <a:noFill/>
          </a:ln>
        </p:spPr>
        <p:txBody>
          <a:bodyPr anchorCtr="0" anchor="t" bIns="91425" lIns="91425" spcFirstLastPara="1" rIns="91425" wrap="square" tIns="91425">
            <a:spAutoFit/>
          </a:bodyPr>
          <a:lstStyle/>
          <a:p>
            <a:pPr indent="-323850" lvl="0" marL="457200" rtl="0" algn="l">
              <a:lnSpc>
                <a:spcPct val="150000"/>
              </a:lnSpc>
              <a:spcBef>
                <a:spcPts val="0"/>
              </a:spcBef>
              <a:spcAft>
                <a:spcPts val="0"/>
              </a:spcAft>
              <a:buClr>
                <a:srgbClr val="006FC2"/>
              </a:buClr>
              <a:buSzPts val="1500"/>
              <a:buFont typeface="Lato"/>
              <a:buChar char="●"/>
            </a:pPr>
            <a:r>
              <a:rPr lang="en-GB" sz="1700">
                <a:solidFill>
                  <a:srgbClr val="006FC2"/>
                </a:solidFill>
                <a:latin typeface="Lato"/>
                <a:ea typeface="Lato"/>
                <a:cs typeface="Lato"/>
                <a:sym typeface="Lato"/>
              </a:rPr>
              <a:t>Static Linking: In static linking, the linker combines all necessary program modules into a single executable program. So there is no runtime dependency. Some operating systems support only static linking, in which system language libraries are treated like any other object module.</a:t>
            </a:r>
            <a:endParaRPr sz="1700">
              <a:solidFill>
                <a:srgbClr val="006FC2"/>
              </a:solidFill>
              <a:latin typeface="Lato"/>
              <a:ea typeface="Lato"/>
              <a:cs typeface="Lato"/>
              <a:sym typeface="Lato"/>
            </a:endParaRPr>
          </a:p>
          <a:p>
            <a:pPr indent="-323850" lvl="0" marL="457200" rtl="0" algn="l">
              <a:lnSpc>
                <a:spcPct val="150000"/>
              </a:lnSpc>
              <a:spcBef>
                <a:spcPts val="1000"/>
              </a:spcBef>
              <a:spcAft>
                <a:spcPts val="0"/>
              </a:spcAft>
              <a:buClr>
                <a:srgbClr val="006FC2"/>
              </a:buClr>
              <a:buSzPts val="1500"/>
              <a:buFont typeface="Lato"/>
              <a:buChar char="●"/>
            </a:pPr>
            <a:r>
              <a:rPr lang="en-GB" sz="1700">
                <a:solidFill>
                  <a:srgbClr val="006FC2"/>
                </a:solidFill>
                <a:latin typeface="Lato"/>
                <a:ea typeface="Lato"/>
                <a:cs typeface="Lato"/>
                <a:sym typeface="Lato"/>
              </a:rPr>
              <a:t>Dynamic Linking: The basic concept of dynamic linking is similar to dynamic loading. In dynamic linking, “Stub” is included for each appropriate library routine reference. A stub is a small piece of code. When the stub is executed, it checks whether the needed routine is already in memory or not. If not available then the program loads the routine into memory.</a:t>
            </a:r>
            <a:endParaRPr sz="1700">
              <a:solidFill>
                <a:srgbClr val="006FC2"/>
              </a:solidFill>
              <a:latin typeface="Lato"/>
              <a:ea typeface="Lato"/>
              <a:cs typeface="Lato"/>
              <a:sym typeface="Lato"/>
            </a:endParaRPr>
          </a:p>
          <a:p>
            <a:pPr indent="0" lvl="0" marL="457200" marR="0" rtl="0" algn="l">
              <a:lnSpc>
                <a:spcPct val="100000"/>
              </a:lnSpc>
              <a:spcBef>
                <a:spcPts val="1000"/>
              </a:spcBef>
              <a:spcAft>
                <a:spcPts val="0"/>
              </a:spcAft>
              <a:buNone/>
            </a:pPr>
            <a:r>
              <a:t/>
            </a:r>
            <a:endParaRPr sz="1700">
              <a:solidFill>
                <a:srgbClr val="006FC2"/>
              </a:solidFill>
              <a:latin typeface="Lato"/>
              <a:ea typeface="Lato"/>
              <a:cs typeface="Lato"/>
              <a:sym typeface="Lato"/>
            </a:endParaRPr>
          </a:p>
        </p:txBody>
      </p:sp>
      <p:sp>
        <p:nvSpPr>
          <p:cNvPr id="188" name="Google Shape;188;p23"/>
          <p:cNvSpPr txBox="1"/>
          <p:nvPr/>
        </p:nvSpPr>
        <p:spPr>
          <a:xfrm>
            <a:off x="978000" y="1222825"/>
            <a:ext cx="8554200" cy="708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GB" sz="1700">
                <a:solidFill>
                  <a:srgbClr val="006FC2"/>
                </a:solidFill>
                <a:latin typeface="Lato"/>
                <a:ea typeface="Lato"/>
                <a:cs typeface="Lato"/>
                <a:sym typeface="Lato"/>
              </a:rPr>
              <a:t>A linker is a program that takes one or more object files generated by a compiler and combines them into a single executable file</a:t>
            </a:r>
            <a:endParaRPr sz="1700">
              <a:solidFill>
                <a:srgbClr val="006FC2"/>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4"/>
          <p:cNvSpPr txBox="1"/>
          <p:nvPr/>
        </p:nvSpPr>
        <p:spPr>
          <a:xfrm>
            <a:off x="9123730" y="6883463"/>
            <a:ext cx="431100" cy="320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1" i="0" lang="en-GB" sz="2000" u="none" cap="none" strike="noStrike">
                <a:solidFill>
                  <a:srgbClr val="006FC2"/>
                </a:solidFill>
                <a:latin typeface="Noto Naskh Arabic"/>
                <a:ea typeface="Noto Naskh Arabic"/>
                <a:cs typeface="Noto Naskh Arabic"/>
                <a:sym typeface="Noto Naskh Arabic"/>
              </a:rPr>
              <a:t>4</a:t>
            </a:r>
            <a:r>
              <a:rPr b="1" i="0" lang="en-GB" sz="2000" u="none" cap="none" strike="noStrike">
                <a:solidFill>
                  <a:srgbClr val="000000"/>
                </a:solidFill>
                <a:latin typeface="Noto Naskh Arabic"/>
                <a:ea typeface="Noto Naskh Arabic"/>
                <a:cs typeface="Noto Naskh Arabic"/>
                <a:sym typeface="Noto Naskh Arabic"/>
              </a:rPr>
              <a:t>.</a:t>
            </a:r>
            <a:r>
              <a:rPr b="1" i="0" lang="en-GB" sz="2000" u="none" cap="none" strike="noStrike">
                <a:solidFill>
                  <a:srgbClr val="8FC63B"/>
                </a:solidFill>
                <a:latin typeface="Noto Naskh Arabic"/>
                <a:ea typeface="Noto Naskh Arabic"/>
                <a:cs typeface="Noto Naskh Arabic"/>
                <a:sym typeface="Noto Naskh Arabic"/>
              </a:rPr>
              <a:t>0</a:t>
            </a:r>
            <a:endParaRPr b="0" i="0" sz="2000" u="none" cap="none" strike="noStrike">
              <a:solidFill>
                <a:srgbClr val="000000"/>
              </a:solidFill>
              <a:latin typeface="Noto Naskh Arabic"/>
              <a:ea typeface="Noto Naskh Arabic"/>
              <a:cs typeface="Noto Naskh Arabic"/>
              <a:sym typeface="Noto Naskh Arabic"/>
            </a:endParaRPr>
          </a:p>
        </p:txBody>
      </p:sp>
      <p:cxnSp>
        <p:nvCxnSpPr>
          <p:cNvPr id="194" name="Google Shape;194;p24"/>
          <p:cNvCxnSpPr/>
          <p:nvPr/>
        </p:nvCxnSpPr>
        <p:spPr>
          <a:xfrm>
            <a:off x="914400" y="2847620"/>
            <a:ext cx="0" cy="1875900"/>
          </a:xfrm>
          <a:prstGeom prst="straightConnector1">
            <a:avLst/>
          </a:prstGeom>
          <a:noFill/>
          <a:ln cap="flat" cmpd="sng" w="28575">
            <a:solidFill>
              <a:schemeClr val="accent1"/>
            </a:solidFill>
            <a:prstDash val="solid"/>
            <a:round/>
            <a:headEnd len="med" w="med" type="diamond"/>
            <a:tailEnd len="med" w="med" type="diamond"/>
          </a:ln>
        </p:spPr>
      </p:cxnSp>
      <p:sp>
        <p:nvSpPr>
          <p:cNvPr id="195" name="Google Shape;195;p24"/>
          <p:cNvSpPr txBox="1"/>
          <p:nvPr/>
        </p:nvSpPr>
        <p:spPr>
          <a:xfrm>
            <a:off x="1388102" y="490325"/>
            <a:ext cx="7734000" cy="4125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2600"/>
              <a:buFont typeface="Arial"/>
              <a:buNone/>
            </a:pPr>
            <a:r>
              <a:rPr b="1" lang="en-GB" sz="2600">
                <a:solidFill>
                  <a:srgbClr val="006FC2"/>
                </a:solidFill>
                <a:latin typeface="Lato"/>
                <a:ea typeface="Lato"/>
                <a:cs typeface="Lato"/>
                <a:sym typeface="Lato"/>
              </a:rPr>
              <a:t>Swapping</a:t>
            </a:r>
            <a:endParaRPr b="0" i="0" sz="2600" u="none" cap="none" strike="noStrike">
              <a:solidFill>
                <a:srgbClr val="000000"/>
              </a:solidFill>
              <a:latin typeface="Lato"/>
              <a:ea typeface="Lato"/>
              <a:cs typeface="Lato"/>
              <a:sym typeface="Lato"/>
            </a:endParaRPr>
          </a:p>
        </p:txBody>
      </p:sp>
      <p:sp>
        <p:nvSpPr>
          <p:cNvPr id="196" name="Google Shape;196;p24"/>
          <p:cNvSpPr txBox="1"/>
          <p:nvPr/>
        </p:nvSpPr>
        <p:spPr>
          <a:xfrm>
            <a:off x="1038000" y="1294750"/>
            <a:ext cx="8434200" cy="3063000"/>
          </a:xfrm>
          <a:prstGeom prst="rect">
            <a:avLst/>
          </a:prstGeom>
          <a:noFill/>
          <a:ln>
            <a:noFill/>
          </a:ln>
        </p:spPr>
        <p:txBody>
          <a:bodyPr anchorCtr="0" anchor="t" bIns="91425" lIns="91425" spcFirstLastPara="1" rIns="91425" wrap="square" tIns="91425">
            <a:spAutoFit/>
          </a:bodyPr>
          <a:lstStyle/>
          <a:p>
            <a:pPr indent="0" lvl="0" marL="12700" marR="0" rtl="0" algn="l">
              <a:lnSpc>
                <a:spcPct val="100000"/>
              </a:lnSpc>
              <a:spcBef>
                <a:spcPts val="0"/>
              </a:spcBef>
              <a:spcAft>
                <a:spcPts val="0"/>
              </a:spcAft>
              <a:buClr>
                <a:schemeClr val="dk1"/>
              </a:buClr>
              <a:buSzPts val="1100"/>
              <a:buFont typeface="Arial"/>
              <a:buNone/>
            </a:pPr>
            <a:r>
              <a:rPr lang="en-GB" sz="1700">
                <a:solidFill>
                  <a:srgbClr val="006FC2"/>
                </a:solidFill>
                <a:latin typeface="Lato"/>
                <a:ea typeface="Lato"/>
                <a:cs typeface="Lato"/>
                <a:sym typeface="Lato"/>
              </a:rPr>
              <a:t>When a process is executed it must have resided in memory. Swapping is a process of swapping a process temporarily into a secondary memory from the main memory, which is fast compared to secondary memory. A swapping allows more processes to be run and can be fit into memory at one time</a:t>
            </a:r>
            <a:endParaRPr b="0" i="0" sz="1700" u="none" cap="none" strike="noStrike">
              <a:solidFill>
                <a:srgbClr val="006FC2"/>
              </a:solidFill>
              <a:latin typeface="Lato"/>
              <a:ea typeface="Lato"/>
              <a:cs typeface="Lato"/>
              <a:sym typeface="Lato"/>
            </a:endParaRPr>
          </a:p>
          <a:p>
            <a:pPr indent="0" lvl="0" marL="12700" marR="0" rtl="0" algn="l">
              <a:lnSpc>
                <a:spcPct val="100000"/>
              </a:lnSpc>
              <a:spcBef>
                <a:spcPts val="0"/>
              </a:spcBef>
              <a:spcAft>
                <a:spcPts val="0"/>
              </a:spcAft>
              <a:buClr>
                <a:schemeClr val="dk1"/>
              </a:buClr>
              <a:buSzPts val="1100"/>
              <a:buFont typeface="Arial"/>
              <a:buNone/>
            </a:pPr>
            <a:r>
              <a:t/>
            </a:r>
            <a:endParaRPr b="0" i="0" sz="1700" u="none" cap="none" strike="noStrike">
              <a:solidFill>
                <a:srgbClr val="006FC2"/>
              </a:solidFill>
              <a:latin typeface="Lato"/>
              <a:ea typeface="Lato"/>
              <a:cs typeface="Lato"/>
              <a:sym typeface="Lato"/>
            </a:endParaRPr>
          </a:p>
          <a:p>
            <a:pPr indent="0" lvl="0" marL="12700" marR="0" rtl="0" algn="l">
              <a:lnSpc>
                <a:spcPct val="100000"/>
              </a:lnSpc>
              <a:spcBef>
                <a:spcPts val="0"/>
              </a:spcBef>
              <a:spcAft>
                <a:spcPts val="0"/>
              </a:spcAft>
              <a:buClr>
                <a:schemeClr val="dk1"/>
              </a:buClr>
              <a:buSzPts val="1100"/>
              <a:buFont typeface="Arial"/>
              <a:buNone/>
            </a:pPr>
            <a:r>
              <a:rPr lang="en-GB" sz="1700">
                <a:solidFill>
                  <a:srgbClr val="006FC2"/>
                </a:solidFill>
                <a:latin typeface="Lato"/>
                <a:ea typeface="Lato"/>
                <a:cs typeface="Lato"/>
                <a:sym typeface="Lato"/>
              </a:rPr>
              <a:t>Swapping is also known as roll-out, or roll because if a higher priority process arrives and wants service, the memory manager can swap out the lower priority process and then load and execute the higher priority process. After finishing higher priority work, the lower priority process swapped back in memory and continued to the execution process.  </a:t>
            </a:r>
            <a:endParaRPr b="0" i="0" sz="1700" u="none" cap="none" strike="noStrike">
              <a:solidFill>
                <a:srgbClr val="006FC2"/>
              </a:solidFill>
              <a:latin typeface="Lato"/>
              <a:ea typeface="Lato"/>
              <a:cs typeface="Lato"/>
              <a:sym typeface="Lato"/>
            </a:endParaRPr>
          </a:p>
          <a:p>
            <a:pPr indent="0" lvl="0" marL="12700" marR="0" rtl="0" algn="l">
              <a:lnSpc>
                <a:spcPct val="100000"/>
              </a:lnSpc>
              <a:spcBef>
                <a:spcPts val="0"/>
              </a:spcBef>
              <a:spcAft>
                <a:spcPts val="0"/>
              </a:spcAft>
              <a:buClr>
                <a:srgbClr val="000000"/>
              </a:buClr>
              <a:buSzPts val="2300"/>
              <a:buFont typeface="Arial"/>
              <a:buNone/>
            </a:pPr>
            <a:r>
              <a:t/>
            </a:r>
            <a:endParaRPr b="0" i="0" sz="1700" u="none" cap="none" strike="noStrike">
              <a:solidFill>
                <a:srgbClr val="006FC2"/>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5"/>
          <p:cNvSpPr txBox="1"/>
          <p:nvPr/>
        </p:nvSpPr>
        <p:spPr>
          <a:xfrm>
            <a:off x="9123730" y="6883463"/>
            <a:ext cx="431100" cy="320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1" i="0" lang="en-GB" sz="2000" u="none" cap="none" strike="noStrike">
                <a:solidFill>
                  <a:srgbClr val="006FC2"/>
                </a:solidFill>
                <a:latin typeface="Noto Naskh Arabic"/>
                <a:ea typeface="Noto Naskh Arabic"/>
                <a:cs typeface="Noto Naskh Arabic"/>
                <a:sym typeface="Noto Naskh Arabic"/>
              </a:rPr>
              <a:t>4</a:t>
            </a:r>
            <a:r>
              <a:rPr b="1" i="0" lang="en-GB" sz="2000" u="none" cap="none" strike="noStrike">
                <a:solidFill>
                  <a:srgbClr val="000000"/>
                </a:solidFill>
                <a:latin typeface="Noto Naskh Arabic"/>
                <a:ea typeface="Noto Naskh Arabic"/>
                <a:cs typeface="Noto Naskh Arabic"/>
                <a:sym typeface="Noto Naskh Arabic"/>
              </a:rPr>
              <a:t>.</a:t>
            </a:r>
            <a:r>
              <a:rPr b="1" i="0" lang="en-GB" sz="2000" u="none" cap="none" strike="noStrike">
                <a:solidFill>
                  <a:srgbClr val="8FC63B"/>
                </a:solidFill>
                <a:latin typeface="Noto Naskh Arabic"/>
                <a:ea typeface="Noto Naskh Arabic"/>
                <a:cs typeface="Noto Naskh Arabic"/>
                <a:sym typeface="Noto Naskh Arabic"/>
              </a:rPr>
              <a:t>0</a:t>
            </a:r>
            <a:endParaRPr b="0" i="0" sz="2000" u="none" cap="none" strike="noStrike">
              <a:solidFill>
                <a:srgbClr val="000000"/>
              </a:solidFill>
              <a:latin typeface="Noto Naskh Arabic"/>
              <a:ea typeface="Noto Naskh Arabic"/>
              <a:cs typeface="Noto Naskh Arabic"/>
              <a:sym typeface="Noto Naskh Arabic"/>
            </a:endParaRPr>
          </a:p>
        </p:txBody>
      </p:sp>
      <p:cxnSp>
        <p:nvCxnSpPr>
          <p:cNvPr id="202" name="Google Shape;202;p25"/>
          <p:cNvCxnSpPr/>
          <p:nvPr/>
        </p:nvCxnSpPr>
        <p:spPr>
          <a:xfrm>
            <a:off x="914400" y="2847620"/>
            <a:ext cx="0" cy="1875900"/>
          </a:xfrm>
          <a:prstGeom prst="straightConnector1">
            <a:avLst/>
          </a:prstGeom>
          <a:noFill/>
          <a:ln cap="flat" cmpd="sng" w="28575">
            <a:solidFill>
              <a:schemeClr val="accent1"/>
            </a:solidFill>
            <a:prstDash val="solid"/>
            <a:round/>
            <a:headEnd len="med" w="med" type="diamond"/>
            <a:tailEnd len="med" w="med" type="diamond"/>
          </a:ln>
        </p:spPr>
      </p:cxnSp>
      <p:sp>
        <p:nvSpPr>
          <p:cNvPr id="203" name="Google Shape;203;p25"/>
          <p:cNvSpPr txBox="1"/>
          <p:nvPr/>
        </p:nvSpPr>
        <p:spPr>
          <a:xfrm>
            <a:off x="1388102" y="490325"/>
            <a:ext cx="7734000" cy="4125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2600"/>
              <a:buFont typeface="Arial"/>
              <a:buNone/>
            </a:pPr>
            <a:r>
              <a:rPr b="1" lang="en-GB" sz="2600">
                <a:solidFill>
                  <a:srgbClr val="006FC2"/>
                </a:solidFill>
                <a:latin typeface="Lato"/>
                <a:ea typeface="Lato"/>
                <a:cs typeface="Lato"/>
                <a:sym typeface="Lato"/>
              </a:rPr>
              <a:t>Swapping</a:t>
            </a:r>
            <a:endParaRPr b="0" i="0" sz="2600" u="none" cap="none" strike="noStrike">
              <a:solidFill>
                <a:srgbClr val="000000"/>
              </a:solidFill>
              <a:latin typeface="Lato"/>
              <a:ea typeface="Lato"/>
              <a:cs typeface="Lato"/>
              <a:sym typeface="Lato"/>
            </a:endParaRPr>
          </a:p>
        </p:txBody>
      </p:sp>
      <p:pic>
        <p:nvPicPr>
          <p:cNvPr id="204" name="Google Shape;204;p25"/>
          <p:cNvPicPr preferRelativeResize="0"/>
          <p:nvPr/>
        </p:nvPicPr>
        <p:blipFill>
          <a:blip r:embed="rId3">
            <a:alphaModFix/>
          </a:blip>
          <a:stretch>
            <a:fillRect/>
          </a:stretch>
        </p:blipFill>
        <p:spPr>
          <a:xfrm>
            <a:off x="467338" y="1030000"/>
            <a:ext cx="8818930" cy="598528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8"/>
          <p:cNvSpPr txBox="1"/>
          <p:nvPr/>
        </p:nvSpPr>
        <p:spPr>
          <a:xfrm>
            <a:off x="9123730" y="6883463"/>
            <a:ext cx="431165"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1" i="0" lang="en-GB" sz="2000" u="none" cap="none" strike="noStrike">
                <a:solidFill>
                  <a:srgbClr val="006FC2"/>
                </a:solidFill>
                <a:latin typeface="Noto Naskh Arabic"/>
                <a:ea typeface="Noto Naskh Arabic"/>
                <a:cs typeface="Noto Naskh Arabic"/>
                <a:sym typeface="Noto Naskh Arabic"/>
              </a:rPr>
              <a:t>4</a:t>
            </a:r>
            <a:r>
              <a:rPr b="1" i="0" lang="en-GB" sz="2000" u="none" cap="none" strike="noStrike">
                <a:solidFill>
                  <a:srgbClr val="000000"/>
                </a:solidFill>
                <a:latin typeface="Noto Naskh Arabic"/>
                <a:ea typeface="Noto Naskh Arabic"/>
                <a:cs typeface="Noto Naskh Arabic"/>
                <a:sym typeface="Noto Naskh Arabic"/>
              </a:rPr>
              <a:t>.</a:t>
            </a:r>
            <a:r>
              <a:rPr b="1" i="0" lang="en-GB" sz="2000" u="none" cap="none" strike="noStrike">
                <a:solidFill>
                  <a:srgbClr val="8FC63B"/>
                </a:solidFill>
                <a:latin typeface="Noto Naskh Arabic"/>
                <a:ea typeface="Noto Naskh Arabic"/>
                <a:cs typeface="Noto Naskh Arabic"/>
                <a:sym typeface="Noto Naskh Arabic"/>
              </a:rPr>
              <a:t>0</a:t>
            </a:r>
            <a:endParaRPr b="0" i="0" sz="2000" u="none" cap="none" strike="noStrike">
              <a:solidFill>
                <a:srgbClr val="000000"/>
              </a:solidFill>
              <a:latin typeface="Noto Naskh Arabic"/>
              <a:ea typeface="Noto Naskh Arabic"/>
              <a:cs typeface="Noto Naskh Arabic"/>
              <a:sym typeface="Noto Naskh Arabic"/>
            </a:endParaRPr>
          </a:p>
        </p:txBody>
      </p:sp>
      <p:sp>
        <p:nvSpPr>
          <p:cNvPr id="65" name="Google Shape;65;p8"/>
          <p:cNvSpPr txBox="1"/>
          <p:nvPr/>
        </p:nvSpPr>
        <p:spPr>
          <a:xfrm>
            <a:off x="1333650" y="1152504"/>
            <a:ext cx="7618500" cy="2401200"/>
          </a:xfrm>
          <a:prstGeom prst="rect">
            <a:avLst/>
          </a:prstGeom>
          <a:noFill/>
          <a:ln>
            <a:noFill/>
          </a:ln>
        </p:spPr>
        <p:txBody>
          <a:bodyPr anchorCtr="0" anchor="t" bIns="91425" lIns="91425" spcFirstLastPara="1" rIns="91425" wrap="square" tIns="91425">
            <a:spAutoFit/>
          </a:bodyPr>
          <a:lstStyle/>
          <a:p>
            <a:pPr indent="0" lvl="0" marL="12700" marR="0" rtl="0" algn="l">
              <a:lnSpc>
                <a:spcPct val="125000"/>
              </a:lnSpc>
              <a:spcBef>
                <a:spcPts val="0"/>
              </a:spcBef>
              <a:spcAft>
                <a:spcPts val="0"/>
              </a:spcAft>
              <a:buClr>
                <a:srgbClr val="000000"/>
              </a:buClr>
              <a:buSzPts val="2400"/>
              <a:buFont typeface="Arial"/>
              <a:buNone/>
            </a:pPr>
            <a:r>
              <a:rPr b="1" i="0" lang="en-GB" sz="2400" u="none" cap="none" strike="noStrike">
                <a:solidFill>
                  <a:srgbClr val="006FC2"/>
                </a:solidFill>
                <a:latin typeface="Lato"/>
                <a:ea typeface="Lato"/>
                <a:cs typeface="Lato"/>
                <a:sym typeface="Lato"/>
              </a:rPr>
              <a:t>1. </a:t>
            </a:r>
            <a:r>
              <a:rPr b="1" lang="en-GB" sz="2400">
                <a:solidFill>
                  <a:srgbClr val="006FC2"/>
                </a:solidFill>
                <a:latin typeface="Lato"/>
                <a:ea typeface="Lato"/>
                <a:cs typeface="Lato"/>
                <a:sym typeface="Lato"/>
              </a:rPr>
              <a:t>Process Management</a:t>
            </a:r>
            <a:endParaRPr b="1" i="0" sz="2400" u="none" cap="none" strike="noStrike">
              <a:solidFill>
                <a:srgbClr val="006FC2"/>
              </a:solidFill>
              <a:latin typeface="Lato"/>
              <a:ea typeface="Lato"/>
              <a:cs typeface="Lato"/>
              <a:sym typeface="Lato"/>
            </a:endParaRPr>
          </a:p>
          <a:p>
            <a:pPr indent="0" lvl="0" marL="12700" marR="0" rtl="0" algn="l">
              <a:lnSpc>
                <a:spcPct val="125000"/>
              </a:lnSpc>
              <a:spcBef>
                <a:spcPts val="0"/>
              </a:spcBef>
              <a:spcAft>
                <a:spcPts val="0"/>
              </a:spcAft>
              <a:buClr>
                <a:srgbClr val="000000"/>
              </a:buClr>
              <a:buSzPts val="2400"/>
              <a:buFont typeface="Arial"/>
              <a:buNone/>
            </a:pPr>
            <a:r>
              <a:rPr b="1" i="0" lang="en-GB" sz="2400" u="none" cap="none" strike="noStrike">
                <a:solidFill>
                  <a:srgbClr val="006FC2"/>
                </a:solidFill>
                <a:latin typeface="Lato"/>
                <a:ea typeface="Lato"/>
                <a:cs typeface="Lato"/>
                <a:sym typeface="Lato"/>
              </a:rPr>
              <a:t>2. </a:t>
            </a:r>
            <a:r>
              <a:rPr b="1" lang="en-GB" sz="2400">
                <a:solidFill>
                  <a:srgbClr val="006FC2"/>
                </a:solidFill>
                <a:latin typeface="Lato"/>
                <a:ea typeface="Lato"/>
                <a:cs typeface="Lato"/>
                <a:sym typeface="Lato"/>
              </a:rPr>
              <a:t>Memory Management</a:t>
            </a:r>
            <a:endParaRPr b="1" i="0" sz="2400" u="none" cap="none" strike="noStrike">
              <a:solidFill>
                <a:srgbClr val="006FC2"/>
              </a:solidFill>
              <a:latin typeface="Lato"/>
              <a:ea typeface="Lato"/>
              <a:cs typeface="Lato"/>
              <a:sym typeface="Lato"/>
            </a:endParaRPr>
          </a:p>
          <a:p>
            <a:pPr indent="0" lvl="0" marL="12700" marR="0" rtl="0" algn="l">
              <a:lnSpc>
                <a:spcPct val="125000"/>
              </a:lnSpc>
              <a:spcBef>
                <a:spcPts val="0"/>
              </a:spcBef>
              <a:spcAft>
                <a:spcPts val="0"/>
              </a:spcAft>
              <a:buClr>
                <a:srgbClr val="000000"/>
              </a:buClr>
              <a:buSzPts val="2400"/>
              <a:buFont typeface="Arial"/>
              <a:buNone/>
            </a:pPr>
            <a:r>
              <a:rPr b="1" lang="en-GB" sz="2400">
                <a:solidFill>
                  <a:srgbClr val="006FC2"/>
                </a:solidFill>
                <a:latin typeface="Lato"/>
                <a:ea typeface="Lato"/>
                <a:cs typeface="Lato"/>
                <a:sym typeface="Lato"/>
              </a:rPr>
              <a:t>3</a:t>
            </a:r>
            <a:r>
              <a:rPr b="1" i="0" lang="en-GB" sz="2400" u="none" cap="none" strike="noStrike">
                <a:solidFill>
                  <a:srgbClr val="006FC2"/>
                </a:solidFill>
                <a:latin typeface="Lato"/>
                <a:ea typeface="Lato"/>
                <a:cs typeface="Lato"/>
                <a:sym typeface="Lato"/>
              </a:rPr>
              <a:t>. </a:t>
            </a:r>
            <a:r>
              <a:rPr b="1" lang="en-GB" sz="2400">
                <a:solidFill>
                  <a:srgbClr val="006FC2"/>
                </a:solidFill>
                <a:latin typeface="Lato"/>
                <a:ea typeface="Lato"/>
                <a:cs typeface="Lato"/>
                <a:sym typeface="Lato"/>
              </a:rPr>
              <a:t>Linux Commands - User Management, Group Management and File Permissions</a:t>
            </a:r>
            <a:endParaRPr b="1" i="0" sz="2400" u="none" cap="none" strike="noStrike">
              <a:solidFill>
                <a:srgbClr val="006FC2"/>
              </a:solidFill>
              <a:latin typeface="Lato"/>
              <a:ea typeface="Lato"/>
              <a:cs typeface="Lato"/>
              <a:sym typeface="Lato"/>
            </a:endParaRPr>
          </a:p>
          <a:p>
            <a:pPr indent="0" lvl="0" marL="12700" marR="0" rtl="0" algn="l">
              <a:lnSpc>
                <a:spcPct val="125000"/>
              </a:lnSpc>
              <a:spcBef>
                <a:spcPts val="0"/>
              </a:spcBef>
              <a:spcAft>
                <a:spcPts val="0"/>
              </a:spcAft>
              <a:buClr>
                <a:srgbClr val="000000"/>
              </a:buClr>
              <a:buSzPts val="2400"/>
              <a:buFont typeface="Arial"/>
              <a:buNone/>
            </a:pPr>
            <a:r>
              <a:rPr b="1" lang="en-GB" sz="2400">
                <a:solidFill>
                  <a:srgbClr val="006FC2"/>
                </a:solidFill>
                <a:latin typeface="Lato"/>
                <a:ea typeface="Lato"/>
                <a:cs typeface="Lato"/>
                <a:sym typeface="Lato"/>
              </a:rPr>
              <a:t>4</a:t>
            </a:r>
            <a:r>
              <a:rPr b="1" i="0" lang="en-GB" sz="2400" u="none" cap="none" strike="noStrike">
                <a:solidFill>
                  <a:srgbClr val="006FC2"/>
                </a:solidFill>
                <a:latin typeface="Lato"/>
                <a:ea typeface="Lato"/>
                <a:cs typeface="Lato"/>
                <a:sym typeface="Lato"/>
              </a:rPr>
              <a:t>. Linux Commands - Processes</a:t>
            </a:r>
            <a:endParaRPr b="1" i="0" sz="2400" u="none" cap="none" strike="noStrike">
              <a:solidFill>
                <a:srgbClr val="006FC2"/>
              </a:solidFill>
              <a:latin typeface="Lato"/>
              <a:ea typeface="Lato"/>
              <a:cs typeface="Lato"/>
              <a:sym typeface="Lato"/>
            </a:endParaRPr>
          </a:p>
        </p:txBody>
      </p:sp>
      <p:cxnSp>
        <p:nvCxnSpPr>
          <p:cNvPr id="66" name="Google Shape;66;p8"/>
          <p:cNvCxnSpPr/>
          <p:nvPr/>
        </p:nvCxnSpPr>
        <p:spPr>
          <a:xfrm>
            <a:off x="914400" y="2847620"/>
            <a:ext cx="0" cy="1875789"/>
          </a:xfrm>
          <a:prstGeom prst="straightConnector1">
            <a:avLst/>
          </a:prstGeom>
          <a:noFill/>
          <a:ln cap="flat" cmpd="sng" w="28575">
            <a:solidFill>
              <a:schemeClr val="accent1"/>
            </a:solidFill>
            <a:prstDash val="solid"/>
            <a:round/>
            <a:headEnd len="med" w="med" type="diamond"/>
            <a:tailEnd len="med" w="med" type="diamond"/>
          </a:ln>
        </p:spPr>
      </p:cxnSp>
      <p:sp>
        <p:nvSpPr>
          <p:cNvPr id="67" name="Google Shape;67;p8"/>
          <p:cNvSpPr txBox="1"/>
          <p:nvPr/>
        </p:nvSpPr>
        <p:spPr>
          <a:xfrm>
            <a:off x="1716193" y="395150"/>
            <a:ext cx="5913300" cy="5664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3600"/>
              <a:buFont typeface="Arial"/>
              <a:buNone/>
            </a:pPr>
            <a:r>
              <a:rPr b="1" i="0" lang="en-GB" sz="3600" u="none" cap="none" strike="noStrike">
                <a:solidFill>
                  <a:srgbClr val="006FC2"/>
                </a:solidFill>
                <a:latin typeface="Lato"/>
                <a:ea typeface="Lato"/>
                <a:cs typeface="Lato"/>
                <a:sym typeface="Lato"/>
              </a:rPr>
              <a:t>Content</a:t>
            </a:r>
            <a:endParaRPr b="0" i="0" sz="3600" u="none" cap="none" strike="noStrike">
              <a:solidFill>
                <a:srgbClr val="000000"/>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6"/>
          <p:cNvSpPr txBox="1"/>
          <p:nvPr/>
        </p:nvSpPr>
        <p:spPr>
          <a:xfrm>
            <a:off x="9123730" y="6883463"/>
            <a:ext cx="431100" cy="320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1" i="0" lang="en-GB" sz="2000" u="none" cap="none" strike="noStrike">
                <a:solidFill>
                  <a:srgbClr val="006FC2"/>
                </a:solidFill>
                <a:latin typeface="Noto Naskh Arabic"/>
                <a:ea typeface="Noto Naskh Arabic"/>
                <a:cs typeface="Noto Naskh Arabic"/>
                <a:sym typeface="Noto Naskh Arabic"/>
              </a:rPr>
              <a:t>4</a:t>
            </a:r>
            <a:r>
              <a:rPr b="1" i="0" lang="en-GB" sz="2000" u="none" cap="none" strike="noStrike">
                <a:solidFill>
                  <a:srgbClr val="000000"/>
                </a:solidFill>
                <a:latin typeface="Noto Naskh Arabic"/>
                <a:ea typeface="Noto Naskh Arabic"/>
                <a:cs typeface="Noto Naskh Arabic"/>
                <a:sym typeface="Noto Naskh Arabic"/>
              </a:rPr>
              <a:t>.</a:t>
            </a:r>
            <a:r>
              <a:rPr b="1" i="0" lang="en-GB" sz="2000" u="none" cap="none" strike="noStrike">
                <a:solidFill>
                  <a:srgbClr val="8FC63B"/>
                </a:solidFill>
                <a:latin typeface="Noto Naskh Arabic"/>
                <a:ea typeface="Noto Naskh Arabic"/>
                <a:cs typeface="Noto Naskh Arabic"/>
                <a:sym typeface="Noto Naskh Arabic"/>
              </a:rPr>
              <a:t>0</a:t>
            </a:r>
            <a:endParaRPr b="0" i="0" sz="2000" u="none" cap="none" strike="noStrike">
              <a:solidFill>
                <a:srgbClr val="000000"/>
              </a:solidFill>
              <a:latin typeface="Noto Naskh Arabic"/>
              <a:ea typeface="Noto Naskh Arabic"/>
              <a:cs typeface="Noto Naskh Arabic"/>
              <a:sym typeface="Noto Naskh Arabic"/>
            </a:endParaRPr>
          </a:p>
        </p:txBody>
      </p:sp>
      <p:cxnSp>
        <p:nvCxnSpPr>
          <p:cNvPr id="210" name="Google Shape;210;p26"/>
          <p:cNvCxnSpPr/>
          <p:nvPr/>
        </p:nvCxnSpPr>
        <p:spPr>
          <a:xfrm>
            <a:off x="914400" y="2847620"/>
            <a:ext cx="0" cy="1875900"/>
          </a:xfrm>
          <a:prstGeom prst="straightConnector1">
            <a:avLst/>
          </a:prstGeom>
          <a:noFill/>
          <a:ln cap="flat" cmpd="sng" w="28575">
            <a:solidFill>
              <a:schemeClr val="accent1"/>
            </a:solidFill>
            <a:prstDash val="solid"/>
            <a:round/>
            <a:headEnd len="med" w="med" type="diamond"/>
            <a:tailEnd len="med" w="med" type="diamond"/>
          </a:ln>
        </p:spPr>
      </p:cxnSp>
      <p:sp>
        <p:nvSpPr>
          <p:cNvPr id="211" name="Google Shape;211;p26"/>
          <p:cNvSpPr txBox="1"/>
          <p:nvPr/>
        </p:nvSpPr>
        <p:spPr>
          <a:xfrm>
            <a:off x="1388102" y="490325"/>
            <a:ext cx="7734000" cy="4125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2600"/>
              <a:buFont typeface="Arial"/>
              <a:buNone/>
            </a:pPr>
            <a:r>
              <a:rPr b="1" lang="en-GB" sz="2600">
                <a:solidFill>
                  <a:srgbClr val="006FC2"/>
                </a:solidFill>
                <a:latin typeface="Lato"/>
                <a:ea typeface="Lato"/>
                <a:cs typeface="Lato"/>
                <a:sym typeface="Lato"/>
              </a:rPr>
              <a:t>Memory Allocation</a:t>
            </a:r>
            <a:endParaRPr b="0" i="0" sz="2600" u="none" cap="none" strike="noStrike">
              <a:solidFill>
                <a:srgbClr val="000000"/>
              </a:solidFill>
              <a:latin typeface="Lato"/>
              <a:ea typeface="Lato"/>
              <a:cs typeface="Lato"/>
              <a:sym typeface="Lato"/>
            </a:endParaRPr>
          </a:p>
        </p:txBody>
      </p:sp>
      <p:sp>
        <p:nvSpPr>
          <p:cNvPr id="212" name="Google Shape;212;p26"/>
          <p:cNvSpPr txBox="1"/>
          <p:nvPr/>
        </p:nvSpPr>
        <p:spPr>
          <a:xfrm>
            <a:off x="1038000" y="1166125"/>
            <a:ext cx="8434200" cy="3324600"/>
          </a:xfrm>
          <a:prstGeom prst="rect">
            <a:avLst/>
          </a:prstGeom>
          <a:noFill/>
          <a:ln>
            <a:noFill/>
          </a:ln>
        </p:spPr>
        <p:txBody>
          <a:bodyPr anchorCtr="0" anchor="t" bIns="91425" lIns="91425" spcFirstLastPara="1" rIns="91425" wrap="square" tIns="91425">
            <a:spAutoFit/>
          </a:bodyPr>
          <a:lstStyle/>
          <a:p>
            <a:pPr indent="0" lvl="0" marL="12700" marR="0" rtl="0" algn="l">
              <a:lnSpc>
                <a:spcPct val="100000"/>
              </a:lnSpc>
              <a:spcBef>
                <a:spcPts val="0"/>
              </a:spcBef>
              <a:spcAft>
                <a:spcPts val="0"/>
              </a:spcAft>
              <a:buClr>
                <a:srgbClr val="000000"/>
              </a:buClr>
              <a:buSzPts val="2300"/>
              <a:buFont typeface="Arial"/>
              <a:buNone/>
            </a:pPr>
            <a:r>
              <a:rPr lang="en-GB" sz="1700">
                <a:solidFill>
                  <a:srgbClr val="006FC2"/>
                </a:solidFill>
                <a:latin typeface="Lato"/>
                <a:ea typeface="Lato"/>
                <a:cs typeface="Lato"/>
                <a:sym typeface="Lato"/>
              </a:rPr>
              <a:t>Contiguous Memory Allocation : Contiguous memory allocation is basically a method in which a single contiguous section/part of memory is allocated to a process or file needing it. Because of this all the available memory space resides at the same place together, which means that the freely/unused available memory partitions are not distributed in a random fashion here and there across the whole memory space.</a:t>
            </a:r>
            <a:endParaRPr sz="1700">
              <a:solidFill>
                <a:srgbClr val="006FC2"/>
              </a:solidFill>
              <a:latin typeface="Lato"/>
              <a:ea typeface="Lato"/>
              <a:cs typeface="Lato"/>
              <a:sym typeface="Lato"/>
            </a:endParaRPr>
          </a:p>
          <a:p>
            <a:pPr indent="0" lvl="0" marL="12700" marR="0" rtl="0" algn="l">
              <a:lnSpc>
                <a:spcPct val="100000"/>
              </a:lnSpc>
              <a:spcBef>
                <a:spcPts val="0"/>
              </a:spcBef>
              <a:spcAft>
                <a:spcPts val="0"/>
              </a:spcAft>
              <a:buClr>
                <a:srgbClr val="000000"/>
              </a:buClr>
              <a:buSzPts val="2300"/>
              <a:buFont typeface="Arial"/>
              <a:buNone/>
            </a:pPr>
            <a:r>
              <a:t/>
            </a:r>
            <a:endParaRPr sz="1700">
              <a:solidFill>
                <a:srgbClr val="006FC2"/>
              </a:solidFill>
              <a:latin typeface="Lato"/>
              <a:ea typeface="Lato"/>
              <a:cs typeface="Lato"/>
              <a:sym typeface="Lato"/>
            </a:endParaRPr>
          </a:p>
          <a:p>
            <a:pPr indent="0" lvl="0" marL="12700" marR="0" rtl="0" algn="l">
              <a:lnSpc>
                <a:spcPct val="100000"/>
              </a:lnSpc>
              <a:spcBef>
                <a:spcPts val="0"/>
              </a:spcBef>
              <a:spcAft>
                <a:spcPts val="0"/>
              </a:spcAft>
              <a:buClr>
                <a:srgbClr val="000000"/>
              </a:buClr>
              <a:buSzPts val="2300"/>
              <a:buFont typeface="Arial"/>
              <a:buNone/>
            </a:pPr>
            <a:r>
              <a:rPr lang="en-GB" sz="1700">
                <a:solidFill>
                  <a:srgbClr val="006FC2"/>
                </a:solidFill>
                <a:latin typeface="Lato"/>
                <a:ea typeface="Lato"/>
                <a:cs typeface="Lato"/>
                <a:sym typeface="Lato"/>
              </a:rPr>
              <a:t>Non-Contiguous Memory Allocation : Non-Contiguous memory allocation is basically a method on the contrary to contiguous allocation method, allocates the memory space present in different locations to the process as per it’s requirements. As all the available memory space is in a distributed pattern so the freely available memory space is also scattered here and there. This technique of memory allocation helps to reduce the wastage of memory, which eventually gives rise to Internal and external fragmentation. </a:t>
            </a:r>
            <a:endParaRPr sz="1700">
              <a:solidFill>
                <a:srgbClr val="006FC2"/>
              </a:solidFill>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7"/>
          <p:cNvSpPr txBox="1"/>
          <p:nvPr/>
        </p:nvSpPr>
        <p:spPr>
          <a:xfrm>
            <a:off x="9123730" y="6883463"/>
            <a:ext cx="431100" cy="320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1" i="0" lang="en-GB" sz="2000" u="none" cap="none" strike="noStrike">
                <a:solidFill>
                  <a:srgbClr val="006FC2"/>
                </a:solidFill>
                <a:latin typeface="Noto Naskh Arabic"/>
                <a:ea typeface="Noto Naskh Arabic"/>
                <a:cs typeface="Noto Naskh Arabic"/>
                <a:sym typeface="Noto Naskh Arabic"/>
              </a:rPr>
              <a:t>4</a:t>
            </a:r>
            <a:r>
              <a:rPr b="1" i="0" lang="en-GB" sz="2000" u="none" cap="none" strike="noStrike">
                <a:solidFill>
                  <a:srgbClr val="000000"/>
                </a:solidFill>
                <a:latin typeface="Noto Naskh Arabic"/>
                <a:ea typeface="Noto Naskh Arabic"/>
                <a:cs typeface="Noto Naskh Arabic"/>
                <a:sym typeface="Noto Naskh Arabic"/>
              </a:rPr>
              <a:t>.</a:t>
            </a:r>
            <a:r>
              <a:rPr b="1" i="0" lang="en-GB" sz="2000" u="none" cap="none" strike="noStrike">
                <a:solidFill>
                  <a:srgbClr val="8FC63B"/>
                </a:solidFill>
                <a:latin typeface="Noto Naskh Arabic"/>
                <a:ea typeface="Noto Naskh Arabic"/>
                <a:cs typeface="Noto Naskh Arabic"/>
                <a:sym typeface="Noto Naskh Arabic"/>
              </a:rPr>
              <a:t>0</a:t>
            </a:r>
            <a:endParaRPr b="0" i="0" sz="2000" u="none" cap="none" strike="noStrike">
              <a:solidFill>
                <a:srgbClr val="000000"/>
              </a:solidFill>
              <a:latin typeface="Noto Naskh Arabic"/>
              <a:ea typeface="Noto Naskh Arabic"/>
              <a:cs typeface="Noto Naskh Arabic"/>
              <a:sym typeface="Noto Naskh Arabic"/>
            </a:endParaRPr>
          </a:p>
        </p:txBody>
      </p:sp>
      <p:cxnSp>
        <p:nvCxnSpPr>
          <p:cNvPr id="218" name="Google Shape;218;p27"/>
          <p:cNvCxnSpPr/>
          <p:nvPr/>
        </p:nvCxnSpPr>
        <p:spPr>
          <a:xfrm>
            <a:off x="914400" y="2847620"/>
            <a:ext cx="0" cy="1875900"/>
          </a:xfrm>
          <a:prstGeom prst="straightConnector1">
            <a:avLst/>
          </a:prstGeom>
          <a:noFill/>
          <a:ln cap="flat" cmpd="sng" w="28575">
            <a:solidFill>
              <a:schemeClr val="accent1"/>
            </a:solidFill>
            <a:prstDash val="solid"/>
            <a:round/>
            <a:headEnd len="med" w="med" type="diamond"/>
            <a:tailEnd len="med" w="med" type="diamond"/>
          </a:ln>
        </p:spPr>
      </p:cxnSp>
      <p:sp>
        <p:nvSpPr>
          <p:cNvPr id="219" name="Google Shape;219;p27"/>
          <p:cNvSpPr txBox="1"/>
          <p:nvPr/>
        </p:nvSpPr>
        <p:spPr>
          <a:xfrm>
            <a:off x="1388102" y="490325"/>
            <a:ext cx="7734000" cy="4125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2600"/>
              <a:buFont typeface="Arial"/>
              <a:buNone/>
            </a:pPr>
            <a:r>
              <a:rPr b="1" lang="en-GB" sz="2600">
                <a:solidFill>
                  <a:srgbClr val="006FC2"/>
                </a:solidFill>
                <a:latin typeface="Lato"/>
                <a:ea typeface="Lato"/>
                <a:cs typeface="Lato"/>
                <a:sym typeface="Lato"/>
              </a:rPr>
              <a:t>Memory Allocation</a:t>
            </a:r>
            <a:endParaRPr b="0" i="0" sz="2600" u="none" cap="none" strike="noStrike">
              <a:solidFill>
                <a:srgbClr val="000000"/>
              </a:solidFill>
              <a:latin typeface="Lato"/>
              <a:ea typeface="Lato"/>
              <a:cs typeface="Lato"/>
              <a:sym typeface="Lato"/>
            </a:endParaRPr>
          </a:p>
        </p:txBody>
      </p:sp>
      <p:pic>
        <p:nvPicPr>
          <p:cNvPr id="220" name="Google Shape;220;p27"/>
          <p:cNvPicPr preferRelativeResize="0"/>
          <p:nvPr/>
        </p:nvPicPr>
        <p:blipFill>
          <a:blip r:embed="rId3">
            <a:alphaModFix/>
          </a:blip>
          <a:stretch>
            <a:fillRect/>
          </a:stretch>
        </p:blipFill>
        <p:spPr>
          <a:xfrm>
            <a:off x="152400" y="1729075"/>
            <a:ext cx="9448801" cy="385703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8"/>
          <p:cNvSpPr txBox="1"/>
          <p:nvPr/>
        </p:nvSpPr>
        <p:spPr>
          <a:xfrm>
            <a:off x="9123730" y="6883463"/>
            <a:ext cx="431100" cy="320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1" i="0" lang="en-GB" sz="2000" u="none" cap="none" strike="noStrike">
                <a:solidFill>
                  <a:srgbClr val="006FC2"/>
                </a:solidFill>
                <a:latin typeface="Noto Naskh Arabic"/>
                <a:ea typeface="Noto Naskh Arabic"/>
                <a:cs typeface="Noto Naskh Arabic"/>
                <a:sym typeface="Noto Naskh Arabic"/>
              </a:rPr>
              <a:t>4</a:t>
            </a:r>
            <a:r>
              <a:rPr b="1" i="0" lang="en-GB" sz="2000" u="none" cap="none" strike="noStrike">
                <a:solidFill>
                  <a:srgbClr val="000000"/>
                </a:solidFill>
                <a:latin typeface="Noto Naskh Arabic"/>
                <a:ea typeface="Noto Naskh Arabic"/>
                <a:cs typeface="Noto Naskh Arabic"/>
                <a:sym typeface="Noto Naskh Arabic"/>
              </a:rPr>
              <a:t>.</a:t>
            </a:r>
            <a:r>
              <a:rPr b="1" i="0" lang="en-GB" sz="2000" u="none" cap="none" strike="noStrike">
                <a:solidFill>
                  <a:srgbClr val="8FC63B"/>
                </a:solidFill>
                <a:latin typeface="Noto Naskh Arabic"/>
                <a:ea typeface="Noto Naskh Arabic"/>
                <a:cs typeface="Noto Naskh Arabic"/>
                <a:sym typeface="Noto Naskh Arabic"/>
              </a:rPr>
              <a:t>0</a:t>
            </a:r>
            <a:endParaRPr b="0" i="0" sz="2000" u="none" cap="none" strike="noStrike">
              <a:solidFill>
                <a:srgbClr val="000000"/>
              </a:solidFill>
              <a:latin typeface="Noto Naskh Arabic"/>
              <a:ea typeface="Noto Naskh Arabic"/>
              <a:cs typeface="Noto Naskh Arabic"/>
              <a:sym typeface="Noto Naskh Arabic"/>
            </a:endParaRPr>
          </a:p>
        </p:txBody>
      </p:sp>
      <p:cxnSp>
        <p:nvCxnSpPr>
          <p:cNvPr id="226" name="Google Shape;226;p28"/>
          <p:cNvCxnSpPr/>
          <p:nvPr/>
        </p:nvCxnSpPr>
        <p:spPr>
          <a:xfrm>
            <a:off x="914400" y="2847620"/>
            <a:ext cx="0" cy="1875900"/>
          </a:xfrm>
          <a:prstGeom prst="straightConnector1">
            <a:avLst/>
          </a:prstGeom>
          <a:noFill/>
          <a:ln cap="flat" cmpd="sng" w="28575">
            <a:solidFill>
              <a:schemeClr val="accent1"/>
            </a:solidFill>
            <a:prstDash val="solid"/>
            <a:round/>
            <a:headEnd len="med" w="med" type="diamond"/>
            <a:tailEnd len="med" w="med" type="diamond"/>
          </a:ln>
        </p:spPr>
      </p:cxnSp>
      <p:sp>
        <p:nvSpPr>
          <p:cNvPr id="227" name="Google Shape;227;p28"/>
          <p:cNvSpPr txBox="1"/>
          <p:nvPr/>
        </p:nvSpPr>
        <p:spPr>
          <a:xfrm>
            <a:off x="1388102" y="490325"/>
            <a:ext cx="7734000" cy="4125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2600"/>
              <a:buFont typeface="Arial"/>
              <a:buNone/>
            </a:pPr>
            <a:r>
              <a:rPr b="1" lang="en-GB" sz="2600">
                <a:solidFill>
                  <a:srgbClr val="006FC2"/>
                </a:solidFill>
                <a:latin typeface="Lato"/>
                <a:ea typeface="Lato"/>
                <a:cs typeface="Lato"/>
                <a:sym typeface="Lato"/>
              </a:rPr>
              <a:t>Fragmentation</a:t>
            </a:r>
            <a:endParaRPr b="0" i="0" sz="2600" u="none" cap="none" strike="noStrike">
              <a:solidFill>
                <a:srgbClr val="000000"/>
              </a:solidFill>
              <a:latin typeface="Lato"/>
              <a:ea typeface="Lato"/>
              <a:cs typeface="Lato"/>
              <a:sym typeface="Lato"/>
            </a:endParaRPr>
          </a:p>
        </p:txBody>
      </p:sp>
      <p:sp>
        <p:nvSpPr>
          <p:cNvPr id="228" name="Google Shape;228;p28"/>
          <p:cNvSpPr txBox="1"/>
          <p:nvPr/>
        </p:nvSpPr>
        <p:spPr>
          <a:xfrm>
            <a:off x="1020975" y="1140900"/>
            <a:ext cx="8434200" cy="4756200"/>
          </a:xfrm>
          <a:prstGeom prst="rect">
            <a:avLst/>
          </a:prstGeom>
          <a:noFill/>
          <a:ln>
            <a:noFill/>
          </a:ln>
        </p:spPr>
        <p:txBody>
          <a:bodyPr anchorCtr="0" anchor="t" bIns="91425" lIns="91425" spcFirstLastPara="1" rIns="91425" wrap="square" tIns="91425">
            <a:spAutoFit/>
          </a:bodyPr>
          <a:lstStyle/>
          <a:p>
            <a:pPr indent="0" lvl="0" marL="12700" marR="0" rtl="0" algn="l">
              <a:lnSpc>
                <a:spcPct val="150000"/>
              </a:lnSpc>
              <a:spcBef>
                <a:spcPts val="0"/>
              </a:spcBef>
              <a:spcAft>
                <a:spcPts val="0"/>
              </a:spcAft>
              <a:buClr>
                <a:srgbClr val="000000"/>
              </a:buClr>
              <a:buSzPts val="2300"/>
              <a:buFont typeface="Arial"/>
              <a:buNone/>
            </a:pPr>
            <a:r>
              <a:rPr lang="en-GB" sz="1700">
                <a:solidFill>
                  <a:srgbClr val="006FC2"/>
                </a:solidFill>
                <a:latin typeface="Lato"/>
                <a:ea typeface="Lato"/>
                <a:cs typeface="Lato"/>
                <a:sym typeface="Lato"/>
              </a:rPr>
              <a:t>When a process is loaded and removed after execution from memory, it creates a small free hole. These holes can not be assigned to new processes because the holes are not combined or do not fulfill the memory requirement of the process.  </a:t>
            </a:r>
            <a:r>
              <a:rPr lang="en-GB" sz="1700">
                <a:solidFill>
                  <a:srgbClr val="006FC2"/>
                </a:solidFill>
                <a:latin typeface="Lato"/>
                <a:ea typeface="Lato"/>
                <a:cs typeface="Lato"/>
                <a:sym typeface="Lato"/>
              </a:rPr>
              <a:t>Thai</a:t>
            </a:r>
            <a:r>
              <a:rPr lang="en-GB" sz="1700">
                <a:solidFill>
                  <a:srgbClr val="006FC2"/>
                </a:solidFill>
                <a:latin typeface="Lato"/>
                <a:ea typeface="Lato"/>
                <a:cs typeface="Lato"/>
                <a:sym typeface="Lato"/>
              </a:rPr>
              <a:t> problem is known as </a:t>
            </a:r>
            <a:r>
              <a:rPr b="1" lang="en-GB" sz="1700">
                <a:solidFill>
                  <a:srgbClr val="006FC2"/>
                </a:solidFill>
                <a:latin typeface="Lato"/>
                <a:ea typeface="Lato"/>
                <a:cs typeface="Lato"/>
                <a:sym typeface="Lato"/>
              </a:rPr>
              <a:t>Fragmentation</a:t>
            </a:r>
            <a:r>
              <a:rPr lang="en-GB" sz="1700">
                <a:solidFill>
                  <a:srgbClr val="006FC2"/>
                </a:solidFill>
                <a:latin typeface="Lato"/>
                <a:ea typeface="Lato"/>
                <a:cs typeface="Lato"/>
                <a:sym typeface="Lato"/>
              </a:rPr>
              <a:t>. </a:t>
            </a:r>
            <a:endParaRPr sz="1700">
              <a:solidFill>
                <a:srgbClr val="006FC2"/>
              </a:solidFill>
              <a:latin typeface="Lato"/>
              <a:ea typeface="Lato"/>
              <a:cs typeface="Lato"/>
              <a:sym typeface="Lato"/>
            </a:endParaRPr>
          </a:p>
          <a:p>
            <a:pPr indent="0" lvl="0" marL="12700" marR="0" rtl="0" algn="l">
              <a:lnSpc>
                <a:spcPct val="150000"/>
              </a:lnSpc>
              <a:spcBef>
                <a:spcPts val="1000"/>
              </a:spcBef>
              <a:spcAft>
                <a:spcPts val="0"/>
              </a:spcAft>
              <a:buClr>
                <a:srgbClr val="000000"/>
              </a:buClr>
              <a:buSzPts val="2300"/>
              <a:buFont typeface="Arial"/>
              <a:buNone/>
            </a:pPr>
            <a:r>
              <a:rPr lang="en-GB" sz="1700">
                <a:solidFill>
                  <a:srgbClr val="006FC2"/>
                </a:solidFill>
                <a:latin typeface="Lato"/>
                <a:ea typeface="Lato"/>
                <a:cs typeface="Lato"/>
                <a:sym typeface="Lato"/>
              </a:rPr>
              <a:t>To achieve a degree of multiprogramming, we must reduce the waste of memory or fragmentation problems</a:t>
            </a:r>
            <a:endParaRPr sz="1700">
              <a:solidFill>
                <a:srgbClr val="006FC2"/>
              </a:solidFill>
              <a:latin typeface="Lato"/>
              <a:ea typeface="Lato"/>
              <a:cs typeface="Lato"/>
              <a:sym typeface="Lato"/>
            </a:endParaRPr>
          </a:p>
          <a:p>
            <a:pPr indent="0" lvl="0" marL="0" marR="0" rtl="0" algn="l">
              <a:lnSpc>
                <a:spcPct val="150000"/>
              </a:lnSpc>
              <a:spcBef>
                <a:spcPts val="1000"/>
              </a:spcBef>
              <a:spcAft>
                <a:spcPts val="0"/>
              </a:spcAft>
              <a:buClr>
                <a:srgbClr val="000000"/>
              </a:buClr>
              <a:buSzPts val="2300"/>
              <a:buFont typeface="Arial"/>
              <a:buNone/>
            </a:pPr>
            <a:r>
              <a:rPr b="1" lang="en-GB" sz="1700">
                <a:solidFill>
                  <a:srgbClr val="006FC2"/>
                </a:solidFill>
                <a:latin typeface="Lato"/>
                <a:ea typeface="Lato"/>
                <a:cs typeface="Lato"/>
                <a:sym typeface="Lato"/>
              </a:rPr>
              <a:t>Internal fragmentation</a:t>
            </a:r>
            <a:r>
              <a:rPr lang="en-GB" sz="1700">
                <a:solidFill>
                  <a:srgbClr val="006FC2"/>
                </a:solidFill>
                <a:latin typeface="Lato"/>
                <a:ea typeface="Lato"/>
                <a:cs typeface="Lato"/>
                <a:sym typeface="Lato"/>
              </a:rPr>
              <a:t>: Internal fragmentation occurs when memory blocks are allocated to the process more than their requested size. Due to this some unused space is left over and creating an internal fragmentation problem</a:t>
            </a:r>
            <a:endParaRPr sz="1700">
              <a:solidFill>
                <a:srgbClr val="006FC2"/>
              </a:solidFill>
              <a:latin typeface="Lato"/>
              <a:ea typeface="Lato"/>
              <a:cs typeface="Lato"/>
              <a:sym typeface="Lato"/>
            </a:endParaRPr>
          </a:p>
          <a:p>
            <a:pPr indent="0" lvl="0" marL="0" marR="0" rtl="0" algn="l">
              <a:lnSpc>
                <a:spcPct val="150000"/>
              </a:lnSpc>
              <a:spcBef>
                <a:spcPts val="1000"/>
              </a:spcBef>
              <a:spcAft>
                <a:spcPts val="1000"/>
              </a:spcAft>
              <a:buClr>
                <a:srgbClr val="000000"/>
              </a:buClr>
              <a:buSzPts val="2300"/>
              <a:buFont typeface="Arial"/>
              <a:buNone/>
            </a:pPr>
            <a:r>
              <a:rPr b="1" lang="en-GB" sz="1700">
                <a:solidFill>
                  <a:srgbClr val="006FC2"/>
                </a:solidFill>
                <a:latin typeface="Lato"/>
                <a:ea typeface="Lato"/>
                <a:cs typeface="Lato"/>
                <a:sym typeface="Lato"/>
              </a:rPr>
              <a:t>External fragmentation</a:t>
            </a:r>
            <a:r>
              <a:rPr lang="en-GB" sz="1700">
                <a:solidFill>
                  <a:srgbClr val="006FC2"/>
                </a:solidFill>
                <a:latin typeface="Lato"/>
                <a:ea typeface="Lato"/>
                <a:cs typeface="Lato"/>
                <a:sym typeface="Lato"/>
              </a:rPr>
              <a:t>: In External Fragmentation, we have a free memory block, but we can not assign it to a process because blocks are not contiguous</a:t>
            </a:r>
            <a:endParaRPr sz="1700">
              <a:solidFill>
                <a:srgbClr val="006FC2"/>
              </a:solidFill>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9"/>
          <p:cNvSpPr txBox="1"/>
          <p:nvPr/>
        </p:nvSpPr>
        <p:spPr>
          <a:xfrm>
            <a:off x="9123730" y="6883463"/>
            <a:ext cx="431100" cy="320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1" i="0" lang="en-GB" sz="2000" u="none" cap="none" strike="noStrike">
                <a:solidFill>
                  <a:srgbClr val="006FC2"/>
                </a:solidFill>
                <a:latin typeface="Noto Naskh Arabic"/>
                <a:ea typeface="Noto Naskh Arabic"/>
                <a:cs typeface="Noto Naskh Arabic"/>
                <a:sym typeface="Noto Naskh Arabic"/>
              </a:rPr>
              <a:t>4</a:t>
            </a:r>
            <a:r>
              <a:rPr b="1" i="0" lang="en-GB" sz="2000" u="none" cap="none" strike="noStrike">
                <a:solidFill>
                  <a:srgbClr val="000000"/>
                </a:solidFill>
                <a:latin typeface="Noto Naskh Arabic"/>
                <a:ea typeface="Noto Naskh Arabic"/>
                <a:cs typeface="Noto Naskh Arabic"/>
                <a:sym typeface="Noto Naskh Arabic"/>
              </a:rPr>
              <a:t>.</a:t>
            </a:r>
            <a:r>
              <a:rPr b="1" i="0" lang="en-GB" sz="2000" u="none" cap="none" strike="noStrike">
                <a:solidFill>
                  <a:srgbClr val="8FC63B"/>
                </a:solidFill>
                <a:latin typeface="Noto Naskh Arabic"/>
                <a:ea typeface="Noto Naskh Arabic"/>
                <a:cs typeface="Noto Naskh Arabic"/>
                <a:sym typeface="Noto Naskh Arabic"/>
              </a:rPr>
              <a:t>0</a:t>
            </a:r>
            <a:endParaRPr b="0" i="0" sz="2000" u="none" cap="none" strike="noStrike">
              <a:solidFill>
                <a:srgbClr val="000000"/>
              </a:solidFill>
              <a:latin typeface="Noto Naskh Arabic"/>
              <a:ea typeface="Noto Naskh Arabic"/>
              <a:cs typeface="Noto Naskh Arabic"/>
              <a:sym typeface="Noto Naskh Arabic"/>
            </a:endParaRPr>
          </a:p>
        </p:txBody>
      </p:sp>
      <p:cxnSp>
        <p:nvCxnSpPr>
          <p:cNvPr id="234" name="Google Shape;234;p29"/>
          <p:cNvCxnSpPr/>
          <p:nvPr/>
        </p:nvCxnSpPr>
        <p:spPr>
          <a:xfrm>
            <a:off x="914400" y="2847620"/>
            <a:ext cx="0" cy="1875900"/>
          </a:xfrm>
          <a:prstGeom prst="straightConnector1">
            <a:avLst/>
          </a:prstGeom>
          <a:noFill/>
          <a:ln cap="flat" cmpd="sng" w="28575">
            <a:solidFill>
              <a:schemeClr val="accent1"/>
            </a:solidFill>
            <a:prstDash val="solid"/>
            <a:round/>
            <a:headEnd len="med" w="med" type="diamond"/>
            <a:tailEnd len="med" w="med" type="diamond"/>
          </a:ln>
        </p:spPr>
      </p:cxnSp>
      <p:sp>
        <p:nvSpPr>
          <p:cNvPr id="235" name="Google Shape;235;p29"/>
          <p:cNvSpPr txBox="1"/>
          <p:nvPr/>
        </p:nvSpPr>
        <p:spPr>
          <a:xfrm>
            <a:off x="1388102" y="490325"/>
            <a:ext cx="7734000" cy="4125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2600"/>
              <a:buFont typeface="Arial"/>
              <a:buNone/>
            </a:pPr>
            <a:r>
              <a:rPr b="1" lang="en-GB" sz="2600">
                <a:solidFill>
                  <a:srgbClr val="006FC2"/>
                </a:solidFill>
                <a:latin typeface="Lato"/>
                <a:ea typeface="Lato"/>
                <a:cs typeface="Lato"/>
                <a:sym typeface="Lato"/>
              </a:rPr>
              <a:t>Paging</a:t>
            </a:r>
            <a:endParaRPr b="0" i="0" sz="2600" u="none" cap="none" strike="noStrike">
              <a:solidFill>
                <a:srgbClr val="000000"/>
              </a:solidFill>
              <a:latin typeface="Lato"/>
              <a:ea typeface="Lato"/>
              <a:cs typeface="Lato"/>
              <a:sym typeface="Lato"/>
            </a:endParaRPr>
          </a:p>
        </p:txBody>
      </p:sp>
      <p:sp>
        <p:nvSpPr>
          <p:cNvPr id="236" name="Google Shape;236;p29"/>
          <p:cNvSpPr txBox="1"/>
          <p:nvPr/>
        </p:nvSpPr>
        <p:spPr>
          <a:xfrm>
            <a:off x="1020975" y="1140900"/>
            <a:ext cx="8434200" cy="5448900"/>
          </a:xfrm>
          <a:prstGeom prst="rect">
            <a:avLst/>
          </a:prstGeom>
          <a:noFill/>
          <a:ln>
            <a:noFill/>
          </a:ln>
        </p:spPr>
        <p:txBody>
          <a:bodyPr anchorCtr="0" anchor="t" bIns="91425" lIns="91425" spcFirstLastPara="1" rIns="91425" wrap="square" tIns="91425">
            <a:spAutoFit/>
          </a:bodyPr>
          <a:lstStyle/>
          <a:p>
            <a:pPr indent="0" lvl="0" marL="12700" marR="0" rtl="0" algn="l">
              <a:lnSpc>
                <a:spcPct val="150000"/>
              </a:lnSpc>
              <a:spcBef>
                <a:spcPts val="0"/>
              </a:spcBef>
              <a:spcAft>
                <a:spcPts val="0"/>
              </a:spcAft>
              <a:buClr>
                <a:schemeClr val="dk1"/>
              </a:buClr>
              <a:buSzPts val="1100"/>
              <a:buFont typeface="Arial"/>
              <a:buNone/>
            </a:pPr>
            <a:r>
              <a:rPr lang="en-GB" sz="1800">
                <a:solidFill>
                  <a:srgbClr val="006FC2"/>
                </a:solidFill>
                <a:latin typeface="Lato"/>
                <a:ea typeface="Lato"/>
                <a:cs typeface="Lato"/>
                <a:sym typeface="Lato"/>
              </a:rPr>
              <a:t>Paging is a memory management scheme that eliminates the need for a contiguous allocation of physical memory. The process of retrieving processes in the form of pages from the secondary storage into the main memory is known as paging. The basic purpose of paging is to separate each procedure into pages. Additionally, frames will be used to split the main memory. This scheme permits the physical address space of a process to be non – contiguous</a:t>
            </a:r>
            <a:endParaRPr sz="1800">
              <a:solidFill>
                <a:srgbClr val="006FC2"/>
              </a:solidFill>
              <a:latin typeface="Lato"/>
              <a:ea typeface="Lato"/>
              <a:cs typeface="Lato"/>
              <a:sym typeface="Lato"/>
            </a:endParaRPr>
          </a:p>
          <a:p>
            <a:pPr indent="0" lvl="0" marL="12700" marR="0" rtl="0" algn="l">
              <a:lnSpc>
                <a:spcPct val="150000"/>
              </a:lnSpc>
              <a:spcBef>
                <a:spcPts val="0"/>
              </a:spcBef>
              <a:spcAft>
                <a:spcPts val="0"/>
              </a:spcAft>
              <a:buClr>
                <a:schemeClr val="dk1"/>
              </a:buClr>
              <a:buSzPts val="1100"/>
              <a:buFont typeface="Arial"/>
              <a:buNone/>
            </a:pPr>
            <a:r>
              <a:t/>
            </a:r>
            <a:endParaRPr sz="1800">
              <a:solidFill>
                <a:srgbClr val="006FC2"/>
              </a:solidFill>
              <a:latin typeface="Lato"/>
              <a:ea typeface="Lato"/>
              <a:cs typeface="Lato"/>
              <a:sym typeface="Lato"/>
            </a:endParaRPr>
          </a:p>
          <a:p>
            <a:pPr indent="0" lvl="0" marL="12700" marR="0" rtl="0" algn="l">
              <a:lnSpc>
                <a:spcPct val="150000"/>
              </a:lnSpc>
              <a:spcBef>
                <a:spcPts val="0"/>
              </a:spcBef>
              <a:spcAft>
                <a:spcPts val="0"/>
              </a:spcAft>
              <a:buClr>
                <a:schemeClr val="dk1"/>
              </a:buClr>
              <a:buSzPts val="1100"/>
              <a:buFont typeface="Arial"/>
              <a:buNone/>
            </a:pPr>
            <a:r>
              <a:rPr b="1" lang="en-GB" sz="1800">
                <a:solidFill>
                  <a:srgbClr val="006FC2"/>
                </a:solidFill>
                <a:latin typeface="Lato"/>
                <a:ea typeface="Lato"/>
                <a:cs typeface="Lato"/>
                <a:sym typeface="Lato"/>
              </a:rPr>
              <a:t>This is where the concept of Logical Memory (Virtual Memory), Physical Memory and MMU come in </a:t>
            </a:r>
            <a:endParaRPr sz="1800">
              <a:solidFill>
                <a:srgbClr val="006FC2"/>
              </a:solidFill>
              <a:latin typeface="Lato"/>
              <a:ea typeface="Lato"/>
              <a:cs typeface="Lato"/>
              <a:sym typeface="Lato"/>
            </a:endParaRPr>
          </a:p>
          <a:p>
            <a:pPr indent="0" lvl="0" marL="12700" marR="0" rtl="0" algn="l">
              <a:lnSpc>
                <a:spcPct val="150000"/>
              </a:lnSpc>
              <a:spcBef>
                <a:spcPts val="0"/>
              </a:spcBef>
              <a:spcAft>
                <a:spcPts val="0"/>
              </a:spcAft>
              <a:buClr>
                <a:schemeClr val="dk1"/>
              </a:buClr>
              <a:buSzPts val="1100"/>
              <a:buFont typeface="Arial"/>
              <a:buNone/>
            </a:pPr>
            <a:r>
              <a:t/>
            </a:r>
            <a:endParaRPr sz="1800">
              <a:solidFill>
                <a:srgbClr val="006FC2"/>
              </a:solidFill>
              <a:latin typeface="Lato"/>
              <a:ea typeface="Lato"/>
              <a:cs typeface="Lato"/>
              <a:sym typeface="Lato"/>
            </a:endParaRPr>
          </a:p>
          <a:p>
            <a:pPr indent="0" lvl="0" marL="12700" marR="0" rtl="0" algn="l">
              <a:lnSpc>
                <a:spcPct val="150000"/>
              </a:lnSpc>
              <a:spcBef>
                <a:spcPts val="0"/>
              </a:spcBef>
              <a:spcAft>
                <a:spcPts val="0"/>
              </a:spcAft>
              <a:buClr>
                <a:schemeClr val="dk1"/>
              </a:buClr>
              <a:buSzPts val="1100"/>
              <a:buFont typeface="Arial"/>
              <a:buNone/>
            </a:pPr>
            <a:r>
              <a:rPr b="1" lang="en-GB" sz="1800">
                <a:solidFill>
                  <a:srgbClr val="006FC2"/>
                </a:solidFill>
                <a:latin typeface="Lato"/>
                <a:ea typeface="Lato"/>
                <a:cs typeface="Lato"/>
                <a:sym typeface="Lato"/>
              </a:rPr>
              <a:t>The mapping from virtual to physical address is done by the memory management unit (MMU) which is a hardware device that implements the paging technique</a:t>
            </a:r>
            <a:endParaRPr b="1" sz="1800">
              <a:solidFill>
                <a:srgbClr val="006FC2"/>
              </a:solidFill>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0"/>
          <p:cNvSpPr txBox="1"/>
          <p:nvPr/>
        </p:nvSpPr>
        <p:spPr>
          <a:xfrm>
            <a:off x="1920143" y="2993550"/>
            <a:ext cx="5913300" cy="1328100"/>
          </a:xfrm>
          <a:prstGeom prst="rect">
            <a:avLst/>
          </a:prstGeom>
          <a:noFill/>
          <a:ln>
            <a:noFill/>
          </a:ln>
        </p:spPr>
        <p:txBody>
          <a:bodyPr anchorCtr="0" anchor="t" bIns="0" lIns="0" spcFirstLastPara="1" rIns="0" wrap="square" tIns="12050">
            <a:spAutoFit/>
          </a:bodyPr>
          <a:lstStyle/>
          <a:p>
            <a:pPr indent="0" lvl="0" marL="12700" marR="0" rtl="0" algn="ctr">
              <a:lnSpc>
                <a:spcPct val="100000"/>
              </a:lnSpc>
              <a:spcBef>
                <a:spcPts val="0"/>
              </a:spcBef>
              <a:spcAft>
                <a:spcPts val="0"/>
              </a:spcAft>
              <a:buClr>
                <a:srgbClr val="000000"/>
              </a:buClr>
              <a:buSzPts val="4150"/>
              <a:buFont typeface="Arial"/>
              <a:buNone/>
            </a:pPr>
            <a:r>
              <a:rPr b="1" i="0" lang="en-GB" sz="8550" u="none" cap="none" strike="noStrike">
                <a:solidFill>
                  <a:srgbClr val="006FC2"/>
                </a:solidFill>
                <a:latin typeface="Lato"/>
                <a:ea typeface="Lato"/>
                <a:cs typeface="Lato"/>
                <a:sym typeface="Lato"/>
              </a:rPr>
              <a:t>Linux Part </a:t>
            </a:r>
            <a:r>
              <a:rPr b="1" lang="en-GB" sz="8550">
                <a:solidFill>
                  <a:srgbClr val="006FC2"/>
                </a:solidFill>
                <a:latin typeface="Lato"/>
                <a:ea typeface="Lato"/>
                <a:cs typeface="Lato"/>
                <a:sym typeface="Lato"/>
              </a:rPr>
              <a:t>2</a:t>
            </a:r>
            <a:endParaRPr b="0" i="0" sz="8550" u="none" cap="none" strike="noStrike">
              <a:solidFill>
                <a:srgbClr val="000000"/>
              </a:solidFill>
              <a:latin typeface="Lato"/>
              <a:ea typeface="Lato"/>
              <a:cs typeface="Lato"/>
              <a:sym typeface="Lato"/>
            </a:endParaRPr>
          </a:p>
        </p:txBody>
      </p:sp>
      <p:sp>
        <p:nvSpPr>
          <p:cNvPr id="242" name="Google Shape;242;p30"/>
          <p:cNvSpPr txBox="1"/>
          <p:nvPr/>
        </p:nvSpPr>
        <p:spPr>
          <a:xfrm>
            <a:off x="9123730" y="6883463"/>
            <a:ext cx="431100" cy="320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1" i="0" lang="en-GB" sz="2000" u="none" cap="none" strike="noStrike">
                <a:solidFill>
                  <a:srgbClr val="006FC2"/>
                </a:solidFill>
                <a:latin typeface="Noto Naskh Arabic"/>
                <a:ea typeface="Noto Naskh Arabic"/>
                <a:cs typeface="Noto Naskh Arabic"/>
                <a:sym typeface="Noto Naskh Arabic"/>
              </a:rPr>
              <a:t>4</a:t>
            </a:r>
            <a:r>
              <a:rPr b="1" i="0" lang="en-GB" sz="2000" u="none" cap="none" strike="noStrike">
                <a:solidFill>
                  <a:srgbClr val="000000"/>
                </a:solidFill>
                <a:latin typeface="Noto Naskh Arabic"/>
                <a:ea typeface="Noto Naskh Arabic"/>
                <a:cs typeface="Noto Naskh Arabic"/>
                <a:sym typeface="Noto Naskh Arabic"/>
              </a:rPr>
              <a:t>.</a:t>
            </a:r>
            <a:r>
              <a:rPr b="1" i="0" lang="en-GB" sz="2000" u="none" cap="none" strike="noStrike">
                <a:solidFill>
                  <a:srgbClr val="8FC63B"/>
                </a:solidFill>
                <a:latin typeface="Noto Naskh Arabic"/>
                <a:ea typeface="Noto Naskh Arabic"/>
                <a:cs typeface="Noto Naskh Arabic"/>
                <a:sym typeface="Noto Naskh Arabic"/>
              </a:rPr>
              <a:t>0</a:t>
            </a:r>
            <a:endParaRPr b="0" i="0" sz="2000" u="none" cap="none" strike="noStrike">
              <a:solidFill>
                <a:srgbClr val="000000"/>
              </a:solidFill>
              <a:latin typeface="Noto Naskh Arabic"/>
              <a:ea typeface="Noto Naskh Arabic"/>
              <a:cs typeface="Noto Naskh Arabic"/>
              <a:sym typeface="Noto Naskh Arabic"/>
            </a:endParaRPr>
          </a:p>
        </p:txBody>
      </p:sp>
      <p:cxnSp>
        <p:nvCxnSpPr>
          <p:cNvPr id="243" name="Google Shape;243;p30"/>
          <p:cNvCxnSpPr/>
          <p:nvPr/>
        </p:nvCxnSpPr>
        <p:spPr>
          <a:xfrm>
            <a:off x="914400" y="2847620"/>
            <a:ext cx="0" cy="1875900"/>
          </a:xfrm>
          <a:prstGeom prst="straightConnector1">
            <a:avLst/>
          </a:prstGeom>
          <a:noFill/>
          <a:ln cap="flat" cmpd="sng" w="28575">
            <a:solidFill>
              <a:schemeClr val="accent1"/>
            </a:solidFill>
            <a:prstDash val="solid"/>
            <a:round/>
            <a:headEnd len="med" w="med" type="diamond"/>
            <a:tailEnd len="med" w="med" type="diamond"/>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1"/>
          <p:cNvSpPr txBox="1"/>
          <p:nvPr/>
        </p:nvSpPr>
        <p:spPr>
          <a:xfrm>
            <a:off x="9123730" y="6883463"/>
            <a:ext cx="431100" cy="320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1" i="0" lang="en-GB" sz="2000" u="none" cap="none" strike="noStrike">
                <a:solidFill>
                  <a:srgbClr val="006FC2"/>
                </a:solidFill>
                <a:latin typeface="Noto Naskh Arabic"/>
                <a:ea typeface="Noto Naskh Arabic"/>
                <a:cs typeface="Noto Naskh Arabic"/>
                <a:sym typeface="Noto Naskh Arabic"/>
              </a:rPr>
              <a:t>4</a:t>
            </a:r>
            <a:r>
              <a:rPr b="1" i="0" lang="en-GB" sz="2000" u="none" cap="none" strike="noStrike">
                <a:solidFill>
                  <a:srgbClr val="000000"/>
                </a:solidFill>
                <a:latin typeface="Noto Naskh Arabic"/>
                <a:ea typeface="Noto Naskh Arabic"/>
                <a:cs typeface="Noto Naskh Arabic"/>
                <a:sym typeface="Noto Naskh Arabic"/>
              </a:rPr>
              <a:t>.</a:t>
            </a:r>
            <a:r>
              <a:rPr b="1" i="0" lang="en-GB" sz="2000" u="none" cap="none" strike="noStrike">
                <a:solidFill>
                  <a:srgbClr val="8FC63B"/>
                </a:solidFill>
                <a:latin typeface="Noto Naskh Arabic"/>
                <a:ea typeface="Noto Naskh Arabic"/>
                <a:cs typeface="Noto Naskh Arabic"/>
                <a:sym typeface="Noto Naskh Arabic"/>
              </a:rPr>
              <a:t>0</a:t>
            </a:r>
            <a:endParaRPr b="0" i="0" sz="2000" u="none" cap="none" strike="noStrike">
              <a:solidFill>
                <a:srgbClr val="000000"/>
              </a:solidFill>
              <a:latin typeface="Noto Naskh Arabic"/>
              <a:ea typeface="Noto Naskh Arabic"/>
              <a:cs typeface="Noto Naskh Arabic"/>
              <a:sym typeface="Noto Naskh Arabic"/>
            </a:endParaRPr>
          </a:p>
        </p:txBody>
      </p:sp>
      <p:cxnSp>
        <p:nvCxnSpPr>
          <p:cNvPr id="249" name="Google Shape;249;p31"/>
          <p:cNvCxnSpPr/>
          <p:nvPr/>
        </p:nvCxnSpPr>
        <p:spPr>
          <a:xfrm>
            <a:off x="914400" y="2847620"/>
            <a:ext cx="0" cy="1875900"/>
          </a:xfrm>
          <a:prstGeom prst="straightConnector1">
            <a:avLst/>
          </a:prstGeom>
          <a:noFill/>
          <a:ln cap="flat" cmpd="sng" w="28575">
            <a:solidFill>
              <a:schemeClr val="accent1"/>
            </a:solidFill>
            <a:prstDash val="solid"/>
            <a:round/>
            <a:headEnd len="med" w="med" type="diamond"/>
            <a:tailEnd len="med" w="med" type="diamond"/>
          </a:ln>
        </p:spPr>
      </p:cxnSp>
      <p:sp>
        <p:nvSpPr>
          <p:cNvPr id="250" name="Google Shape;250;p31"/>
          <p:cNvSpPr txBox="1"/>
          <p:nvPr/>
        </p:nvSpPr>
        <p:spPr>
          <a:xfrm>
            <a:off x="1388102" y="490325"/>
            <a:ext cx="7734000" cy="381600"/>
          </a:xfrm>
          <a:prstGeom prst="rect">
            <a:avLst/>
          </a:prstGeom>
          <a:noFill/>
          <a:ln>
            <a:noFill/>
          </a:ln>
        </p:spPr>
        <p:txBody>
          <a:bodyPr anchorCtr="0" anchor="t" bIns="0" lIns="0" spcFirstLastPara="1" rIns="0" wrap="square" tIns="12050">
            <a:spAutoFit/>
          </a:bodyPr>
          <a:lstStyle/>
          <a:p>
            <a:pPr indent="0" lvl="0" marL="12700" rtl="0" algn="l">
              <a:lnSpc>
                <a:spcPct val="125000"/>
              </a:lnSpc>
              <a:spcBef>
                <a:spcPts val="0"/>
              </a:spcBef>
              <a:spcAft>
                <a:spcPts val="0"/>
              </a:spcAft>
              <a:buClr>
                <a:schemeClr val="dk1"/>
              </a:buClr>
              <a:buSzPts val="2400"/>
              <a:buFont typeface="Arial"/>
              <a:buNone/>
            </a:pPr>
            <a:r>
              <a:rPr b="1" lang="en-GB" sz="2400">
                <a:solidFill>
                  <a:srgbClr val="006FC2"/>
                </a:solidFill>
                <a:latin typeface="Lato"/>
                <a:ea typeface="Lato"/>
                <a:cs typeface="Lato"/>
                <a:sym typeface="Lato"/>
              </a:rPr>
              <a:t>Linux Commands - User Management and Permissions</a:t>
            </a:r>
            <a:endParaRPr b="0" i="0" sz="2600" u="none" cap="none" strike="noStrike">
              <a:solidFill>
                <a:srgbClr val="000000"/>
              </a:solidFill>
              <a:latin typeface="Lato"/>
              <a:ea typeface="Lato"/>
              <a:cs typeface="Lato"/>
              <a:sym typeface="Lato"/>
            </a:endParaRPr>
          </a:p>
        </p:txBody>
      </p:sp>
      <p:sp>
        <p:nvSpPr>
          <p:cNvPr id="251" name="Google Shape;251;p31"/>
          <p:cNvSpPr txBox="1"/>
          <p:nvPr/>
        </p:nvSpPr>
        <p:spPr>
          <a:xfrm>
            <a:off x="1020975" y="1140900"/>
            <a:ext cx="8434200" cy="969600"/>
          </a:xfrm>
          <a:prstGeom prst="rect">
            <a:avLst/>
          </a:prstGeom>
          <a:noFill/>
          <a:ln>
            <a:noFill/>
          </a:ln>
        </p:spPr>
        <p:txBody>
          <a:bodyPr anchorCtr="0" anchor="t" bIns="91425" lIns="91425" spcFirstLastPara="1" rIns="91425" wrap="square" tIns="91425">
            <a:spAutoFit/>
          </a:bodyPr>
          <a:lstStyle/>
          <a:p>
            <a:pPr indent="0" lvl="0" marL="12700" marR="0" rtl="0" algn="l">
              <a:lnSpc>
                <a:spcPct val="100000"/>
              </a:lnSpc>
              <a:spcBef>
                <a:spcPts val="0"/>
              </a:spcBef>
              <a:spcAft>
                <a:spcPts val="0"/>
              </a:spcAft>
              <a:buClr>
                <a:schemeClr val="dk1"/>
              </a:buClr>
              <a:buSzPts val="1100"/>
              <a:buFont typeface="Arial"/>
              <a:buNone/>
            </a:pPr>
            <a:r>
              <a:rPr lang="en-GB" sz="1700">
                <a:solidFill>
                  <a:srgbClr val="006FC2"/>
                </a:solidFill>
                <a:latin typeface="Lato"/>
                <a:ea typeface="Lato"/>
                <a:cs typeface="Lato"/>
                <a:sym typeface="Lato"/>
              </a:rPr>
              <a:t>Linux is a multi-user operating system and as such it is important to manage the level of </a:t>
            </a:r>
            <a:r>
              <a:rPr lang="en-GB" sz="1700">
                <a:solidFill>
                  <a:srgbClr val="006FC2"/>
                </a:solidFill>
                <a:latin typeface="Lato"/>
                <a:ea typeface="Lato"/>
                <a:cs typeface="Lato"/>
                <a:sym typeface="Lato"/>
              </a:rPr>
              <a:t>privileges</a:t>
            </a:r>
            <a:r>
              <a:rPr lang="en-GB" sz="1700">
                <a:solidFill>
                  <a:srgbClr val="006FC2"/>
                </a:solidFill>
                <a:latin typeface="Lato"/>
                <a:ea typeface="Lato"/>
                <a:cs typeface="Lato"/>
                <a:sym typeface="Lato"/>
              </a:rPr>
              <a:t> of each user and prevent them from accessing the confidential files of other users.</a:t>
            </a:r>
            <a:endParaRPr b="0" i="0" sz="1700" u="none" cap="none" strike="noStrike">
              <a:solidFill>
                <a:srgbClr val="006FC2"/>
              </a:solidFill>
              <a:latin typeface="Lato"/>
              <a:ea typeface="Lato"/>
              <a:cs typeface="Lato"/>
              <a:sym typeface="Lato"/>
            </a:endParaRPr>
          </a:p>
        </p:txBody>
      </p:sp>
      <p:sp>
        <p:nvSpPr>
          <p:cNvPr id="252" name="Google Shape;252;p31"/>
          <p:cNvSpPr txBox="1"/>
          <p:nvPr/>
        </p:nvSpPr>
        <p:spPr>
          <a:xfrm>
            <a:off x="1088750" y="2183725"/>
            <a:ext cx="7807800" cy="2277900"/>
          </a:xfrm>
          <a:prstGeom prst="rect">
            <a:avLst/>
          </a:prstGeom>
          <a:noFill/>
          <a:ln>
            <a:noFill/>
          </a:ln>
        </p:spPr>
        <p:txBody>
          <a:bodyPr anchorCtr="0" anchor="t" bIns="91425" lIns="91425" spcFirstLastPara="1" rIns="91425" wrap="square" tIns="91425">
            <a:spAutoFit/>
          </a:bodyPr>
          <a:lstStyle/>
          <a:p>
            <a:pPr indent="0" lvl="0" marL="12700" marR="0" rtl="0" algn="l">
              <a:lnSpc>
                <a:spcPct val="100000"/>
              </a:lnSpc>
              <a:spcBef>
                <a:spcPts val="0"/>
              </a:spcBef>
              <a:spcAft>
                <a:spcPts val="0"/>
              </a:spcAft>
              <a:buClr>
                <a:srgbClr val="000000"/>
              </a:buClr>
              <a:buSzPts val="1700"/>
              <a:buFont typeface="Arial"/>
              <a:buNone/>
            </a:pPr>
            <a:r>
              <a:rPr lang="en-GB" sz="1700">
                <a:solidFill>
                  <a:srgbClr val="006FC2"/>
                </a:solidFill>
                <a:latin typeface="Lato"/>
                <a:ea typeface="Lato"/>
                <a:cs typeface="Lato"/>
                <a:sym typeface="Lato"/>
              </a:rPr>
              <a:t>A user is an entity, in a Linux operating system, that can manipulate files and perform several other operations. Each user is assigned an ID that is unique for each user in the operating system.</a:t>
            </a:r>
            <a:endParaRPr sz="1700">
              <a:solidFill>
                <a:srgbClr val="006FC2"/>
              </a:solidFill>
              <a:latin typeface="Lato"/>
              <a:ea typeface="Lato"/>
              <a:cs typeface="Lato"/>
              <a:sym typeface="Lato"/>
            </a:endParaRPr>
          </a:p>
          <a:p>
            <a:pPr indent="0" lvl="0" marL="12700" marR="0" rtl="0" algn="l">
              <a:lnSpc>
                <a:spcPct val="100000"/>
              </a:lnSpc>
              <a:spcBef>
                <a:spcPts val="0"/>
              </a:spcBef>
              <a:spcAft>
                <a:spcPts val="0"/>
              </a:spcAft>
              <a:buClr>
                <a:srgbClr val="000000"/>
              </a:buClr>
              <a:buSzPts val="1700"/>
              <a:buFont typeface="Arial"/>
              <a:buNone/>
            </a:pPr>
            <a:r>
              <a:t/>
            </a:r>
            <a:endParaRPr sz="1700">
              <a:solidFill>
                <a:srgbClr val="006FC2"/>
              </a:solidFill>
              <a:latin typeface="Lato"/>
              <a:ea typeface="Lato"/>
              <a:cs typeface="Lato"/>
              <a:sym typeface="Lato"/>
            </a:endParaRPr>
          </a:p>
          <a:p>
            <a:pPr indent="0" lvl="0" marL="12700" marR="0" rtl="0" algn="l">
              <a:lnSpc>
                <a:spcPct val="100000"/>
              </a:lnSpc>
              <a:spcBef>
                <a:spcPts val="0"/>
              </a:spcBef>
              <a:spcAft>
                <a:spcPts val="0"/>
              </a:spcAft>
              <a:buClr>
                <a:srgbClr val="000000"/>
              </a:buClr>
              <a:buSzPts val="1700"/>
              <a:buFont typeface="Arial"/>
              <a:buNone/>
            </a:pPr>
            <a:r>
              <a:rPr lang="en-GB" sz="1700">
                <a:solidFill>
                  <a:srgbClr val="006FC2"/>
                </a:solidFill>
                <a:latin typeface="Lato"/>
                <a:ea typeface="Lato"/>
                <a:cs typeface="Lato"/>
                <a:sym typeface="Lato"/>
              </a:rPr>
              <a:t>A user in Linux is associated with a user account, which consists of several properties defining their identity and privileges within the system. These properties are a username, UID (User ID), GID (Group ID), home directory, default shell, and password.</a:t>
            </a:r>
            <a:endParaRPr b="0" i="0" sz="1400" u="none" cap="none" strike="noStrike">
              <a:solidFill>
                <a:srgbClr val="000000"/>
              </a:solidFill>
              <a:latin typeface="Arial"/>
              <a:ea typeface="Arial"/>
              <a:cs typeface="Arial"/>
              <a:sym typeface="Arial"/>
            </a:endParaRPr>
          </a:p>
        </p:txBody>
      </p:sp>
      <p:sp>
        <p:nvSpPr>
          <p:cNvPr id="253" name="Google Shape;253;p31"/>
          <p:cNvSpPr txBox="1"/>
          <p:nvPr/>
        </p:nvSpPr>
        <p:spPr>
          <a:xfrm>
            <a:off x="1170600" y="4572000"/>
            <a:ext cx="7951500" cy="446400"/>
          </a:xfrm>
          <a:prstGeom prst="rect">
            <a:avLst/>
          </a:prstGeom>
          <a:noFill/>
          <a:ln>
            <a:noFill/>
          </a:ln>
        </p:spPr>
        <p:txBody>
          <a:bodyPr anchorCtr="0" anchor="t" bIns="91425" lIns="91425" spcFirstLastPara="1" rIns="91425" wrap="square" tIns="91425">
            <a:spAutoFit/>
          </a:bodyPr>
          <a:lstStyle/>
          <a:p>
            <a:pPr indent="0" lvl="0" marL="12700" marR="0" rtl="0" algn="l">
              <a:lnSpc>
                <a:spcPct val="100000"/>
              </a:lnSpc>
              <a:spcBef>
                <a:spcPts val="0"/>
              </a:spcBef>
              <a:spcAft>
                <a:spcPts val="0"/>
              </a:spcAft>
              <a:buClr>
                <a:srgbClr val="000000"/>
              </a:buClr>
              <a:buSzPts val="1700"/>
              <a:buFont typeface="Arial"/>
              <a:buNone/>
            </a:pPr>
            <a:r>
              <a:rPr lang="en-GB" sz="1700">
                <a:solidFill>
                  <a:srgbClr val="006FC2"/>
                </a:solidFill>
                <a:latin typeface="Lato"/>
                <a:ea typeface="Lato"/>
                <a:cs typeface="Lato"/>
                <a:sym typeface="Lato"/>
              </a:rPr>
              <a:t>A group is a collection of related users.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2"/>
          <p:cNvSpPr txBox="1"/>
          <p:nvPr/>
        </p:nvSpPr>
        <p:spPr>
          <a:xfrm>
            <a:off x="9123730" y="6883463"/>
            <a:ext cx="431100" cy="320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1" i="0" lang="en-GB" sz="2000" u="none" cap="none" strike="noStrike">
                <a:solidFill>
                  <a:srgbClr val="006FC2"/>
                </a:solidFill>
                <a:latin typeface="Noto Naskh Arabic"/>
                <a:ea typeface="Noto Naskh Arabic"/>
                <a:cs typeface="Noto Naskh Arabic"/>
                <a:sym typeface="Noto Naskh Arabic"/>
              </a:rPr>
              <a:t>4</a:t>
            </a:r>
            <a:r>
              <a:rPr b="1" i="0" lang="en-GB" sz="2000" u="none" cap="none" strike="noStrike">
                <a:solidFill>
                  <a:srgbClr val="000000"/>
                </a:solidFill>
                <a:latin typeface="Noto Naskh Arabic"/>
                <a:ea typeface="Noto Naskh Arabic"/>
                <a:cs typeface="Noto Naskh Arabic"/>
                <a:sym typeface="Noto Naskh Arabic"/>
              </a:rPr>
              <a:t>.</a:t>
            </a:r>
            <a:r>
              <a:rPr b="1" i="0" lang="en-GB" sz="2000" u="none" cap="none" strike="noStrike">
                <a:solidFill>
                  <a:srgbClr val="8FC63B"/>
                </a:solidFill>
                <a:latin typeface="Noto Naskh Arabic"/>
                <a:ea typeface="Noto Naskh Arabic"/>
                <a:cs typeface="Noto Naskh Arabic"/>
                <a:sym typeface="Noto Naskh Arabic"/>
              </a:rPr>
              <a:t>0</a:t>
            </a:r>
            <a:endParaRPr b="0" i="0" sz="2000" u="none" cap="none" strike="noStrike">
              <a:solidFill>
                <a:srgbClr val="000000"/>
              </a:solidFill>
              <a:latin typeface="Noto Naskh Arabic"/>
              <a:ea typeface="Noto Naskh Arabic"/>
              <a:cs typeface="Noto Naskh Arabic"/>
              <a:sym typeface="Noto Naskh Arabic"/>
            </a:endParaRPr>
          </a:p>
        </p:txBody>
      </p:sp>
      <p:cxnSp>
        <p:nvCxnSpPr>
          <p:cNvPr id="259" name="Google Shape;259;p32"/>
          <p:cNvCxnSpPr/>
          <p:nvPr/>
        </p:nvCxnSpPr>
        <p:spPr>
          <a:xfrm>
            <a:off x="914400" y="2847620"/>
            <a:ext cx="0" cy="1875900"/>
          </a:xfrm>
          <a:prstGeom prst="straightConnector1">
            <a:avLst/>
          </a:prstGeom>
          <a:noFill/>
          <a:ln cap="flat" cmpd="sng" w="28575">
            <a:solidFill>
              <a:schemeClr val="accent1"/>
            </a:solidFill>
            <a:prstDash val="solid"/>
            <a:round/>
            <a:headEnd len="med" w="med" type="diamond"/>
            <a:tailEnd len="med" w="med" type="diamond"/>
          </a:ln>
        </p:spPr>
      </p:cxnSp>
      <p:sp>
        <p:nvSpPr>
          <p:cNvPr id="260" name="Google Shape;260;p32"/>
          <p:cNvSpPr txBox="1"/>
          <p:nvPr/>
        </p:nvSpPr>
        <p:spPr>
          <a:xfrm>
            <a:off x="1388102" y="490325"/>
            <a:ext cx="7734000" cy="4125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2600"/>
              <a:buFont typeface="Arial"/>
              <a:buNone/>
            </a:pPr>
            <a:r>
              <a:rPr b="1" lang="en-GB" sz="2600">
                <a:solidFill>
                  <a:srgbClr val="006FC2"/>
                </a:solidFill>
                <a:latin typeface="Lato"/>
                <a:ea typeface="Lato"/>
                <a:cs typeface="Lato"/>
                <a:sym typeface="Lato"/>
              </a:rPr>
              <a:t>User Management</a:t>
            </a:r>
            <a:endParaRPr b="0" i="0" sz="2600" u="none" cap="none" strike="noStrike">
              <a:solidFill>
                <a:srgbClr val="000000"/>
              </a:solidFill>
              <a:latin typeface="Lato"/>
              <a:ea typeface="Lato"/>
              <a:cs typeface="Lato"/>
              <a:sym typeface="Lato"/>
            </a:endParaRPr>
          </a:p>
        </p:txBody>
      </p:sp>
      <p:sp>
        <p:nvSpPr>
          <p:cNvPr id="261" name="Google Shape;261;p32"/>
          <p:cNvSpPr txBox="1"/>
          <p:nvPr/>
        </p:nvSpPr>
        <p:spPr>
          <a:xfrm>
            <a:off x="1020975" y="1140900"/>
            <a:ext cx="8434200" cy="4202100"/>
          </a:xfrm>
          <a:prstGeom prst="rect">
            <a:avLst/>
          </a:prstGeom>
          <a:noFill/>
          <a:ln>
            <a:noFill/>
          </a:ln>
        </p:spPr>
        <p:txBody>
          <a:bodyPr anchorCtr="0" anchor="t" bIns="91425" lIns="91425" spcFirstLastPara="1" rIns="91425" wrap="square" tIns="91425">
            <a:spAutoFit/>
          </a:bodyPr>
          <a:lstStyle/>
          <a:p>
            <a:pPr indent="-336550" lvl="0" marL="457200" marR="0" rtl="0" algn="l">
              <a:lnSpc>
                <a:spcPct val="100000"/>
              </a:lnSpc>
              <a:spcBef>
                <a:spcPts val="0"/>
              </a:spcBef>
              <a:spcAft>
                <a:spcPts val="0"/>
              </a:spcAft>
              <a:buClr>
                <a:srgbClr val="006FC2"/>
              </a:buClr>
              <a:buSzPts val="1700"/>
              <a:buFont typeface="Lato"/>
              <a:buAutoNum type="arabicPeriod"/>
            </a:pPr>
            <a:r>
              <a:rPr lang="en-GB" sz="2000">
                <a:solidFill>
                  <a:srgbClr val="006FC2"/>
                </a:solidFill>
                <a:latin typeface="Lato"/>
                <a:ea typeface="Lato"/>
                <a:cs typeface="Lato"/>
                <a:sym typeface="Lato"/>
              </a:rPr>
              <a:t>List all users: $ cat /etc/passwd</a:t>
            </a:r>
            <a:endParaRPr sz="2000">
              <a:solidFill>
                <a:srgbClr val="006FC2"/>
              </a:solidFill>
              <a:latin typeface="Lato"/>
              <a:ea typeface="Lato"/>
              <a:cs typeface="Lato"/>
              <a:sym typeface="Lato"/>
            </a:endParaRPr>
          </a:p>
          <a:p>
            <a:pPr indent="-355600" lvl="0" marL="457200" marR="0" rtl="0" algn="l">
              <a:lnSpc>
                <a:spcPct val="100000"/>
              </a:lnSpc>
              <a:spcBef>
                <a:spcPts val="0"/>
              </a:spcBef>
              <a:spcAft>
                <a:spcPts val="0"/>
              </a:spcAft>
              <a:buClr>
                <a:srgbClr val="006FC2"/>
              </a:buClr>
              <a:buSzPts val="2000"/>
              <a:buFont typeface="Lato"/>
              <a:buAutoNum type="arabicPeriod"/>
            </a:pPr>
            <a:r>
              <a:rPr lang="en-GB" sz="2000">
                <a:solidFill>
                  <a:srgbClr val="006FC2"/>
                </a:solidFill>
                <a:latin typeface="Lato"/>
                <a:ea typeface="Lato"/>
                <a:cs typeface="Lato"/>
                <a:sym typeface="Lato"/>
              </a:rPr>
              <a:t>See User Ids: $ id &lt;username&gt;</a:t>
            </a:r>
            <a:endParaRPr sz="2000">
              <a:solidFill>
                <a:srgbClr val="006FC2"/>
              </a:solidFill>
              <a:latin typeface="Lato"/>
              <a:ea typeface="Lato"/>
              <a:cs typeface="Lato"/>
              <a:sym typeface="Lato"/>
            </a:endParaRPr>
          </a:p>
          <a:p>
            <a:pPr indent="-355600" lvl="0" marL="457200" marR="0" rtl="0" algn="l">
              <a:lnSpc>
                <a:spcPct val="100000"/>
              </a:lnSpc>
              <a:spcBef>
                <a:spcPts val="0"/>
              </a:spcBef>
              <a:spcAft>
                <a:spcPts val="0"/>
              </a:spcAft>
              <a:buClr>
                <a:srgbClr val="006FC2"/>
              </a:buClr>
              <a:buSzPts val="2000"/>
              <a:buFont typeface="Lato"/>
              <a:buAutoNum type="arabicPeriod"/>
            </a:pPr>
            <a:r>
              <a:rPr lang="en-GB" sz="2000">
                <a:solidFill>
                  <a:srgbClr val="006FC2"/>
                </a:solidFill>
                <a:latin typeface="Lato"/>
                <a:ea typeface="Lato"/>
                <a:cs typeface="Lato"/>
                <a:sym typeface="Lato"/>
              </a:rPr>
              <a:t>Create User: $ sudo useradd --create-home &lt;new_user&gt;</a:t>
            </a:r>
            <a:endParaRPr sz="2000">
              <a:solidFill>
                <a:srgbClr val="006FC2"/>
              </a:solidFill>
              <a:latin typeface="Lato"/>
              <a:ea typeface="Lato"/>
              <a:cs typeface="Lato"/>
              <a:sym typeface="Lato"/>
            </a:endParaRPr>
          </a:p>
          <a:p>
            <a:pPr indent="-355600" lvl="0" marL="457200" marR="0" rtl="0" algn="l">
              <a:lnSpc>
                <a:spcPct val="100000"/>
              </a:lnSpc>
              <a:spcBef>
                <a:spcPts val="0"/>
              </a:spcBef>
              <a:spcAft>
                <a:spcPts val="0"/>
              </a:spcAft>
              <a:buClr>
                <a:srgbClr val="006FC2"/>
              </a:buClr>
              <a:buSzPts val="2000"/>
              <a:buFont typeface="Lato"/>
              <a:buAutoNum type="arabicPeriod"/>
            </a:pPr>
            <a:r>
              <a:rPr lang="en-GB" sz="2000">
                <a:solidFill>
                  <a:srgbClr val="006FC2"/>
                </a:solidFill>
                <a:latin typeface="Lato"/>
                <a:ea typeface="Lato"/>
                <a:cs typeface="Lato"/>
                <a:sym typeface="Lato"/>
              </a:rPr>
              <a:t>Add/Change User Password: $ sudo passwd &lt;new_user&gt;</a:t>
            </a:r>
            <a:endParaRPr sz="2000">
              <a:solidFill>
                <a:srgbClr val="006FC2"/>
              </a:solidFill>
              <a:latin typeface="Lato"/>
              <a:ea typeface="Lato"/>
              <a:cs typeface="Lato"/>
              <a:sym typeface="Lato"/>
            </a:endParaRPr>
          </a:p>
          <a:p>
            <a:pPr indent="-355600" lvl="0" marL="457200" marR="0" rtl="0" algn="l">
              <a:lnSpc>
                <a:spcPct val="100000"/>
              </a:lnSpc>
              <a:spcBef>
                <a:spcPts val="0"/>
              </a:spcBef>
              <a:spcAft>
                <a:spcPts val="0"/>
              </a:spcAft>
              <a:buClr>
                <a:srgbClr val="006FC2"/>
              </a:buClr>
              <a:buSzPts val="2000"/>
              <a:buFont typeface="Lato"/>
              <a:buAutoNum type="arabicPeriod"/>
            </a:pPr>
            <a:r>
              <a:rPr lang="en-GB" sz="2000">
                <a:solidFill>
                  <a:srgbClr val="006FC2"/>
                </a:solidFill>
                <a:latin typeface="Lato"/>
                <a:ea typeface="Lato"/>
                <a:cs typeface="Lato"/>
                <a:sym typeface="Lato"/>
              </a:rPr>
              <a:t>View User: $ id &lt;user&gt;</a:t>
            </a:r>
            <a:endParaRPr sz="2000">
              <a:solidFill>
                <a:srgbClr val="006FC2"/>
              </a:solidFill>
              <a:latin typeface="Lato"/>
              <a:ea typeface="Lato"/>
              <a:cs typeface="Lato"/>
              <a:sym typeface="Lato"/>
            </a:endParaRPr>
          </a:p>
          <a:p>
            <a:pPr indent="-355600" lvl="0" marL="457200" marR="0" rtl="0" algn="l">
              <a:lnSpc>
                <a:spcPct val="100000"/>
              </a:lnSpc>
              <a:spcBef>
                <a:spcPts val="0"/>
              </a:spcBef>
              <a:spcAft>
                <a:spcPts val="0"/>
              </a:spcAft>
              <a:buClr>
                <a:srgbClr val="006FC2"/>
              </a:buClr>
              <a:buSzPts val="2000"/>
              <a:buFont typeface="Lato"/>
              <a:buAutoNum type="arabicPeriod"/>
            </a:pPr>
            <a:r>
              <a:rPr lang="en-GB" sz="2000">
                <a:solidFill>
                  <a:srgbClr val="006FC2"/>
                </a:solidFill>
                <a:latin typeface="Lato"/>
                <a:ea typeface="Lato"/>
                <a:cs typeface="Lato"/>
                <a:sym typeface="Lato"/>
              </a:rPr>
              <a:t>Modify User: $ usermod &lt;user&gt;</a:t>
            </a:r>
            <a:endParaRPr sz="2000">
              <a:solidFill>
                <a:srgbClr val="006FC2"/>
              </a:solidFill>
              <a:latin typeface="Lato"/>
              <a:ea typeface="Lato"/>
              <a:cs typeface="Lato"/>
              <a:sym typeface="Lato"/>
            </a:endParaRPr>
          </a:p>
          <a:p>
            <a:pPr indent="-355600" lvl="0" marL="457200" marR="0" rtl="0" algn="l">
              <a:lnSpc>
                <a:spcPct val="100000"/>
              </a:lnSpc>
              <a:spcBef>
                <a:spcPts val="0"/>
              </a:spcBef>
              <a:spcAft>
                <a:spcPts val="0"/>
              </a:spcAft>
              <a:buClr>
                <a:srgbClr val="006FC2"/>
              </a:buClr>
              <a:buSzPts val="2000"/>
              <a:buFont typeface="Lato"/>
              <a:buAutoNum type="arabicPeriod"/>
            </a:pPr>
            <a:r>
              <a:rPr lang="en-GB" sz="2000">
                <a:solidFill>
                  <a:srgbClr val="006FC2"/>
                </a:solidFill>
                <a:latin typeface="Lato"/>
                <a:ea typeface="Lato"/>
                <a:cs typeface="Lato"/>
                <a:sym typeface="Lato"/>
              </a:rPr>
              <a:t>Change User Group: $ sudo usermod -g &lt;</a:t>
            </a:r>
            <a:r>
              <a:rPr lang="en-GB" sz="2000">
                <a:solidFill>
                  <a:srgbClr val="006FC2"/>
                </a:solidFill>
                <a:latin typeface="Lato"/>
                <a:ea typeface="Lato"/>
                <a:cs typeface="Lato"/>
                <a:sym typeface="Lato"/>
              </a:rPr>
              <a:t>groupname</a:t>
            </a:r>
            <a:r>
              <a:rPr lang="en-GB" sz="2000">
                <a:solidFill>
                  <a:srgbClr val="006FC2"/>
                </a:solidFill>
                <a:latin typeface="Lato"/>
                <a:ea typeface="Lato"/>
                <a:cs typeface="Lato"/>
                <a:sym typeface="Lato"/>
              </a:rPr>
              <a:t>&gt; &lt;username&gt;</a:t>
            </a:r>
            <a:endParaRPr sz="2000">
              <a:solidFill>
                <a:srgbClr val="006FC2"/>
              </a:solidFill>
              <a:latin typeface="Lato"/>
              <a:ea typeface="Lato"/>
              <a:cs typeface="Lato"/>
              <a:sym typeface="Lato"/>
            </a:endParaRPr>
          </a:p>
          <a:p>
            <a:pPr indent="-355600" lvl="0" marL="457200" marR="0" rtl="0" algn="l">
              <a:lnSpc>
                <a:spcPct val="100000"/>
              </a:lnSpc>
              <a:spcBef>
                <a:spcPts val="0"/>
              </a:spcBef>
              <a:spcAft>
                <a:spcPts val="0"/>
              </a:spcAft>
              <a:buClr>
                <a:srgbClr val="006FC2"/>
              </a:buClr>
              <a:buSzPts val="2000"/>
              <a:buFont typeface="Lato"/>
              <a:buAutoNum type="arabicPeriod"/>
            </a:pPr>
            <a:r>
              <a:rPr lang="en-GB" sz="2000">
                <a:solidFill>
                  <a:srgbClr val="006FC2"/>
                </a:solidFill>
                <a:latin typeface="Lato"/>
                <a:ea typeface="Lato"/>
                <a:cs typeface="Lato"/>
                <a:sym typeface="Lato"/>
              </a:rPr>
              <a:t>Change User ID: $ sudo usermod -u &lt;new id&gt; user</a:t>
            </a:r>
            <a:endParaRPr sz="2000">
              <a:solidFill>
                <a:srgbClr val="006FC2"/>
              </a:solidFill>
              <a:latin typeface="Lato"/>
              <a:ea typeface="Lato"/>
              <a:cs typeface="Lato"/>
              <a:sym typeface="Lato"/>
            </a:endParaRPr>
          </a:p>
          <a:p>
            <a:pPr indent="-355600" lvl="0" marL="457200" marR="0" rtl="0" algn="l">
              <a:lnSpc>
                <a:spcPct val="100000"/>
              </a:lnSpc>
              <a:spcBef>
                <a:spcPts val="0"/>
              </a:spcBef>
              <a:spcAft>
                <a:spcPts val="0"/>
              </a:spcAft>
              <a:buClr>
                <a:srgbClr val="006FC2"/>
              </a:buClr>
              <a:buSzPts val="2000"/>
              <a:buFont typeface="Lato"/>
              <a:buAutoNum type="arabicPeriod"/>
            </a:pPr>
            <a:r>
              <a:rPr lang="en-GB" sz="2000">
                <a:solidFill>
                  <a:srgbClr val="006FC2"/>
                </a:solidFill>
                <a:latin typeface="Lato"/>
                <a:ea typeface="Lato"/>
                <a:cs typeface="Lato"/>
                <a:sym typeface="Lato"/>
              </a:rPr>
              <a:t>Delete User: $ sudo userdel -r &lt;user&gt;</a:t>
            </a:r>
            <a:endParaRPr sz="2000">
              <a:solidFill>
                <a:srgbClr val="006FC2"/>
              </a:solidFill>
              <a:latin typeface="Lato"/>
              <a:ea typeface="Lato"/>
              <a:cs typeface="Lato"/>
              <a:sym typeface="Lato"/>
            </a:endParaRPr>
          </a:p>
          <a:p>
            <a:pPr indent="-355600" lvl="0" marL="457200" marR="0" rtl="0" algn="l">
              <a:lnSpc>
                <a:spcPct val="100000"/>
              </a:lnSpc>
              <a:spcBef>
                <a:spcPts val="0"/>
              </a:spcBef>
              <a:spcAft>
                <a:spcPts val="0"/>
              </a:spcAft>
              <a:buClr>
                <a:srgbClr val="006FC2"/>
              </a:buClr>
              <a:buSzPts val="2000"/>
              <a:buFont typeface="Lato"/>
              <a:buAutoNum type="arabicPeriod"/>
            </a:pPr>
            <a:r>
              <a:rPr lang="en-GB" sz="2000">
                <a:solidFill>
                  <a:srgbClr val="006FC2"/>
                </a:solidFill>
                <a:latin typeface="Lato"/>
                <a:ea typeface="Lato"/>
                <a:cs typeface="Lato"/>
                <a:sym typeface="Lato"/>
              </a:rPr>
              <a:t>Adding User to Group: $ sudo gpasswd -a &lt;user&gt; &lt;groupname&gt;</a:t>
            </a:r>
            <a:endParaRPr sz="2000">
              <a:solidFill>
                <a:srgbClr val="006FC2"/>
              </a:solidFill>
              <a:latin typeface="Lato"/>
              <a:ea typeface="Lato"/>
              <a:cs typeface="Lato"/>
              <a:sym typeface="Lato"/>
            </a:endParaRPr>
          </a:p>
          <a:p>
            <a:pPr indent="-355600" lvl="0" marL="457200" marR="0" rtl="0" algn="l">
              <a:lnSpc>
                <a:spcPct val="100000"/>
              </a:lnSpc>
              <a:spcBef>
                <a:spcPts val="0"/>
              </a:spcBef>
              <a:spcAft>
                <a:spcPts val="0"/>
              </a:spcAft>
              <a:buClr>
                <a:srgbClr val="006FC2"/>
              </a:buClr>
              <a:buSzPts val="2000"/>
              <a:buFont typeface="Lato"/>
              <a:buAutoNum type="arabicPeriod"/>
            </a:pPr>
            <a:r>
              <a:rPr lang="en-GB" sz="2000">
                <a:solidFill>
                  <a:srgbClr val="006FC2"/>
                </a:solidFill>
                <a:latin typeface="Lato"/>
                <a:ea typeface="Lato"/>
                <a:cs typeface="Lato"/>
                <a:sym typeface="Lato"/>
              </a:rPr>
              <a:t>Deleting a User from a Group: $ udo gpasswd -d &lt;user&gt; &lt;groupname&gt;</a:t>
            </a:r>
            <a:endParaRPr sz="2000">
              <a:solidFill>
                <a:srgbClr val="006FC2"/>
              </a:solidFill>
              <a:latin typeface="Lato"/>
              <a:ea typeface="Lato"/>
              <a:cs typeface="Lato"/>
              <a:sym typeface="Lato"/>
            </a:endParaRPr>
          </a:p>
          <a:p>
            <a:pPr indent="-355600" lvl="0" marL="457200" marR="0" rtl="0" algn="l">
              <a:lnSpc>
                <a:spcPct val="100000"/>
              </a:lnSpc>
              <a:spcBef>
                <a:spcPts val="0"/>
              </a:spcBef>
              <a:spcAft>
                <a:spcPts val="0"/>
              </a:spcAft>
              <a:buClr>
                <a:srgbClr val="006FC2"/>
              </a:buClr>
              <a:buSzPts val="2000"/>
              <a:buFont typeface="Lato"/>
              <a:buAutoNum type="arabicPeriod"/>
            </a:pPr>
            <a:r>
              <a:rPr lang="en-GB" sz="2000">
                <a:solidFill>
                  <a:srgbClr val="006FC2"/>
                </a:solidFill>
                <a:latin typeface="Lato"/>
                <a:ea typeface="Lato"/>
                <a:cs typeface="Lato"/>
                <a:sym typeface="Lato"/>
              </a:rPr>
              <a:t>Change User Password: $ sudo passwd &lt;user&gt;</a:t>
            </a:r>
            <a:endParaRPr sz="2000">
              <a:solidFill>
                <a:srgbClr val="006FC2"/>
              </a:solidFill>
              <a:latin typeface="Lato"/>
              <a:ea typeface="Lato"/>
              <a:cs typeface="Lato"/>
              <a:sym typeface="Lato"/>
            </a:endParaRPr>
          </a:p>
          <a:p>
            <a:pPr indent="0" lvl="0" marL="12700" marR="0" rtl="0" algn="l">
              <a:lnSpc>
                <a:spcPct val="100000"/>
              </a:lnSpc>
              <a:spcBef>
                <a:spcPts val="0"/>
              </a:spcBef>
              <a:spcAft>
                <a:spcPts val="0"/>
              </a:spcAft>
              <a:buClr>
                <a:srgbClr val="000000"/>
              </a:buClr>
              <a:buSzPts val="2300"/>
              <a:buFont typeface="Arial"/>
              <a:buNone/>
            </a:pPr>
            <a:r>
              <a:t/>
            </a:r>
            <a:endParaRPr b="0" i="0" sz="2100" u="none" cap="none" strike="noStrike">
              <a:solidFill>
                <a:srgbClr val="006FC2"/>
              </a:solidFill>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3"/>
          <p:cNvSpPr txBox="1"/>
          <p:nvPr/>
        </p:nvSpPr>
        <p:spPr>
          <a:xfrm>
            <a:off x="9123730" y="6883463"/>
            <a:ext cx="431100" cy="320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1" i="0" lang="en-GB" sz="2000" u="none" cap="none" strike="noStrike">
                <a:solidFill>
                  <a:srgbClr val="006FC2"/>
                </a:solidFill>
                <a:latin typeface="Noto Naskh Arabic"/>
                <a:ea typeface="Noto Naskh Arabic"/>
                <a:cs typeface="Noto Naskh Arabic"/>
                <a:sym typeface="Noto Naskh Arabic"/>
              </a:rPr>
              <a:t>4</a:t>
            </a:r>
            <a:r>
              <a:rPr b="1" i="0" lang="en-GB" sz="2000" u="none" cap="none" strike="noStrike">
                <a:solidFill>
                  <a:srgbClr val="000000"/>
                </a:solidFill>
                <a:latin typeface="Noto Naskh Arabic"/>
                <a:ea typeface="Noto Naskh Arabic"/>
                <a:cs typeface="Noto Naskh Arabic"/>
                <a:sym typeface="Noto Naskh Arabic"/>
              </a:rPr>
              <a:t>.</a:t>
            </a:r>
            <a:r>
              <a:rPr b="1" i="0" lang="en-GB" sz="2000" u="none" cap="none" strike="noStrike">
                <a:solidFill>
                  <a:srgbClr val="8FC63B"/>
                </a:solidFill>
                <a:latin typeface="Noto Naskh Arabic"/>
                <a:ea typeface="Noto Naskh Arabic"/>
                <a:cs typeface="Noto Naskh Arabic"/>
                <a:sym typeface="Noto Naskh Arabic"/>
              </a:rPr>
              <a:t>0</a:t>
            </a:r>
            <a:endParaRPr b="0" i="0" sz="2000" u="none" cap="none" strike="noStrike">
              <a:solidFill>
                <a:srgbClr val="000000"/>
              </a:solidFill>
              <a:latin typeface="Noto Naskh Arabic"/>
              <a:ea typeface="Noto Naskh Arabic"/>
              <a:cs typeface="Noto Naskh Arabic"/>
              <a:sym typeface="Noto Naskh Arabic"/>
            </a:endParaRPr>
          </a:p>
        </p:txBody>
      </p:sp>
      <p:cxnSp>
        <p:nvCxnSpPr>
          <p:cNvPr id="267" name="Google Shape;267;p33"/>
          <p:cNvCxnSpPr/>
          <p:nvPr/>
        </p:nvCxnSpPr>
        <p:spPr>
          <a:xfrm>
            <a:off x="914400" y="2847620"/>
            <a:ext cx="0" cy="1875900"/>
          </a:xfrm>
          <a:prstGeom prst="straightConnector1">
            <a:avLst/>
          </a:prstGeom>
          <a:noFill/>
          <a:ln cap="flat" cmpd="sng" w="28575">
            <a:solidFill>
              <a:schemeClr val="accent1"/>
            </a:solidFill>
            <a:prstDash val="solid"/>
            <a:round/>
            <a:headEnd len="med" w="med" type="diamond"/>
            <a:tailEnd len="med" w="med" type="diamond"/>
          </a:ln>
        </p:spPr>
      </p:cxnSp>
      <p:sp>
        <p:nvSpPr>
          <p:cNvPr id="268" name="Google Shape;268;p33"/>
          <p:cNvSpPr txBox="1"/>
          <p:nvPr/>
        </p:nvSpPr>
        <p:spPr>
          <a:xfrm>
            <a:off x="1388102" y="490325"/>
            <a:ext cx="7734000" cy="4125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2600"/>
              <a:buFont typeface="Arial"/>
              <a:buNone/>
            </a:pPr>
            <a:r>
              <a:rPr b="1" lang="en-GB" sz="2600">
                <a:solidFill>
                  <a:srgbClr val="006FC2"/>
                </a:solidFill>
                <a:latin typeface="Lato"/>
                <a:ea typeface="Lato"/>
                <a:cs typeface="Lato"/>
                <a:sym typeface="Lato"/>
              </a:rPr>
              <a:t>Group Management</a:t>
            </a:r>
            <a:endParaRPr b="0" i="0" sz="2600" u="none" cap="none" strike="noStrike">
              <a:solidFill>
                <a:srgbClr val="000000"/>
              </a:solidFill>
              <a:latin typeface="Lato"/>
              <a:ea typeface="Lato"/>
              <a:cs typeface="Lato"/>
              <a:sym typeface="Lato"/>
            </a:endParaRPr>
          </a:p>
        </p:txBody>
      </p:sp>
      <p:sp>
        <p:nvSpPr>
          <p:cNvPr id="269" name="Google Shape;269;p33"/>
          <p:cNvSpPr txBox="1"/>
          <p:nvPr/>
        </p:nvSpPr>
        <p:spPr>
          <a:xfrm>
            <a:off x="1020975" y="1140900"/>
            <a:ext cx="8434200" cy="24474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rgbClr val="006FC2"/>
              </a:buClr>
              <a:buSzPts val="1800"/>
              <a:buFont typeface="Lato"/>
              <a:buAutoNum type="arabicPeriod"/>
            </a:pPr>
            <a:r>
              <a:rPr lang="en-GB" sz="2100">
                <a:solidFill>
                  <a:srgbClr val="006FC2"/>
                </a:solidFill>
                <a:latin typeface="Lato"/>
                <a:ea typeface="Lato"/>
                <a:cs typeface="Lato"/>
                <a:sym typeface="Lato"/>
              </a:rPr>
              <a:t>Create New Group: $ sudo groupadd &lt;new_group&gt;</a:t>
            </a:r>
            <a:endParaRPr sz="2100">
              <a:solidFill>
                <a:srgbClr val="006FC2"/>
              </a:solidFill>
              <a:latin typeface="Lato"/>
              <a:ea typeface="Lato"/>
              <a:cs typeface="Lato"/>
              <a:sym typeface="Lato"/>
            </a:endParaRPr>
          </a:p>
          <a:p>
            <a:pPr indent="-361950" lvl="0" marL="457200" rtl="0" algn="l">
              <a:spcBef>
                <a:spcPts val="0"/>
              </a:spcBef>
              <a:spcAft>
                <a:spcPts val="0"/>
              </a:spcAft>
              <a:buClr>
                <a:srgbClr val="006FC2"/>
              </a:buClr>
              <a:buSzPts val="2100"/>
              <a:buFont typeface="Lato"/>
              <a:buAutoNum type="arabicPeriod"/>
            </a:pPr>
            <a:r>
              <a:rPr lang="en-GB" sz="2100">
                <a:solidFill>
                  <a:srgbClr val="006FC2"/>
                </a:solidFill>
                <a:latin typeface="Lato"/>
                <a:ea typeface="Lato"/>
                <a:cs typeface="Lato"/>
                <a:sym typeface="Lato"/>
              </a:rPr>
              <a:t>View Group: $ cat /etc/group | grep &lt;group&gt;</a:t>
            </a:r>
            <a:endParaRPr sz="2100">
              <a:solidFill>
                <a:srgbClr val="006FC2"/>
              </a:solidFill>
              <a:latin typeface="Lato"/>
              <a:ea typeface="Lato"/>
              <a:cs typeface="Lato"/>
              <a:sym typeface="Lato"/>
            </a:endParaRPr>
          </a:p>
          <a:p>
            <a:pPr indent="-361950" lvl="0" marL="457200" rtl="0" algn="l">
              <a:spcBef>
                <a:spcPts val="0"/>
              </a:spcBef>
              <a:spcAft>
                <a:spcPts val="0"/>
              </a:spcAft>
              <a:buClr>
                <a:srgbClr val="006FC2"/>
              </a:buClr>
              <a:buSzPts val="2100"/>
              <a:buFont typeface="Lato"/>
              <a:buAutoNum type="arabicPeriod"/>
            </a:pPr>
            <a:r>
              <a:rPr lang="en-GB" sz="2100">
                <a:solidFill>
                  <a:srgbClr val="006FC2"/>
                </a:solidFill>
                <a:latin typeface="Lato"/>
                <a:ea typeface="Lato"/>
                <a:cs typeface="Lato"/>
                <a:sym typeface="Lato"/>
              </a:rPr>
              <a:t>Modify Group: $ groupmod &lt;group&gt;</a:t>
            </a:r>
            <a:endParaRPr sz="2100">
              <a:solidFill>
                <a:srgbClr val="006FC2"/>
              </a:solidFill>
              <a:latin typeface="Lato"/>
              <a:ea typeface="Lato"/>
              <a:cs typeface="Lato"/>
              <a:sym typeface="Lato"/>
            </a:endParaRPr>
          </a:p>
          <a:p>
            <a:pPr indent="-361950" lvl="0" marL="457200" rtl="0" algn="l">
              <a:spcBef>
                <a:spcPts val="0"/>
              </a:spcBef>
              <a:spcAft>
                <a:spcPts val="0"/>
              </a:spcAft>
              <a:buClr>
                <a:srgbClr val="006FC2"/>
              </a:buClr>
              <a:buSzPts val="2100"/>
              <a:buFont typeface="Lato"/>
              <a:buAutoNum type="arabicPeriod"/>
            </a:pPr>
            <a:r>
              <a:rPr lang="en-GB" sz="2100">
                <a:solidFill>
                  <a:srgbClr val="006FC2"/>
                </a:solidFill>
                <a:latin typeface="Lato"/>
                <a:ea typeface="Lato"/>
                <a:cs typeface="Lato"/>
                <a:sym typeface="Lato"/>
              </a:rPr>
              <a:t>Change Group ID: $ sudo groupmod -g &lt;new id&gt; &lt;group&gt;</a:t>
            </a:r>
            <a:endParaRPr sz="2100">
              <a:solidFill>
                <a:srgbClr val="006FC2"/>
              </a:solidFill>
              <a:latin typeface="Lato"/>
              <a:ea typeface="Lato"/>
              <a:cs typeface="Lato"/>
              <a:sym typeface="Lato"/>
            </a:endParaRPr>
          </a:p>
          <a:p>
            <a:pPr indent="-361950" lvl="0" marL="457200" rtl="0" algn="l">
              <a:spcBef>
                <a:spcPts val="0"/>
              </a:spcBef>
              <a:spcAft>
                <a:spcPts val="0"/>
              </a:spcAft>
              <a:buClr>
                <a:srgbClr val="006FC2"/>
              </a:buClr>
              <a:buSzPts val="2100"/>
              <a:buFont typeface="Lato"/>
              <a:buAutoNum type="arabicPeriod"/>
            </a:pPr>
            <a:r>
              <a:rPr lang="en-GB" sz="2100">
                <a:solidFill>
                  <a:srgbClr val="006FC2"/>
                </a:solidFill>
                <a:latin typeface="Lato"/>
                <a:ea typeface="Lato"/>
                <a:cs typeface="Lato"/>
                <a:sym typeface="Lato"/>
              </a:rPr>
              <a:t>Change Group Name: $ sudo groupmod -n &lt;new_name&gt; &lt;group&gt;</a:t>
            </a:r>
            <a:endParaRPr sz="2100">
              <a:solidFill>
                <a:srgbClr val="006FC2"/>
              </a:solidFill>
              <a:latin typeface="Lato"/>
              <a:ea typeface="Lato"/>
              <a:cs typeface="Lato"/>
              <a:sym typeface="Lato"/>
            </a:endParaRPr>
          </a:p>
          <a:p>
            <a:pPr indent="-361950" lvl="0" marL="457200" rtl="0" algn="l">
              <a:spcBef>
                <a:spcPts val="0"/>
              </a:spcBef>
              <a:spcAft>
                <a:spcPts val="0"/>
              </a:spcAft>
              <a:buClr>
                <a:srgbClr val="006FC2"/>
              </a:buClr>
              <a:buSzPts val="2100"/>
              <a:buFont typeface="Lato"/>
              <a:buAutoNum type="arabicPeriod"/>
            </a:pPr>
            <a:r>
              <a:rPr lang="en-GB" sz="2100">
                <a:solidFill>
                  <a:srgbClr val="006FC2"/>
                </a:solidFill>
                <a:latin typeface="Lato"/>
                <a:ea typeface="Lato"/>
                <a:cs typeface="Lato"/>
                <a:sym typeface="Lato"/>
              </a:rPr>
              <a:t>Delete Group: $ sudo groupdel &lt;group&gt;</a:t>
            </a:r>
            <a:endParaRPr sz="2100">
              <a:solidFill>
                <a:srgbClr val="006FC2"/>
              </a:solidFill>
              <a:latin typeface="Lato"/>
              <a:ea typeface="Lato"/>
              <a:cs typeface="Lato"/>
              <a:sym typeface="Lato"/>
            </a:endParaRPr>
          </a:p>
          <a:p>
            <a:pPr indent="-361950" lvl="0" marL="457200" rtl="0" algn="l">
              <a:spcBef>
                <a:spcPts val="0"/>
              </a:spcBef>
              <a:spcAft>
                <a:spcPts val="0"/>
              </a:spcAft>
              <a:buClr>
                <a:srgbClr val="006FC2"/>
              </a:buClr>
              <a:buSzPts val="2100"/>
              <a:buFont typeface="Lato"/>
              <a:buAutoNum type="arabicPeriod"/>
            </a:pPr>
            <a:r>
              <a:rPr lang="en-GB" sz="2100">
                <a:solidFill>
                  <a:srgbClr val="006FC2"/>
                </a:solidFill>
                <a:latin typeface="Lato"/>
                <a:ea typeface="Lato"/>
                <a:cs typeface="Lato"/>
                <a:sym typeface="Lato"/>
              </a:rPr>
              <a:t>Add Users to a Group: $ sudo usermod -aG &lt;group&gt; &lt;user&gt;</a:t>
            </a:r>
            <a:endParaRPr sz="2100">
              <a:solidFill>
                <a:srgbClr val="006FC2"/>
              </a:solidFill>
              <a:latin typeface="Lato"/>
              <a:ea typeface="Lato"/>
              <a:cs typeface="Lato"/>
              <a:sym typeface="La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4"/>
          <p:cNvSpPr txBox="1"/>
          <p:nvPr/>
        </p:nvSpPr>
        <p:spPr>
          <a:xfrm>
            <a:off x="9123730" y="6883463"/>
            <a:ext cx="431100" cy="320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1" i="0" lang="en-GB" sz="2000" u="none" cap="none" strike="noStrike">
                <a:solidFill>
                  <a:srgbClr val="006FC2"/>
                </a:solidFill>
                <a:latin typeface="Noto Naskh Arabic"/>
                <a:ea typeface="Noto Naskh Arabic"/>
                <a:cs typeface="Noto Naskh Arabic"/>
                <a:sym typeface="Noto Naskh Arabic"/>
              </a:rPr>
              <a:t>4</a:t>
            </a:r>
            <a:r>
              <a:rPr b="1" i="0" lang="en-GB" sz="2000" u="none" cap="none" strike="noStrike">
                <a:solidFill>
                  <a:srgbClr val="000000"/>
                </a:solidFill>
                <a:latin typeface="Noto Naskh Arabic"/>
                <a:ea typeface="Noto Naskh Arabic"/>
                <a:cs typeface="Noto Naskh Arabic"/>
                <a:sym typeface="Noto Naskh Arabic"/>
              </a:rPr>
              <a:t>.</a:t>
            </a:r>
            <a:r>
              <a:rPr b="1" i="0" lang="en-GB" sz="2000" u="none" cap="none" strike="noStrike">
                <a:solidFill>
                  <a:srgbClr val="8FC63B"/>
                </a:solidFill>
                <a:latin typeface="Noto Naskh Arabic"/>
                <a:ea typeface="Noto Naskh Arabic"/>
                <a:cs typeface="Noto Naskh Arabic"/>
                <a:sym typeface="Noto Naskh Arabic"/>
              </a:rPr>
              <a:t>0</a:t>
            </a:r>
            <a:endParaRPr b="0" i="0" sz="2000" u="none" cap="none" strike="noStrike">
              <a:solidFill>
                <a:srgbClr val="000000"/>
              </a:solidFill>
              <a:latin typeface="Noto Naskh Arabic"/>
              <a:ea typeface="Noto Naskh Arabic"/>
              <a:cs typeface="Noto Naskh Arabic"/>
              <a:sym typeface="Noto Naskh Arabic"/>
            </a:endParaRPr>
          </a:p>
        </p:txBody>
      </p:sp>
      <p:cxnSp>
        <p:nvCxnSpPr>
          <p:cNvPr id="275" name="Google Shape;275;p34"/>
          <p:cNvCxnSpPr/>
          <p:nvPr/>
        </p:nvCxnSpPr>
        <p:spPr>
          <a:xfrm>
            <a:off x="914400" y="2847620"/>
            <a:ext cx="0" cy="1875900"/>
          </a:xfrm>
          <a:prstGeom prst="straightConnector1">
            <a:avLst/>
          </a:prstGeom>
          <a:noFill/>
          <a:ln cap="flat" cmpd="sng" w="28575">
            <a:solidFill>
              <a:schemeClr val="accent1"/>
            </a:solidFill>
            <a:prstDash val="solid"/>
            <a:round/>
            <a:headEnd len="med" w="med" type="diamond"/>
            <a:tailEnd len="med" w="med" type="diamond"/>
          </a:ln>
        </p:spPr>
      </p:cxnSp>
      <p:sp>
        <p:nvSpPr>
          <p:cNvPr id="276" name="Google Shape;276;p34"/>
          <p:cNvSpPr txBox="1"/>
          <p:nvPr/>
        </p:nvSpPr>
        <p:spPr>
          <a:xfrm>
            <a:off x="1388102" y="490325"/>
            <a:ext cx="7734000" cy="4125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2600"/>
              <a:buFont typeface="Arial"/>
              <a:buNone/>
            </a:pPr>
            <a:r>
              <a:rPr b="1" lang="en-GB" sz="2600">
                <a:solidFill>
                  <a:srgbClr val="006FC2"/>
                </a:solidFill>
                <a:latin typeface="Lato"/>
                <a:ea typeface="Lato"/>
                <a:cs typeface="Lato"/>
                <a:sym typeface="Lato"/>
              </a:rPr>
              <a:t>File Permission</a:t>
            </a:r>
            <a:endParaRPr b="0" i="0" sz="2600" u="none" cap="none" strike="noStrike">
              <a:solidFill>
                <a:srgbClr val="000000"/>
              </a:solidFill>
              <a:latin typeface="Lato"/>
              <a:ea typeface="Lato"/>
              <a:cs typeface="Lato"/>
              <a:sym typeface="Lato"/>
            </a:endParaRPr>
          </a:p>
        </p:txBody>
      </p:sp>
      <p:sp>
        <p:nvSpPr>
          <p:cNvPr id="277" name="Google Shape;277;p34"/>
          <p:cNvSpPr txBox="1"/>
          <p:nvPr/>
        </p:nvSpPr>
        <p:spPr>
          <a:xfrm>
            <a:off x="1020975" y="1140900"/>
            <a:ext cx="8434200" cy="2809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700">
                <a:solidFill>
                  <a:srgbClr val="006FC2"/>
                </a:solidFill>
                <a:latin typeface="Lato"/>
                <a:ea typeface="Lato"/>
                <a:cs typeface="Lato"/>
                <a:sym typeface="Lato"/>
              </a:rPr>
              <a:t>Permission Groups in Linux:</a:t>
            </a:r>
            <a:endParaRPr sz="1700">
              <a:solidFill>
                <a:srgbClr val="006FC2"/>
              </a:solidFill>
              <a:latin typeface="Lato"/>
              <a:ea typeface="Lato"/>
              <a:cs typeface="Lato"/>
              <a:sym typeface="Lato"/>
            </a:endParaRPr>
          </a:p>
          <a:p>
            <a:pPr indent="-336550" lvl="0" marL="457200" rtl="0" algn="l">
              <a:lnSpc>
                <a:spcPct val="115000"/>
              </a:lnSpc>
              <a:spcBef>
                <a:spcPts val="0"/>
              </a:spcBef>
              <a:spcAft>
                <a:spcPts val="0"/>
              </a:spcAft>
              <a:buClr>
                <a:srgbClr val="006FC2"/>
              </a:buClr>
              <a:buSzPts val="1700"/>
              <a:buFont typeface="Lato"/>
              <a:buChar char="●"/>
            </a:pPr>
            <a:r>
              <a:rPr lang="en-GB" sz="1700">
                <a:solidFill>
                  <a:srgbClr val="006FC2"/>
                </a:solidFill>
                <a:latin typeface="Lato"/>
                <a:ea typeface="Lato"/>
                <a:cs typeface="Lato"/>
                <a:sym typeface="Lato"/>
              </a:rPr>
              <a:t>Owners: These permissions apply exclusively to the individuals who own the files or directories</a:t>
            </a:r>
            <a:endParaRPr sz="1700">
              <a:solidFill>
                <a:srgbClr val="006FC2"/>
              </a:solidFill>
              <a:latin typeface="Lato"/>
              <a:ea typeface="Lato"/>
              <a:cs typeface="Lato"/>
              <a:sym typeface="Lato"/>
            </a:endParaRPr>
          </a:p>
          <a:p>
            <a:pPr indent="-336550" lvl="0" marL="457200" rtl="0" algn="l">
              <a:lnSpc>
                <a:spcPct val="115000"/>
              </a:lnSpc>
              <a:spcBef>
                <a:spcPts val="1000"/>
              </a:spcBef>
              <a:spcAft>
                <a:spcPts val="0"/>
              </a:spcAft>
              <a:buClr>
                <a:srgbClr val="006FC2"/>
              </a:buClr>
              <a:buSzPts val="1700"/>
              <a:buFont typeface="Lato"/>
              <a:buChar char="●"/>
            </a:pPr>
            <a:r>
              <a:rPr lang="en-GB" sz="1700">
                <a:solidFill>
                  <a:srgbClr val="006FC2"/>
                </a:solidFill>
                <a:latin typeface="Lato"/>
                <a:ea typeface="Lato"/>
                <a:cs typeface="Lato"/>
                <a:sym typeface="Lato"/>
              </a:rPr>
              <a:t>Groups: Permissions can be assigned to a specific group of users, impacting only those within that particular group.</a:t>
            </a:r>
            <a:endParaRPr sz="1700">
              <a:solidFill>
                <a:srgbClr val="006FC2"/>
              </a:solidFill>
              <a:latin typeface="Lato"/>
              <a:ea typeface="Lato"/>
              <a:cs typeface="Lato"/>
              <a:sym typeface="Lato"/>
            </a:endParaRPr>
          </a:p>
          <a:p>
            <a:pPr indent="-336550" lvl="0" marL="457200" rtl="0" algn="l">
              <a:lnSpc>
                <a:spcPct val="115000"/>
              </a:lnSpc>
              <a:spcBef>
                <a:spcPts val="1000"/>
              </a:spcBef>
              <a:spcAft>
                <a:spcPts val="0"/>
              </a:spcAft>
              <a:buClr>
                <a:srgbClr val="006FC2"/>
              </a:buClr>
              <a:buSzPts val="1700"/>
              <a:buFont typeface="Lato"/>
              <a:buChar char="●"/>
            </a:pPr>
            <a:r>
              <a:rPr lang="en-GB" sz="1700">
                <a:solidFill>
                  <a:srgbClr val="006FC2"/>
                </a:solidFill>
                <a:latin typeface="Lato"/>
                <a:ea typeface="Lato"/>
                <a:cs typeface="Lato"/>
                <a:sym typeface="Lato"/>
              </a:rPr>
              <a:t>All Users: These permissions apply universally to all users on the system, presenting the highest security risk. Assigning permissions to all users should be done cautiously to prevent potential security vulnerabilities.</a:t>
            </a:r>
            <a:endParaRPr sz="1700">
              <a:solidFill>
                <a:srgbClr val="006FC2"/>
              </a:solidFill>
              <a:latin typeface="Lato"/>
              <a:ea typeface="Lato"/>
              <a:cs typeface="Lato"/>
              <a:sym typeface="Lato"/>
            </a:endParaRPr>
          </a:p>
        </p:txBody>
      </p:sp>
      <p:pic>
        <p:nvPicPr>
          <p:cNvPr id="278" name="Google Shape;278;p34"/>
          <p:cNvPicPr preferRelativeResize="0"/>
          <p:nvPr/>
        </p:nvPicPr>
        <p:blipFill>
          <a:blip r:embed="rId3">
            <a:alphaModFix/>
          </a:blip>
          <a:stretch>
            <a:fillRect/>
          </a:stretch>
        </p:blipFill>
        <p:spPr>
          <a:xfrm>
            <a:off x="2200275" y="4188175"/>
            <a:ext cx="5353050" cy="20764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5"/>
          <p:cNvSpPr txBox="1"/>
          <p:nvPr/>
        </p:nvSpPr>
        <p:spPr>
          <a:xfrm>
            <a:off x="9123730" y="6883463"/>
            <a:ext cx="431100" cy="320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1" i="0" lang="en-GB" sz="2000" u="none" cap="none" strike="noStrike">
                <a:solidFill>
                  <a:srgbClr val="006FC2"/>
                </a:solidFill>
                <a:latin typeface="Noto Naskh Arabic"/>
                <a:ea typeface="Noto Naskh Arabic"/>
                <a:cs typeface="Noto Naskh Arabic"/>
                <a:sym typeface="Noto Naskh Arabic"/>
              </a:rPr>
              <a:t>4</a:t>
            </a:r>
            <a:r>
              <a:rPr b="1" i="0" lang="en-GB" sz="2000" u="none" cap="none" strike="noStrike">
                <a:solidFill>
                  <a:srgbClr val="000000"/>
                </a:solidFill>
                <a:latin typeface="Noto Naskh Arabic"/>
                <a:ea typeface="Noto Naskh Arabic"/>
                <a:cs typeface="Noto Naskh Arabic"/>
                <a:sym typeface="Noto Naskh Arabic"/>
              </a:rPr>
              <a:t>.</a:t>
            </a:r>
            <a:r>
              <a:rPr b="1" i="0" lang="en-GB" sz="2000" u="none" cap="none" strike="noStrike">
                <a:solidFill>
                  <a:srgbClr val="8FC63B"/>
                </a:solidFill>
                <a:latin typeface="Noto Naskh Arabic"/>
                <a:ea typeface="Noto Naskh Arabic"/>
                <a:cs typeface="Noto Naskh Arabic"/>
                <a:sym typeface="Noto Naskh Arabic"/>
              </a:rPr>
              <a:t>0</a:t>
            </a:r>
            <a:endParaRPr b="0" i="0" sz="2000" u="none" cap="none" strike="noStrike">
              <a:solidFill>
                <a:srgbClr val="000000"/>
              </a:solidFill>
              <a:latin typeface="Noto Naskh Arabic"/>
              <a:ea typeface="Noto Naskh Arabic"/>
              <a:cs typeface="Noto Naskh Arabic"/>
              <a:sym typeface="Noto Naskh Arabic"/>
            </a:endParaRPr>
          </a:p>
        </p:txBody>
      </p:sp>
      <p:cxnSp>
        <p:nvCxnSpPr>
          <p:cNvPr id="284" name="Google Shape;284;p35"/>
          <p:cNvCxnSpPr/>
          <p:nvPr/>
        </p:nvCxnSpPr>
        <p:spPr>
          <a:xfrm>
            <a:off x="914400" y="2847620"/>
            <a:ext cx="0" cy="1875900"/>
          </a:xfrm>
          <a:prstGeom prst="straightConnector1">
            <a:avLst/>
          </a:prstGeom>
          <a:noFill/>
          <a:ln cap="flat" cmpd="sng" w="28575">
            <a:solidFill>
              <a:schemeClr val="accent1"/>
            </a:solidFill>
            <a:prstDash val="solid"/>
            <a:round/>
            <a:headEnd len="med" w="med" type="diamond"/>
            <a:tailEnd len="med" w="med" type="diamond"/>
          </a:ln>
        </p:spPr>
      </p:cxnSp>
      <p:sp>
        <p:nvSpPr>
          <p:cNvPr id="285" name="Google Shape;285;p35"/>
          <p:cNvSpPr txBox="1"/>
          <p:nvPr/>
        </p:nvSpPr>
        <p:spPr>
          <a:xfrm>
            <a:off x="1388102" y="490325"/>
            <a:ext cx="7734000" cy="4125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2600"/>
              <a:buFont typeface="Arial"/>
              <a:buNone/>
            </a:pPr>
            <a:r>
              <a:rPr b="1" lang="en-GB" sz="2600">
                <a:solidFill>
                  <a:srgbClr val="006FC2"/>
                </a:solidFill>
                <a:latin typeface="Lato"/>
                <a:ea typeface="Lato"/>
                <a:cs typeface="Lato"/>
                <a:sym typeface="Lato"/>
              </a:rPr>
              <a:t>File Permission</a:t>
            </a:r>
            <a:endParaRPr b="0" i="0" sz="2600" u="none" cap="none" strike="noStrike">
              <a:solidFill>
                <a:srgbClr val="000000"/>
              </a:solidFill>
              <a:latin typeface="Lato"/>
              <a:ea typeface="Lato"/>
              <a:cs typeface="Lato"/>
              <a:sym typeface="Lato"/>
            </a:endParaRPr>
          </a:p>
        </p:txBody>
      </p:sp>
      <p:sp>
        <p:nvSpPr>
          <p:cNvPr id="286" name="Google Shape;286;p35"/>
          <p:cNvSpPr txBox="1"/>
          <p:nvPr/>
        </p:nvSpPr>
        <p:spPr>
          <a:xfrm>
            <a:off x="1020975" y="1140900"/>
            <a:ext cx="8434200" cy="5862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700">
                <a:solidFill>
                  <a:srgbClr val="006FC2"/>
                </a:solidFill>
                <a:latin typeface="Lato"/>
                <a:ea typeface="Lato"/>
                <a:cs typeface="Lato"/>
                <a:sym typeface="Lato"/>
              </a:rPr>
              <a:t>File Permissions in Linux:</a:t>
            </a:r>
            <a:endParaRPr sz="1700">
              <a:solidFill>
                <a:srgbClr val="006FC2"/>
              </a:solidFill>
              <a:latin typeface="Lato"/>
              <a:ea typeface="Lato"/>
              <a:cs typeface="Lato"/>
              <a:sym typeface="Lato"/>
            </a:endParaRPr>
          </a:p>
          <a:p>
            <a:pPr indent="-336550" lvl="0" marL="457200" rtl="0" algn="l">
              <a:lnSpc>
                <a:spcPct val="115000"/>
              </a:lnSpc>
              <a:spcBef>
                <a:spcPts val="0"/>
              </a:spcBef>
              <a:spcAft>
                <a:spcPts val="0"/>
              </a:spcAft>
              <a:buClr>
                <a:srgbClr val="006FC2"/>
              </a:buClr>
              <a:buSzPts val="1700"/>
              <a:buFont typeface="Lato"/>
              <a:buChar char="●"/>
            </a:pPr>
            <a:r>
              <a:rPr lang="en-GB" sz="1700">
                <a:solidFill>
                  <a:srgbClr val="006FC2"/>
                </a:solidFill>
                <a:latin typeface="Lato"/>
                <a:ea typeface="Lato"/>
                <a:cs typeface="Lato"/>
                <a:sym typeface="Lato"/>
              </a:rPr>
              <a:t>r: Read the file’s content</a:t>
            </a:r>
            <a:endParaRPr sz="1700">
              <a:solidFill>
                <a:srgbClr val="006FC2"/>
              </a:solidFill>
              <a:latin typeface="Lato"/>
              <a:ea typeface="Lato"/>
              <a:cs typeface="Lato"/>
              <a:sym typeface="Lato"/>
            </a:endParaRPr>
          </a:p>
          <a:p>
            <a:pPr indent="-336550" lvl="0" marL="457200" rtl="0" algn="l">
              <a:lnSpc>
                <a:spcPct val="115000"/>
              </a:lnSpc>
              <a:spcBef>
                <a:spcPts val="0"/>
              </a:spcBef>
              <a:spcAft>
                <a:spcPts val="0"/>
              </a:spcAft>
              <a:buClr>
                <a:srgbClr val="006FC2"/>
              </a:buClr>
              <a:buSzPts val="1700"/>
              <a:buFont typeface="Lato"/>
              <a:buChar char="●"/>
            </a:pPr>
            <a:r>
              <a:rPr lang="en-GB" sz="1700">
                <a:solidFill>
                  <a:srgbClr val="006FC2"/>
                </a:solidFill>
                <a:latin typeface="Lato"/>
                <a:ea typeface="Lato"/>
                <a:cs typeface="Lato"/>
                <a:sym typeface="Lato"/>
              </a:rPr>
              <a:t>w: Write to or Modify the file’s content</a:t>
            </a:r>
            <a:endParaRPr sz="1700">
              <a:solidFill>
                <a:srgbClr val="006FC2"/>
              </a:solidFill>
              <a:latin typeface="Lato"/>
              <a:ea typeface="Lato"/>
              <a:cs typeface="Lato"/>
              <a:sym typeface="Lato"/>
            </a:endParaRPr>
          </a:p>
          <a:p>
            <a:pPr indent="-336550" lvl="0" marL="457200" rtl="0" algn="l">
              <a:lnSpc>
                <a:spcPct val="115000"/>
              </a:lnSpc>
              <a:spcBef>
                <a:spcPts val="0"/>
              </a:spcBef>
              <a:spcAft>
                <a:spcPts val="0"/>
              </a:spcAft>
              <a:buClr>
                <a:srgbClr val="006FC2"/>
              </a:buClr>
              <a:buSzPts val="1700"/>
              <a:buFont typeface="Lato"/>
              <a:buChar char="●"/>
            </a:pPr>
            <a:r>
              <a:rPr lang="en-GB" sz="1700">
                <a:solidFill>
                  <a:srgbClr val="006FC2"/>
                </a:solidFill>
                <a:latin typeface="Lato"/>
                <a:ea typeface="Lato"/>
                <a:cs typeface="Lato"/>
                <a:sym typeface="Lato"/>
              </a:rPr>
              <a:t>x: Execute the file</a:t>
            </a:r>
            <a:endParaRPr sz="1700">
              <a:solidFill>
                <a:srgbClr val="006FC2"/>
              </a:solidFill>
              <a:latin typeface="Lato"/>
              <a:ea typeface="Lato"/>
              <a:cs typeface="Lato"/>
              <a:sym typeface="Lato"/>
            </a:endParaRPr>
          </a:p>
          <a:p>
            <a:pPr indent="0" lvl="0" marL="0" rtl="0" algn="l">
              <a:lnSpc>
                <a:spcPct val="115000"/>
              </a:lnSpc>
              <a:spcBef>
                <a:spcPts val="0"/>
              </a:spcBef>
              <a:spcAft>
                <a:spcPts val="0"/>
              </a:spcAft>
              <a:buNone/>
            </a:pPr>
            <a:r>
              <a:t/>
            </a:r>
            <a:endParaRPr sz="1700">
              <a:solidFill>
                <a:srgbClr val="006FC2"/>
              </a:solidFill>
              <a:latin typeface="Lato"/>
              <a:ea typeface="Lato"/>
              <a:cs typeface="Lato"/>
              <a:sym typeface="Lato"/>
            </a:endParaRPr>
          </a:p>
          <a:p>
            <a:pPr indent="0" lvl="0" marL="0" rtl="0" algn="l">
              <a:lnSpc>
                <a:spcPct val="115000"/>
              </a:lnSpc>
              <a:spcBef>
                <a:spcPts val="0"/>
              </a:spcBef>
              <a:spcAft>
                <a:spcPts val="0"/>
              </a:spcAft>
              <a:buNone/>
            </a:pPr>
            <a:r>
              <a:rPr lang="en-GB" sz="1700">
                <a:solidFill>
                  <a:srgbClr val="006FC2"/>
                </a:solidFill>
                <a:latin typeface="Lato"/>
                <a:ea typeface="Lato"/>
                <a:cs typeface="Lato"/>
                <a:sym typeface="Lato"/>
              </a:rPr>
              <a:t>File Permission Symbols:</a:t>
            </a:r>
            <a:endParaRPr sz="1700">
              <a:solidFill>
                <a:srgbClr val="006FC2"/>
              </a:solidFill>
              <a:latin typeface="Lato"/>
              <a:ea typeface="Lato"/>
              <a:cs typeface="Lato"/>
              <a:sym typeface="Lato"/>
            </a:endParaRPr>
          </a:p>
          <a:p>
            <a:pPr indent="-336550" lvl="0" marL="457200" rtl="0" algn="l">
              <a:lnSpc>
                <a:spcPct val="115000"/>
              </a:lnSpc>
              <a:spcBef>
                <a:spcPts val="0"/>
              </a:spcBef>
              <a:spcAft>
                <a:spcPts val="0"/>
              </a:spcAft>
              <a:buClr>
                <a:srgbClr val="006FC2"/>
              </a:buClr>
              <a:buSzPts val="1700"/>
              <a:buFont typeface="Lato"/>
              <a:buChar char="●"/>
            </a:pPr>
            <a:r>
              <a:rPr lang="en-GB" sz="1700">
                <a:solidFill>
                  <a:srgbClr val="006FC2"/>
                </a:solidFill>
                <a:latin typeface="Lato"/>
                <a:ea typeface="Lato"/>
                <a:cs typeface="Lato"/>
                <a:sym typeface="Lato"/>
              </a:rPr>
              <a:t>+: Add permission</a:t>
            </a:r>
            <a:endParaRPr sz="1700">
              <a:solidFill>
                <a:srgbClr val="006FC2"/>
              </a:solidFill>
              <a:latin typeface="Lato"/>
              <a:ea typeface="Lato"/>
              <a:cs typeface="Lato"/>
              <a:sym typeface="Lato"/>
            </a:endParaRPr>
          </a:p>
          <a:p>
            <a:pPr indent="-336550" lvl="0" marL="457200" rtl="0" algn="l">
              <a:lnSpc>
                <a:spcPct val="115000"/>
              </a:lnSpc>
              <a:spcBef>
                <a:spcPts val="0"/>
              </a:spcBef>
              <a:spcAft>
                <a:spcPts val="0"/>
              </a:spcAft>
              <a:buClr>
                <a:srgbClr val="006FC2"/>
              </a:buClr>
              <a:buSzPts val="1700"/>
              <a:buFont typeface="Lato"/>
              <a:buChar char="●"/>
            </a:pPr>
            <a:r>
              <a:rPr lang="en-GB" sz="1700">
                <a:solidFill>
                  <a:srgbClr val="006FC2"/>
                </a:solidFill>
                <a:latin typeface="Lato"/>
                <a:ea typeface="Lato"/>
                <a:cs typeface="Lato"/>
                <a:sym typeface="Lato"/>
              </a:rPr>
              <a:t>-: Remove permission</a:t>
            </a:r>
            <a:endParaRPr sz="1700">
              <a:solidFill>
                <a:srgbClr val="006FC2"/>
              </a:solidFill>
              <a:latin typeface="Lato"/>
              <a:ea typeface="Lato"/>
              <a:cs typeface="Lato"/>
              <a:sym typeface="Lato"/>
            </a:endParaRPr>
          </a:p>
          <a:p>
            <a:pPr indent="-336550" lvl="0" marL="457200" rtl="0" algn="l">
              <a:lnSpc>
                <a:spcPct val="115000"/>
              </a:lnSpc>
              <a:spcBef>
                <a:spcPts val="0"/>
              </a:spcBef>
              <a:spcAft>
                <a:spcPts val="0"/>
              </a:spcAft>
              <a:buClr>
                <a:srgbClr val="006FC2"/>
              </a:buClr>
              <a:buSzPts val="1700"/>
              <a:buFont typeface="Lato"/>
              <a:buChar char="●"/>
            </a:pPr>
            <a:r>
              <a:rPr lang="en-GB" sz="1700">
                <a:solidFill>
                  <a:srgbClr val="006FC2"/>
                </a:solidFill>
                <a:latin typeface="Lato"/>
                <a:ea typeface="Lato"/>
                <a:cs typeface="Lato"/>
                <a:sym typeface="Lato"/>
              </a:rPr>
              <a:t>=: Set permission to a specific value</a:t>
            </a:r>
            <a:endParaRPr sz="1700">
              <a:solidFill>
                <a:srgbClr val="006FC2"/>
              </a:solidFill>
              <a:latin typeface="Lato"/>
              <a:ea typeface="Lato"/>
              <a:cs typeface="Lato"/>
              <a:sym typeface="Lato"/>
            </a:endParaRPr>
          </a:p>
          <a:p>
            <a:pPr indent="0" lvl="0" marL="0" rtl="0" algn="l">
              <a:lnSpc>
                <a:spcPct val="115000"/>
              </a:lnSpc>
              <a:spcBef>
                <a:spcPts val="0"/>
              </a:spcBef>
              <a:spcAft>
                <a:spcPts val="0"/>
              </a:spcAft>
              <a:buNone/>
            </a:pPr>
            <a:r>
              <a:t/>
            </a:r>
            <a:endParaRPr sz="1700">
              <a:solidFill>
                <a:srgbClr val="006FC2"/>
              </a:solidFill>
              <a:latin typeface="Lato"/>
              <a:ea typeface="Lato"/>
              <a:cs typeface="Lato"/>
              <a:sym typeface="Lato"/>
            </a:endParaRPr>
          </a:p>
          <a:p>
            <a:pPr indent="0" lvl="0" marL="0" rtl="0" algn="l">
              <a:lnSpc>
                <a:spcPct val="115000"/>
              </a:lnSpc>
              <a:spcBef>
                <a:spcPts val="0"/>
              </a:spcBef>
              <a:spcAft>
                <a:spcPts val="0"/>
              </a:spcAft>
              <a:buNone/>
            </a:pPr>
            <a:r>
              <a:rPr lang="en-GB" sz="1700">
                <a:solidFill>
                  <a:srgbClr val="006FC2"/>
                </a:solidFill>
                <a:latin typeface="Lato"/>
                <a:ea typeface="Lato"/>
                <a:cs typeface="Lato"/>
                <a:sym typeface="Lato"/>
              </a:rPr>
              <a:t>User:</a:t>
            </a:r>
            <a:endParaRPr sz="1700">
              <a:solidFill>
                <a:srgbClr val="006FC2"/>
              </a:solidFill>
              <a:latin typeface="Lato"/>
              <a:ea typeface="Lato"/>
              <a:cs typeface="Lato"/>
              <a:sym typeface="Lato"/>
            </a:endParaRPr>
          </a:p>
          <a:p>
            <a:pPr indent="-336550" lvl="0" marL="457200" rtl="0" algn="l">
              <a:lnSpc>
                <a:spcPct val="115000"/>
              </a:lnSpc>
              <a:spcBef>
                <a:spcPts val="0"/>
              </a:spcBef>
              <a:spcAft>
                <a:spcPts val="0"/>
              </a:spcAft>
              <a:buClr>
                <a:srgbClr val="006FC2"/>
              </a:buClr>
              <a:buSzPts val="1700"/>
              <a:buFont typeface="Lato"/>
              <a:buChar char="●"/>
            </a:pPr>
            <a:r>
              <a:rPr lang="en-GB" sz="1700">
                <a:solidFill>
                  <a:srgbClr val="006FC2"/>
                </a:solidFill>
                <a:latin typeface="Lato"/>
                <a:ea typeface="Lato"/>
                <a:cs typeface="Lato"/>
                <a:sym typeface="Lato"/>
              </a:rPr>
              <a:t>u (User): The user permissions apply only to the owner of the file or directory, they will not impact the actions of other users. </a:t>
            </a:r>
            <a:endParaRPr sz="1700">
              <a:solidFill>
                <a:srgbClr val="006FC2"/>
              </a:solidFill>
              <a:latin typeface="Lato"/>
              <a:ea typeface="Lato"/>
              <a:cs typeface="Lato"/>
              <a:sym typeface="Lato"/>
            </a:endParaRPr>
          </a:p>
          <a:p>
            <a:pPr indent="-336550" lvl="0" marL="457200" rtl="0" algn="l">
              <a:lnSpc>
                <a:spcPct val="115000"/>
              </a:lnSpc>
              <a:spcBef>
                <a:spcPts val="0"/>
              </a:spcBef>
              <a:spcAft>
                <a:spcPts val="0"/>
              </a:spcAft>
              <a:buClr>
                <a:srgbClr val="006FC2"/>
              </a:buClr>
              <a:buSzPts val="1700"/>
              <a:buFont typeface="Lato"/>
              <a:buChar char="●"/>
            </a:pPr>
            <a:r>
              <a:rPr lang="en-GB" sz="1700">
                <a:solidFill>
                  <a:srgbClr val="006FC2"/>
                </a:solidFill>
                <a:latin typeface="Lato"/>
                <a:ea typeface="Lato"/>
                <a:cs typeface="Lato"/>
                <a:sym typeface="Lato"/>
              </a:rPr>
              <a:t>g (Group): The group permissions apply only to the group that has been assigned to the file or directory, they will not affect the actions of other users. </a:t>
            </a:r>
            <a:endParaRPr sz="1700">
              <a:solidFill>
                <a:srgbClr val="006FC2"/>
              </a:solidFill>
              <a:latin typeface="Lato"/>
              <a:ea typeface="Lato"/>
              <a:cs typeface="Lato"/>
              <a:sym typeface="Lato"/>
            </a:endParaRPr>
          </a:p>
          <a:p>
            <a:pPr indent="-336550" lvl="0" marL="457200" rtl="0" algn="l">
              <a:lnSpc>
                <a:spcPct val="115000"/>
              </a:lnSpc>
              <a:spcBef>
                <a:spcPts val="0"/>
              </a:spcBef>
              <a:spcAft>
                <a:spcPts val="0"/>
              </a:spcAft>
              <a:buClr>
                <a:srgbClr val="006FC2"/>
              </a:buClr>
              <a:buSzPts val="1700"/>
              <a:buFont typeface="Lato"/>
              <a:buChar char="●"/>
            </a:pPr>
            <a:r>
              <a:rPr lang="en-GB" sz="1700">
                <a:solidFill>
                  <a:srgbClr val="006FC2"/>
                </a:solidFill>
                <a:latin typeface="Lato"/>
                <a:ea typeface="Lato"/>
                <a:cs typeface="Lato"/>
                <a:sym typeface="Lato"/>
              </a:rPr>
              <a:t>o (Others): The other permissions apply to all other users on the system, this is the permission group that you want to watch the most. It poses high security risk if uses carelessly.</a:t>
            </a:r>
            <a:endParaRPr sz="1700">
              <a:solidFill>
                <a:srgbClr val="006FC2"/>
              </a:solidFill>
              <a:latin typeface="Lato"/>
              <a:ea typeface="Lato"/>
              <a:cs typeface="Lato"/>
              <a:sym typeface="Lato"/>
            </a:endParaRPr>
          </a:p>
          <a:p>
            <a:pPr indent="-336550" lvl="0" marL="457200" rtl="0" algn="l">
              <a:lnSpc>
                <a:spcPct val="115000"/>
              </a:lnSpc>
              <a:spcBef>
                <a:spcPts val="0"/>
              </a:spcBef>
              <a:spcAft>
                <a:spcPts val="0"/>
              </a:spcAft>
              <a:buClr>
                <a:srgbClr val="006FC2"/>
              </a:buClr>
              <a:buSzPts val="1700"/>
              <a:buFont typeface="Lato"/>
              <a:buChar char="●"/>
            </a:pPr>
            <a:r>
              <a:rPr lang="en-GB" sz="1700">
                <a:solidFill>
                  <a:srgbClr val="006FC2"/>
                </a:solidFill>
                <a:latin typeface="Lato"/>
                <a:ea typeface="Lato"/>
                <a:cs typeface="Lato"/>
                <a:sym typeface="Lato"/>
              </a:rPr>
              <a:t>a (All Three Groups): Permission applies to all three (user, group, others)</a:t>
            </a:r>
            <a:endParaRPr sz="1700">
              <a:solidFill>
                <a:srgbClr val="006FC2"/>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9"/>
          <p:cNvSpPr txBox="1"/>
          <p:nvPr/>
        </p:nvSpPr>
        <p:spPr>
          <a:xfrm>
            <a:off x="1920143" y="2993550"/>
            <a:ext cx="5913300" cy="1328100"/>
          </a:xfrm>
          <a:prstGeom prst="rect">
            <a:avLst/>
          </a:prstGeom>
          <a:noFill/>
          <a:ln>
            <a:noFill/>
          </a:ln>
        </p:spPr>
        <p:txBody>
          <a:bodyPr anchorCtr="0" anchor="t" bIns="0" lIns="0" spcFirstLastPara="1" rIns="0" wrap="square" tIns="12050">
            <a:spAutoFit/>
          </a:bodyPr>
          <a:lstStyle/>
          <a:p>
            <a:pPr indent="0" lvl="0" marL="12700" marR="0" rtl="0" algn="ctr">
              <a:lnSpc>
                <a:spcPct val="100000"/>
              </a:lnSpc>
              <a:spcBef>
                <a:spcPts val="0"/>
              </a:spcBef>
              <a:spcAft>
                <a:spcPts val="0"/>
              </a:spcAft>
              <a:buClr>
                <a:srgbClr val="000000"/>
              </a:buClr>
              <a:buSzPts val="4150"/>
              <a:buFont typeface="Arial"/>
              <a:buNone/>
            </a:pPr>
            <a:r>
              <a:rPr b="1" lang="en-GB" sz="8550">
                <a:solidFill>
                  <a:srgbClr val="006FC2"/>
                </a:solidFill>
                <a:latin typeface="Lato"/>
                <a:ea typeface="Lato"/>
                <a:cs typeface="Lato"/>
                <a:sym typeface="Lato"/>
              </a:rPr>
              <a:t>OS</a:t>
            </a:r>
            <a:r>
              <a:rPr b="1" i="0" lang="en-GB" sz="8550" u="none" cap="none" strike="noStrike">
                <a:solidFill>
                  <a:srgbClr val="006FC2"/>
                </a:solidFill>
                <a:latin typeface="Lato"/>
                <a:ea typeface="Lato"/>
                <a:cs typeface="Lato"/>
                <a:sym typeface="Lato"/>
              </a:rPr>
              <a:t> Part </a:t>
            </a:r>
            <a:r>
              <a:rPr b="1" lang="en-GB" sz="8550">
                <a:solidFill>
                  <a:srgbClr val="006FC2"/>
                </a:solidFill>
                <a:latin typeface="Lato"/>
                <a:ea typeface="Lato"/>
                <a:cs typeface="Lato"/>
                <a:sym typeface="Lato"/>
              </a:rPr>
              <a:t>2</a:t>
            </a:r>
            <a:endParaRPr b="0" i="0" sz="8550" u="none" cap="none" strike="noStrike">
              <a:solidFill>
                <a:srgbClr val="000000"/>
              </a:solidFill>
              <a:latin typeface="Lato"/>
              <a:ea typeface="Lato"/>
              <a:cs typeface="Lato"/>
              <a:sym typeface="Lato"/>
            </a:endParaRPr>
          </a:p>
        </p:txBody>
      </p:sp>
      <p:sp>
        <p:nvSpPr>
          <p:cNvPr id="73" name="Google Shape;73;p9"/>
          <p:cNvSpPr txBox="1"/>
          <p:nvPr/>
        </p:nvSpPr>
        <p:spPr>
          <a:xfrm>
            <a:off x="9123730" y="6883463"/>
            <a:ext cx="431100" cy="320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1" i="0" lang="en-GB" sz="2000" u="none" cap="none" strike="noStrike">
                <a:solidFill>
                  <a:srgbClr val="006FC2"/>
                </a:solidFill>
                <a:latin typeface="Noto Naskh Arabic"/>
                <a:ea typeface="Noto Naskh Arabic"/>
                <a:cs typeface="Noto Naskh Arabic"/>
                <a:sym typeface="Noto Naskh Arabic"/>
              </a:rPr>
              <a:t>4</a:t>
            </a:r>
            <a:r>
              <a:rPr b="1" i="0" lang="en-GB" sz="2000" u="none" cap="none" strike="noStrike">
                <a:solidFill>
                  <a:srgbClr val="000000"/>
                </a:solidFill>
                <a:latin typeface="Noto Naskh Arabic"/>
                <a:ea typeface="Noto Naskh Arabic"/>
                <a:cs typeface="Noto Naskh Arabic"/>
                <a:sym typeface="Noto Naskh Arabic"/>
              </a:rPr>
              <a:t>.</a:t>
            </a:r>
            <a:r>
              <a:rPr b="1" i="0" lang="en-GB" sz="2000" u="none" cap="none" strike="noStrike">
                <a:solidFill>
                  <a:srgbClr val="8FC63B"/>
                </a:solidFill>
                <a:latin typeface="Noto Naskh Arabic"/>
                <a:ea typeface="Noto Naskh Arabic"/>
                <a:cs typeface="Noto Naskh Arabic"/>
                <a:sym typeface="Noto Naskh Arabic"/>
              </a:rPr>
              <a:t>0</a:t>
            </a:r>
            <a:endParaRPr b="0" i="0" sz="2000" u="none" cap="none" strike="noStrike">
              <a:solidFill>
                <a:srgbClr val="000000"/>
              </a:solidFill>
              <a:latin typeface="Noto Naskh Arabic"/>
              <a:ea typeface="Noto Naskh Arabic"/>
              <a:cs typeface="Noto Naskh Arabic"/>
              <a:sym typeface="Noto Naskh Arabic"/>
            </a:endParaRPr>
          </a:p>
        </p:txBody>
      </p:sp>
      <p:cxnSp>
        <p:nvCxnSpPr>
          <p:cNvPr id="74" name="Google Shape;74;p9"/>
          <p:cNvCxnSpPr/>
          <p:nvPr/>
        </p:nvCxnSpPr>
        <p:spPr>
          <a:xfrm>
            <a:off x="914400" y="2847620"/>
            <a:ext cx="0" cy="1875900"/>
          </a:xfrm>
          <a:prstGeom prst="straightConnector1">
            <a:avLst/>
          </a:prstGeom>
          <a:noFill/>
          <a:ln cap="flat" cmpd="sng" w="28575">
            <a:solidFill>
              <a:schemeClr val="accent1"/>
            </a:solidFill>
            <a:prstDash val="solid"/>
            <a:round/>
            <a:headEnd len="med" w="med" type="diamond"/>
            <a:tailEnd len="med" w="med" type="diamond"/>
          </a:ln>
        </p:spPr>
      </p:cxn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6"/>
          <p:cNvSpPr txBox="1"/>
          <p:nvPr/>
        </p:nvSpPr>
        <p:spPr>
          <a:xfrm>
            <a:off x="9123730" y="6883463"/>
            <a:ext cx="431100" cy="320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1" i="0" lang="en-GB" sz="2000" u="none" cap="none" strike="noStrike">
                <a:solidFill>
                  <a:srgbClr val="006FC2"/>
                </a:solidFill>
                <a:latin typeface="Noto Naskh Arabic"/>
                <a:ea typeface="Noto Naskh Arabic"/>
                <a:cs typeface="Noto Naskh Arabic"/>
                <a:sym typeface="Noto Naskh Arabic"/>
              </a:rPr>
              <a:t>4</a:t>
            </a:r>
            <a:r>
              <a:rPr b="1" i="0" lang="en-GB" sz="2000" u="none" cap="none" strike="noStrike">
                <a:solidFill>
                  <a:srgbClr val="000000"/>
                </a:solidFill>
                <a:latin typeface="Noto Naskh Arabic"/>
                <a:ea typeface="Noto Naskh Arabic"/>
                <a:cs typeface="Noto Naskh Arabic"/>
                <a:sym typeface="Noto Naskh Arabic"/>
              </a:rPr>
              <a:t>.</a:t>
            </a:r>
            <a:r>
              <a:rPr b="1" i="0" lang="en-GB" sz="2000" u="none" cap="none" strike="noStrike">
                <a:solidFill>
                  <a:srgbClr val="8FC63B"/>
                </a:solidFill>
                <a:latin typeface="Noto Naskh Arabic"/>
                <a:ea typeface="Noto Naskh Arabic"/>
                <a:cs typeface="Noto Naskh Arabic"/>
                <a:sym typeface="Noto Naskh Arabic"/>
              </a:rPr>
              <a:t>0</a:t>
            </a:r>
            <a:endParaRPr b="0" i="0" sz="2000" u="none" cap="none" strike="noStrike">
              <a:solidFill>
                <a:srgbClr val="000000"/>
              </a:solidFill>
              <a:latin typeface="Noto Naskh Arabic"/>
              <a:ea typeface="Noto Naskh Arabic"/>
              <a:cs typeface="Noto Naskh Arabic"/>
              <a:sym typeface="Noto Naskh Arabic"/>
            </a:endParaRPr>
          </a:p>
        </p:txBody>
      </p:sp>
      <p:cxnSp>
        <p:nvCxnSpPr>
          <p:cNvPr id="292" name="Google Shape;292;p36"/>
          <p:cNvCxnSpPr/>
          <p:nvPr/>
        </p:nvCxnSpPr>
        <p:spPr>
          <a:xfrm>
            <a:off x="914400" y="2847620"/>
            <a:ext cx="0" cy="1875900"/>
          </a:xfrm>
          <a:prstGeom prst="straightConnector1">
            <a:avLst/>
          </a:prstGeom>
          <a:noFill/>
          <a:ln cap="flat" cmpd="sng" w="28575">
            <a:solidFill>
              <a:schemeClr val="accent1"/>
            </a:solidFill>
            <a:prstDash val="solid"/>
            <a:round/>
            <a:headEnd len="med" w="med" type="diamond"/>
            <a:tailEnd len="med" w="med" type="diamond"/>
          </a:ln>
        </p:spPr>
      </p:cxnSp>
      <p:sp>
        <p:nvSpPr>
          <p:cNvPr id="293" name="Google Shape;293;p36"/>
          <p:cNvSpPr txBox="1"/>
          <p:nvPr/>
        </p:nvSpPr>
        <p:spPr>
          <a:xfrm>
            <a:off x="1388102" y="490325"/>
            <a:ext cx="7734000" cy="4125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2600"/>
              <a:buFont typeface="Arial"/>
              <a:buNone/>
            </a:pPr>
            <a:r>
              <a:rPr b="1" lang="en-GB" sz="2600">
                <a:solidFill>
                  <a:srgbClr val="006FC2"/>
                </a:solidFill>
                <a:latin typeface="Lato"/>
                <a:ea typeface="Lato"/>
                <a:cs typeface="Lato"/>
                <a:sym typeface="Lato"/>
              </a:rPr>
              <a:t>Decimal to Binary Tree</a:t>
            </a:r>
            <a:endParaRPr b="0" i="0" sz="2600" u="none" cap="none" strike="noStrike">
              <a:solidFill>
                <a:srgbClr val="000000"/>
              </a:solidFill>
              <a:latin typeface="Lato"/>
              <a:ea typeface="Lato"/>
              <a:cs typeface="Lato"/>
              <a:sym typeface="Lato"/>
            </a:endParaRPr>
          </a:p>
        </p:txBody>
      </p:sp>
      <p:pic>
        <p:nvPicPr>
          <p:cNvPr id="294" name="Google Shape;294;p36"/>
          <p:cNvPicPr preferRelativeResize="0"/>
          <p:nvPr/>
        </p:nvPicPr>
        <p:blipFill>
          <a:blip r:embed="rId3">
            <a:alphaModFix/>
          </a:blip>
          <a:stretch>
            <a:fillRect/>
          </a:stretch>
        </p:blipFill>
        <p:spPr>
          <a:xfrm>
            <a:off x="2473100" y="902825"/>
            <a:ext cx="3748294" cy="6107574"/>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7"/>
          <p:cNvSpPr txBox="1"/>
          <p:nvPr/>
        </p:nvSpPr>
        <p:spPr>
          <a:xfrm>
            <a:off x="9123730" y="6883463"/>
            <a:ext cx="431100" cy="320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1" i="0" lang="en-GB" sz="2000" u="none" cap="none" strike="noStrike">
                <a:solidFill>
                  <a:srgbClr val="006FC2"/>
                </a:solidFill>
                <a:latin typeface="Noto Naskh Arabic"/>
                <a:ea typeface="Noto Naskh Arabic"/>
                <a:cs typeface="Noto Naskh Arabic"/>
                <a:sym typeface="Noto Naskh Arabic"/>
              </a:rPr>
              <a:t>4</a:t>
            </a:r>
            <a:r>
              <a:rPr b="1" i="0" lang="en-GB" sz="2000" u="none" cap="none" strike="noStrike">
                <a:solidFill>
                  <a:srgbClr val="000000"/>
                </a:solidFill>
                <a:latin typeface="Noto Naskh Arabic"/>
                <a:ea typeface="Noto Naskh Arabic"/>
                <a:cs typeface="Noto Naskh Arabic"/>
                <a:sym typeface="Noto Naskh Arabic"/>
              </a:rPr>
              <a:t>.</a:t>
            </a:r>
            <a:r>
              <a:rPr b="1" i="0" lang="en-GB" sz="2000" u="none" cap="none" strike="noStrike">
                <a:solidFill>
                  <a:srgbClr val="8FC63B"/>
                </a:solidFill>
                <a:latin typeface="Noto Naskh Arabic"/>
                <a:ea typeface="Noto Naskh Arabic"/>
                <a:cs typeface="Noto Naskh Arabic"/>
                <a:sym typeface="Noto Naskh Arabic"/>
              </a:rPr>
              <a:t>0</a:t>
            </a:r>
            <a:endParaRPr b="0" i="0" sz="2000" u="none" cap="none" strike="noStrike">
              <a:solidFill>
                <a:srgbClr val="000000"/>
              </a:solidFill>
              <a:latin typeface="Noto Naskh Arabic"/>
              <a:ea typeface="Noto Naskh Arabic"/>
              <a:cs typeface="Noto Naskh Arabic"/>
              <a:sym typeface="Noto Naskh Arabic"/>
            </a:endParaRPr>
          </a:p>
        </p:txBody>
      </p:sp>
      <p:sp>
        <p:nvSpPr>
          <p:cNvPr id="300" name="Google Shape;300;p37"/>
          <p:cNvSpPr txBox="1"/>
          <p:nvPr/>
        </p:nvSpPr>
        <p:spPr>
          <a:xfrm>
            <a:off x="1388102" y="490325"/>
            <a:ext cx="7734000" cy="4125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2600"/>
              <a:buFont typeface="Arial"/>
              <a:buNone/>
            </a:pPr>
            <a:r>
              <a:rPr b="1" lang="en-GB" sz="2600">
                <a:solidFill>
                  <a:srgbClr val="006FC2"/>
                </a:solidFill>
                <a:latin typeface="Lato"/>
                <a:ea typeface="Lato"/>
                <a:cs typeface="Lato"/>
                <a:sym typeface="Lato"/>
              </a:rPr>
              <a:t>CHMOD</a:t>
            </a:r>
            <a:endParaRPr b="0" i="0" sz="2600" u="none" cap="none" strike="noStrike">
              <a:solidFill>
                <a:srgbClr val="000000"/>
              </a:solidFill>
              <a:latin typeface="Lato"/>
              <a:ea typeface="Lato"/>
              <a:cs typeface="Lato"/>
              <a:sym typeface="Lato"/>
            </a:endParaRPr>
          </a:p>
        </p:txBody>
      </p:sp>
      <p:sp>
        <p:nvSpPr>
          <p:cNvPr id="301" name="Google Shape;301;p37"/>
          <p:cNvSpPr txBox="1"/>
          <p:nvPr/>
        </p:nvSpPr>
        <p:spPr>
          <a:xfrm>
            <a:off x="1038000" y="976925"/>
            <a:ext cx="8434200" cy="218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600">
                <a:solidFill>
                  <a:srgbClr val="006FC2"/>
                </a:solidFill>
                <a:latin typeface="Lato"/>
                <a:ea typeface="Lato"/>
                <a:cs typeface="Lato"/>
                <a:sym typeface="Lato"/>
              </a:rPr>
              <a:t>The “chmod” command is used to change and modify the permission on a file.</a:t>
            </a:r>
            <a:endParaRPr sz="1600">
              <a:solidFill>
                <a:srgbClr val="006FC2"/>
              </a:solidFill>
              <a:latin typeface="Lato"/>
              <a:ea typeface="Lato"/>
              <a:cs typeface="Lato"/>
              <a:sym typeface="Lato"/>
            </a:endParaRPr>
          </a:p>
          <a:p>
            <a:pPr indent="0" lvl="0" marL="0" rtl="0" algn="l">
              <a:spcBef>
                <a:spcPts val="1000"/>
              </a:spcBef>
              <a:spcAft>
                <a:spcPts val="0"/>
              </a:spcAft>
              <a:buNone/>
            </a:pPr>
            <a:r>
              <a:rPr lang="en-GB" sz="1600">
                <a:solidFill>
                  <a:srgbClr val="006FC2"/>
                </a:solidFill>
                <a:latin typeface="Lato"/>
                <a:ea typeface="Lato"/>
                <a:cs typeface="Lato"/>
                <a:sym typeface="Lato"/>
              </a:rPr>
              <a:t>Examples: Assume file name is xyz.txt</a:t>
            </a:r>
            <a:endParaRPr sz="1600">
              <a:solidFill>
                <a:srgbClr val="006FC2"/>
              </a:solidFill>
              <a:latin typeface="Lato"/>
              <a:ea typeface="Lato"/>
              <a:cs typeface="Lato"/>
              <a:sym typeface="Lato"/>
            </a:endParaRPr>
          </a:p>
          <a:p>
            <a:pPr indent="-330200" lvl="0" marL="457200" rtl="0" algn="l">
              <a:spcBef>
                <a:spcPts val="0"/>
              </a:spcBef>
              <a:spcAft>
                <a:spcPts val="0"/>
              </a:spcAft>
              <a:buClr>
                <a:srgbClr val="006FC2"/>
              </a:buClr>
              <a:buSzPts val="1600"/>
              <a:buFont typeface="Lato"/>
              <a:buChar char="-"/>
            </a:pPr>
            <a:r>
              <a:rPr lang="en-GB" sz="1600">
                <a:solidFill>
                  <a:srgbClr val="006FC2"/>
                </a:solidFill>
                <a:latin typeface="Lato"/>
                <a:ea typeface="Lato"/>
                <a:cs typeface="Lato"/>
                <a:sym typeface="Lato"/>
              </a:rPr>
              <a:t>chmod o+x xyz.txt</a:t>
            </a:r>
            <a:endParaRPr sz="1600">
              <a:solidFill>
                <a:srgbClr val="006FC2"/>
              </a:solidFill>
              <a:latin typeface="Lato"/>
              <a:ea typeface="Lato"/>
              <a:cs typeface="Lato"/>
              <a:sym typeface="Lato"/>
            </a:endParaRPr>
          </a:p>
          <a:p>
            <a:pPr indent="-330200" lvl="0" marL="457200" rtl="0" algn="l">
              <a:spcBef>
                <a:spcPts val="0"/>
              </a:spcBef>
              <a:spcAft>
                <a:spcPts val="0"/>
              </a:spcAft>
              <a:buClr>
                <a:srgbClr val="006FC2"/>
              </a:buClr>
              <a:buSzPts val="1600"/>
              <a:buFont typeface="Lato"/>
              <a:buChar char="-"/>
            </a:pPr>
            <a:r>
              <a:rPr lang="en-GB" sz="1600">
                <a:solidFill>
                  <a:srgbClr val="006FC2"/>
                </a:solidFill>
                <a:latin typeface="Lato"/>
                <a:ea typeface="Lato"/>
                <a:cs typeface="Lato"/>
                <a:sym typeface="Lato"/>
              </a:rPr>
              <a:t>chmod ugo-rwx xyz.txt</a:t>
            </a:r>
            <a:endParaRPr sz="1600">
              <a:solidFill>
                <a:srgbClr val="006FC2"/>
              </a:solidFill>
              <a:latin typeface="Lato"/>
              <a:ea typeface="Lato"/>
              <a:cs typeface="Lato"/>
              <a:sym typeface="Lato"/>
            </a:endParaRPr>
          </a:p>
          <a:p>
            <a:pPr indent="-330200" lvl="0" marL="457200" rtl="0" algn="l">
              <a:spcBef>
                <a:spcPts val="0"/>
              </a:spcBef>
              <a:spcAft>
                <a:spcPts val="0"/>
              </a:spcAft>
              <a:buClr>
                <a:srgbClr val="006FC2"/>
              </a:buClr>
              <a:buSzPts val="1600"/>
              <a:buFont typeface="Lato"/>
              <a:buChar char="-"/>
            </a:pPr>
            <a:r>
              <a:rPr lang="en-GB" sz="1600">
                <a:solidFill>
                  <a:srgbClr val="006FC2"/>
                </a:solidFill>
                <a:latin typeface="Lato"/>
                <a:ea typeface="Lato"/>
                <a:cs typeface="Lato"/>
                <a:sym typeface="Lato"/>
              </a:rPr>
              <a:t>chmod ug+rw,o-x xyz.txt</a:t>
            </a:r>
            <a:endParaRPr sz="1600">
              <a:solidFill>
                <a:srgbClr val="006FC2"/>
              </a:solidFill>
              <a:latin typeface="Lato"/>
              <a:ea typeface="Lato"/>
              <a:cs typeface="Lato"/>
              <a:sym typeface="Lato"/>
            </a:endParaRPr>
          </a:p>
          <a:p>
            <a:pPr indent="-330200" lvl="0" marL="457200" rtl="0" algn="l">
              <a:spcBef>
                <a:spcPts val="0"/>
              </a:spcBef>
              <a:spcAft>
                <a:spcPts val="0"/>
              </a:spcAft>
              <a:buClr>
                <a:srgbClr val="006FC2"/>
              </a:buClr>
              <a:buSzPts val="1600"/>
              <a:buFont typeface="Lato"/>
              <a:buChar char="-"/>
            </a:pPr>
            <a:r>
              <a:rPr lang="en-GB" sz="1600">
                <a:solidFill>
                  <a:srgbClr val="006FC2"/>
                </a:solidFill>
                <a:latin typeface="Lato"/>
                <a:ea typeface="Lato"/>
                <a:cs typeface="Lato"/>
                <a:sym typeface="Lato"/>
              </a:rPr>
              <a:t>chmod ug=rx,o+r xyz.txt</a:t>
            </a:r>
            <a:endParaRPr sz="1700">
              <a:solidFill>
                <a:srgbClr val="006FC2"/>
              </a:solidFill>
              <a:latin typeface="Lato"/>
              <a:ea typeface="Lato"/>
              <a:cs typeface="Lato"/>
              <a:sym typeface="Lato"/>
            </a:endParaRPr>
          </a:p>
          <a:p>
            <a:pPr indent="0" lvl="0" marL="0" rtl="0" algn="l">
              <a:spcBef>
                <a:spcPts val="1000"/>
              </a:spcBef>
              <a:spcAft>
                <a:spcPts val="0"/>
              </a:spcAft>
              <a:buNone/>
            </a:pPr>
            <a:r>
              <a:rPr lang="en-GB" sz="1700">
                <a:solidFill>
                  <a:srgbClr val="006FC2"/>
                </a:solidFill>
                <a:latin typeface="Lato"/>
                <a:ea typeface="Lato"/>
                <a:cs typeface="Lato"/>
                <a:sym typeface="Lato"/>
              </a:rPr>
              <a:t>Octal Notation:</a:t>
            </a:r>
            <a:endParaRPr sz="1700">
              <a:solidFill>
                <a:srgbClr val="006FC2"/>
              </a:solidFill>
              <a:latin typeface="Lato"/>
              <a:ea typeface="Lato"/>
              <a:cs typeface="Lato"/>
              <a:sym typeface="Lato"/>
            </a:endParaRPr>
          </a:p>
        </p:txBody>
      </p:sp>
      <p:graphicFrame>
        <p:nvGraphicFramePr>
          <p:cNvPr id="302" name="Google Shape;302;p37"/>
          <p:cNvGraphicFramePr/>
          <p:nvPr/>
        </p:nvGraphicFramePr>
        <p:xfrm>
          <a:off x="952500" y="3080375"/>
          <a:ext cx="3000000" cy="3000000"/>
        </p:xfrm>
        <a:graphic>
          <a:graphicData uri="http://schemas.openxmlformats.org/drawingml/2006/table">
            <a:tbl>
              <a:tblPr>
                <a:noFill/>
                <a:tableStyleId>{9665E501-1DE8-48C6-A311-791DC189E615}</a:tableStyleId>
              </a:tblPr>
              <a:tblGrid>
                <a:gridCol w="2616200"/>
                <a:gridCol w="2616200"/>
                <a:gridCol w="2616200"/>
              </a:tblGrid>
              <a:tr h="381000">
                <a:tc>
                  <a:txBody>
                    <a:bodyPr/>
                    <a:lstStyle/>
                    <a:p>
                      <a:pPr indent="0" lvl="0" marL="0" rtl="0" algn="l">
                        <a:spcBef>
                          <a:spcPts val="0"/>
                        </a:spcBef>
                        <a:spcAft>
                          <a:spcPts val="0"/>
                        </a:spcAft>
                        <a:buNone/>
                      </a:pPr>
                      <a:r>
                        <a:rPr lang="en-GB" sz="1700">
                          <a:solidFill>
                            <a:srgbClr val="006FC2"/>
                          </a:solidFill>
                          <a:latin typeface="Lato"/>
                          <a:ea typeface="Lato"/>
                          <a:cs typeface="Lato"/>
                          <a:sym typeface="Lato"/>
                        </a:rPr>
                        <a:t>Octal</a:t>
                      </a:r>
                      <a:endParaRPr/>
                    </a:p>
                  </a:txBody>
                  <a:tcPr marT="91425" marB="91425" marR="91425" marL="91425"/>
                </a:tc>
                <a:tc>
                  <a:txBody>
                    <a:bodyPr/>
                    <a:lstStyle/>
                    <a:p>
                      <a:pPr indent="0" lvl="0" marL="0" rtl="0" algn="l">
                        <a:spcBef>
                          <a:spcPts val="0"/>
                        </a:spcBef>
                        <a:spcAft>
                          <a:spcPts val="0"/>
                        </a:spcAft>
                        <a:buNone/>
                      </a:pPr>
                      <a:r>
                        <a:rPr lang="en-GB" sz="1700">
                          <a:solidFill>
                            <a:srgbClr val="006FC2"/>
                          </a:solidFill>
                          <a:latin typeface="Lato"/>
                          <a:ea typeface="Lato"/>
                          <a:cs typeface="Lato"/>
                          <a:sym typeface="Lato"/>
                        </a:rPr>
                        <a:t>Binary</a:t>
                      </a:r>
                      <a:endParaRPr/>
                    </a:p>
                  </a:txBody>
                  <a:tcPr marT="91425" marB="91425" marR="91425" marL="91425"/>
                </a:tc>
                <a:tc>
                  <a:txBody>
                    <a:bodyPr/>
                    <a:lstStyle/>
                    <a:p>
                      <a:pPr indent="0" lvl="0" marL="0" rtl="0" algn="l">
                        <a:spcBef>
                          <a:spcPts val="0"/>
                        </a:spcBef>
                        <a:spcAft>
                          <a:spcPts val="0"/>
                        </a:spcAft>
                        <a:buNone/>
                      </a:pPr>
                      <a:r>
                        <a:rPr lang="en-GB" sz="1700">
                          <a:solidFill>
                            <a:srgbClr val="006FC2"/>
                          </a:solidFill>
                          <a:latin typeface="Lato"/>
                          <a:ea typeface="Lato"/>
                          <a:cs typeface="Lato"/>
                          <a:sym typeface="Lato"/>
                        </a:rPr>
                        <a:t>File Mode</a:t>
                      </a:r>
                      <a:endParaRPr sz="1700">
                        <a:solidFill>
                          <a:srgbClr val="006FC2"/>
                        </a:solidFill>
                        <a:latin typeface="Lato"/>
                        <a:ea typeface="Lato"/>
                        <a:cs typeface="Lato"/>
                        <a:sym typeface="Lato"/>
                      </a:endParaRPr>
                    </a:p>
                  </a:txBody>
                  <a:tcPr marT="91425" marB="91425" marR="91425" marL="91425"/>
                </a:tc>
              </a:tr>
              <a:tr h="381000">
                <a:tc>
                  <a:txBody>
                    <a:bodyPr/>
                    <a:lstStyle/>
                    <a:p>
                      <a:pPr indent="0" lvl="0" marL="0" rtl="0" algn="l">
                        <a:spcBef>
                          <a:spcPts val="0"/>
                        </a:spcBef>
                        <a:spcAft>
                          <a:spcPts val="0"/>
                        </a:spcAft>
                        <a:buNone/>
                      </a:pPr>
                      <a:r>
                        <a:rPr lang="en-GB" sz="1700">
                          <a:solidFill>
                            <a:srgbClr val="006FC2"/>
                          </a:solidFill>
                          <a:latin typeface="Lato"/>
                          <a:ea typeface="Lato"/>
                          <a:cs typeface="Lato"/>
                          <a:sym typeface="Lato"/>
                        </a:rPr>
                        <a:t>0</a:t>
                      </a:r>
                      <a:endParaRPr/>
                    </a:p>
                  </a:txBody>
                  <a:tcPr marT="91425" marB="91425" marR="91425" marL="91425"/>
                </a:tc>
                <a:tc>
                  <a:txBody>
                    <a:bodyPr/>
                    <a:lstStyle/>
                    <a:p>
                      <a:pPr indent="0" lvl="0" marL="0" rtl="0" algn="l">
                        <a:spcBef>
                          <a:spcPts val="0"/>
                        </a:spcBef>
                        <a:spcAft>
                          <a:spcPts val="0"/>
                        </a:spcAft>
                        <a:buNone/>
                      </a:pPr>
                      <a:r>
                        <a:rPr lang="en-GB" sz="1700">
                          <a:solidFill>
                            <a:srgbClr val="006FC2"/>
                          </a:solidFill>
                          <a:latin typeface="Lato"/>
                          <a:ea typeface="Lato"/>
                          <a:cs typeface="Lato"/>
                          <a:sym typeface="Lato"/>
                        </a:rPr>
                        <a:t>000</a:t>
                      </a:r>
                      <a:endParaRPr/>
                    </a:p>
                  </a:txBody>
                  <a:tcPr marT="91425" marB="91425" marR="91425" marL="91425"/>
                </a:tc>
                <a:tc>
                  <a:txBody>
                    <a:bodyPr/>
                    <a:lstStyle/>
                    <a:p>
                      <a:pPr indent="0" lvl="0" marL="0" rtl="0" algn="l">
                        <a:spcBef>
                          <a:spcPts val="0"/>
                        </a:spcBef>
                        <a:spcAft>
                          <a:spcPts val="0"/>
                        </a:spcAft>
                        <a:buNone/>
                      </a:pPr>
                      <a:r>
                        <a:rPr lang="en-GB" sz="1700">
                          <a:solidFill>
                            <a:srgbClr val="006FC2"/>
                          </a:solidFill>
                          <a:latin typeface="Lato"/>
                          <a:ea typeface="Lato"/>
                          <a:cs typeface="Lato"/>
                          <a:sym typeface="Lato"/>
                        </a:rPr>
                        <a:t>—</a:t>
                      </a:r>
                      <a:endParaRPr/>
                    </a:p>
                  </a:txBody>
                  <a:tcPr marT="91425" marB="91425" marR="91425" marL="91425"/>
                </a:tc>
              </a:tr>
              <a:tr h="381000">
                <a:tc>
                  <a:txBody>
                    <a:bodyPr/>
                    <a:lstStyle/>
                    <a:p>
                      <a:pPr indent="0" lvl="0" marL="0" rtl="0" algn="l">
                        <a:spcBef>
                          <a:spcPts val="0"/>
                        </a:spcBef>
                        <a:spcAft>
                          <a:spcPts val="0"/>
                        </a:spcAft>
                        <a:buClr>
                          <a:schemeClr val="dk1"/>
                        </a:buClr>
                        <a:buSzPts val="1100"/>
                        <a:buFont typeface="Arial"/>
                        <a:buNone/>
                      </a:pPr>
                      <a:r>
                        <a:rPr lang="en-GB" sz="1700">
                          <a:solidFill>
                            <a:srgbClr val="006FC2"/>
                          </a:solidFill>
                          <a:latin typeface="Lato"/>
                          <a:ea typeface="Lato"/>
                          <a:cs typeface="Lato"/>
                          <a:sym typeface="Lato"/>
                        </a:rPr>
                        <a:t>1</a:t>
                      </a:r>
                      <a:endParaRPr/>
                    </a:p>
                  </a:txBody>
                  <a:tcPr marT="91425" marB="91425" marR="91425" marL="91425"/>
                </a:tc>
                <a:tc>
                  <a:txBody>
                    <a:bodyPr/>
                    <a:lstStyle/>
                    <a:p>
                      <a:pPr indent="0" lvl="0" marL="0" rtl="0" algn="l">
                        <a:spcBef>
                          <a:spcPts val="0"/>
                        </a:spcBef>
                        <a:spcAft>
                          <a:spcPts val="0"/>
                        </a:spcAft>
                        <a:buNone/>
                      </a:pPr>
                      <a:r>
                        <a:rPr lang="en-GB" sz="1700">
                          <a:solidFill>
                            <a:srgbClr val="006FC2"/>
                          </a:solidFill>
                          <a:latin typeface="Lato"/>
                          <a:ea typeface="Lato"/>
                          <a:cs typeface="Lato"/>
                          <a:sym typeface="Lato"/>
                        </a:rPr>
                        <a:t>001</a:t>
                      </a:r>
                      <a:endParaRPr/>
                    </a:p>
                  </a:txBody>
                  <a:tcPr marT="91425" marB="91425" marR="91425" marL="91425"/>
                </a:tc>
                <a:tc>
                  <a:txBody>
                    <a:bodyPr/>
                    <a:lstStyle/>
                    <a:p>
                      <a:pPr indent="0" lvl="0" marL="0" rtl="0" algn="l">
                        <a:spcBef>
                          <a:spcPts val="0"/>
                        </a:spcBef>
                        <a:spcAft>
                          <a:spcPts val="0"/>
                        </a:spcAft>
                        <a:buNone/>
                      </a:pPr>
                      <a:r>
                        <a:rPr lang="en-GB" sz="1700">
                          <a:solidFill>
                            <a:srgbClr val="006FC2"/>
                          </a:solidFill>
                          <a:latin typeface="Lato"/>
                          <a:ea typeface="Lato"/>
                          <a:cs typeface="Lato"/>
                          <a:sym typeface="Lato"/>
                        </a:rPr>
                        <a:t>–x</a:t>
                      </a:r>
                      <a:endParaRPr/>
                    </a:p>
                  </a:txBody>
                  <a:tcPr marT="91425" marB="91425" marR="91425" marL="91425"/>
                </a:tc>
              </a:tr>
              <a:tr h="381000">
                <a:tc>
                  <a:txBody>
                    <a:bodyPr/>
                    <a:lstStyle/>
                    <a:p>
                      <a:pPr indent="0" lvl="0" marL="0" rtl="0" algn="l">
                        <a:spcBef>
                          <a:spcPts val="0"/>
                        </a:spcBef>
                        <a:spcAft>
                          <a:spcPts val="0"/>
                        </a:spcAft>
                        <a:buClr>
                          <a:schemeClr val="dk1"/>
                        </a:buClr>
                        <a:buSzPts val="1100"/>
                        <a:buFont typeface="Arial"/>
                        <a:buNone/>
                      </a:pPr>
                      <a:r>
                        <a:rPr lang="en-GB" sz="1700">
                          <a:solidFill>
                            <a:srgbClr val="006FC2"/>
                          </a:solidFill>
                          <a:latin typeface="Lato"/>
                          <a:ea typeface="Lato"/>
                          <a:cs typeface="Lato"/>
                          <a:sym typeface="Lato"/>
                        </a:rPr>
                        <a:t>2</a:t>
                      </a:r>
                      <a:endParaRPr/>
                    </a:p>
                  </a:txBody>
                  <a:tcPr marT="91425" marB="91425" marR="91425" marL="91425"/>
                </a:tc>
                <a:tc>
                  <a:txBody>
                    <a:bodyPr/>
                    <a:lstStyle/>
                    <a:p>
                      <a:pPr indent="0" lvl="0" marL="0" rtl="0" algn="l">
                        <a:spcBef>
                          <a:spcPts val="0"/>
                        </a:spcBef>
                        <a:spcAft>
                          <a:spcPts val="0"/>
                        </a:spcAft>
                        <a:buNone/>
                      </a:pPr>
                      <a:r>
                        <a:rPr lang="en-GB" sz="1700">
                          <a:solidFill>
                            <a:srgbClr val="006FC2"/>
                          </a:solidFill>
                          <a:latin typeface="Lato"/>
                          <a:ea typeface="Lato"/>
                          <a:cs typeface="Lato"/>
                          <a:sym typeface="Lato"/>
                        </a:rPr>
                        <a:t>010</a:t>
                      </a:r>
                      <a:endParaRPr/>
                    </a:p>
                  </a:txBody>
                  <a:tcPr marT="91425" marB="91425" marR="91425" marL="91425"/>
                </a:tc>
                <a:tc>
                  <a:txBody>
                    <a:bodyPr/>
                    <a:lstStyle/>
                    <a:p>
                      <a:pPr indent="0" lvl="0" marL="0" rtl="0" algn="l">
                        <a:spcBef>
                          <a:spcPts val="0"/>
                        </a:spcBef>
                        <a:spcAft>
                          <a:spcPts val="0"/>
                        </a:spcAft>
                        <a:buNone/>
                      </a:pPr>
                      <a:r>
                        <a:rPr lang="en-GB" sz="1700">
                          <a:solidFill>
                            <a:srgbClr val="006FC2"/>
                          </a:solidFill>
                          <a:latin typeface="Lato"/>
                          <a:ea typeface="Lato"/>
                          <a:cs typeface="Lato"/>
                          <a:sym typeface="Lato"/>
                        </a:rPr>
                        <a:t>-w-</a:t>
                      </a:r>
                      <a:endParaRPr/>
                    </a:p>
                  </a:txBody>
                  <a:tcPr marT="91425" marB="91425" marR="91425" marL="91425"/>
                </a:tc>
              </a:tr>
              <a:tr h="381000">
                <a:tc>
                  <a:txBody>
                    <a:bodyPr/>
                    <a:lstStyle/>
                    <a:p>
                      <a:pPr indent="0" lvl="0" marL="0" rtl="0" algn="l">
                        <a:spcBef>
                          <a:spcPts val="0"/>
                        </a:spcBef>
                        <a:spcAft>
                          <a:spcPts val="0"/>
                        </a:spcAft>
                        <a:buClr>
                          <a:schemeClr val="dk1"/>
                        </a:buClr>
                        <a:buSzPts val="1100"/>
                        <a:buFont typeface="Arial"/>
                        <a:buNone/>
                      </a:pPr>
                      <a:r>
                        <a:rPr lang="en-GB" sz="1700">
                          <a:solidFill>
                            <a:srgbClr val="006FC2"/>
                          </a:solidFill>
                          <a:latin typeface="Lato"/>
                          <a:ea typeface="Lato"/>
                          <a:cs typeface="Lato"/>
                          <a:sym typeface="Lato"/>
                        </a:rPr>
                        <a:t>3</a:t>
                      </a:r>
                      <a:endParaRPr/>
                    </a:p>
                  </a:txBody>
                  <a:tcPr marT="91425" marB="91425" marR="91425" marL="91425"/>
                </a:tc>
                <a:tc>
                  <a:txBody>
                    <a:bodyPr/>
                    <a:lstStyle/>
                    <a:p>
                      <a:pPr indent="0" lvl="0" marL="0" rtl="0" algn="l">
                        <a:spcBef>
                          <a:spcPts val="0"/>
                        </a:spcBef>
                        <a:spcAft>
                          <a:spcPts val="0"/>
                        </a:spcAft>
                        <a:buNone/>
                      </a:pPr>
                      <a:r>
                        <a:rPr lang="en-GB" sz="1700">
                          <a:solidFill>
                            <a:srgbClr val="006FC2"/>
                          </a:solidFill>
                          <a:latin typeface="Lato"/>
                          <a:ea typeface="Lato"/>
                          <a:cs typeface="Lato"/>
                          <a:sym typeface="Lato"/>
                        </a:rPr>
                        <a:t>011</a:t>
                      </a:r>
                      <a:endParaRPr/>
                    </a:p>
                  </a:txBody>
                  <a:tcPr marT="91425" marB="91425" marR="91425" marL="91425"/>
                </a:tc>
                <a:tc>
                  <a:txBody>
                    <a:bodyPr/>
                    <a:lstStyle/>
                    <a:p>
                      <a:pPr indent="0" lvl="0" marL="0" rtl="0" algn="l">
                        <a:spcBef>
                          <a:spcPts val="0"/>
                        </a:spcBef>
                        <a:spcAft>
                          <a:spcPts val="0"/>
                        </a:spcAft>
                        <a:buNone/>
                      </a:pPr>
                      <a:r>
                        <a:rPr lang="en-GB" sz="1700">
                          <a:solidFill>
                            <a:srgbClr val="006FC2"/>
                          </a:solidFill>
                          <a:latin typeface="Lato"/>
                          <a:ea typeface="Lato"/>
                          <a:cs typeface="Lato"/>
                          <a:sym typeface="Lato"/>
                        </a:rPr>
                        <a:t>-wx</a:t>
                      </a:r>
                      <a:endParaRPr/>
                    </a:p>
                  </a:txBody>
                  <a:tcPr marT="91425" marB="91425" marR="91425" marL="91425"/>
                </a:tc>
              </a:tr>
              <a:tr h="381000">
                <a:tc>
                  <a:txBody>
                    <a:bodyPr/>
                    <a:lstStyle/>
                    <a:p>
                      <a:pPr indent="0" lvl="0" marL="0" rtl="0" algn="l">
                        <a:spcBef>
                          <a:spcPts val="0"/>
                        </a:spcBef>
                        <a:spcAft>
                          <a:spcPts val="0"/>
                        </a:spcAft>
                        <a:buClr>
                          <a:schemeClr val="dk1"/>
                        </a:buClr>
                        <a:buSzPts val="1100"/>
                        <a:buFont typeface="Arial"/>
                        <a:buNone/>
                      </a:pPr>
                      <a:r>
                        <a:rPr lang="en-GB" sz="1700">
                          <a:solidFill>
                            <a:srgbClr val="006FC2"/>
                          </a:solidFill>
                          <a:latin typeface="Lato"/>
                          <a:ea typeface="Lato"/>
                          <a:cs typeface="Lato"/>
                          <a:sym typeface="Lato"/>
                        </a:rPr>
                        <a:t>4</a:t>
                      </a:r>
                      <a:endParaRPr/>
                    </a:p>
                  </a:txBody>
                  <a:tcPr marT="91425" marB="91425" marR="91425" marL="91425"/>
                </a:tc>
                <a:tc>
                  <a:txBody>
                    <a:bodyPr/>
                    <a:lstStyle/>
                    <a:p>
                      <a:pPr indent="0" lvl="0" marL="0" rtl="0" algn="l">
                        <a:spcBef>
                          <a:spcPts val="0"/>
                        </a:spcBef>
                        <a:spcAft>
                          <a:spcPts val="0"/>
                        </a:spcAft>
                        <a:buNone/>
                      </a:pPr>
                      <a:r>
                        <a:rPr lang="en-GB" sz="1700">
                          <a:solidFill>
                            <a:srgbClr val="006FC2"/>
                          </a:solidFill>
                          <a:latin typeface="Lato"/>
                          <a:ea typeface="Lato"/>
                          <a:cs typeface="Lato"/>
                          <a:sym typeface="Lato"/>
                        </a:rPr>
                        <a:t>1</a:t>
                      </a:r>
                      <a:r>
                        <a:rPr lang="en-GB" sz="1700">
                          <a:solidFill>
                            <a:srgbClr val="006FC2"/>
                          </a:solidFill>
                          <a:latin typeface="Lato"/>
                          <a:ea typeface="Lato"/>
                          <a:cs typeface="Lato"/>
                          <a:sym typeface="Lato"/>
                        </a:rPr>
                        <a:t>00</a:t>
                      </a:r>
                      <a:endParaRPr/>
                    </a:p>
                  </a:txBody>
                  <a:tcPr marT="91425" marB="91425" marR="91425" marL="91425"/>
                </a:tc>
                <a:tc>
                  <a:txBody>
                    <a:bodyPr/>
                    <a:lstStyle/>
                    <a:p>
                      <a:pPr indent="0" lvl="0" marL="0" rtl="0" algn="l">
                        <a:spcBef>
                          <a:spcPts val="0"/>
                        </a:spcBef>
                        <a:spcAft>
                          <a:spcPts val="0"/>
                        </a:spcAft>
                        <a:buNone/>
                      </a:pPr>
                      <a:r>
                        <a:rPr lang="en-GB" sz="1700">
                          <a:solidFill>
                            <a:srgbClr val="006FC2"/>
                          </a:solidFill>
                          <a:latin typeface="Lato"/>
                          <a:ea typeface="Lato"/>
                          <a:cs typeface="Lato"/>
                          <a:sym typeface="Lato"/>
                        </a:rPr>
                        <a:t>r–</a:t>
                      </a:r>
                      <a:endParaRPr/>
                    </a:p>
                  </a:txBody>
                  <a:tcPr marT="91425" marB="91425" marR="91425" marL="91425"/>
                </a:tc>
              </a:tr>
              <a:tr h="381000">
                <a:tc>
                  <a:txBody>
                    <a:bodyPr/>
                    <a:lstStyle/>
                    <a:p>
                      <a:pPr indent="0" lvl="0" marL="0" rtl="0" algn="l">
                        <a:spcBef>
                          <a:spcPts val="0"/>
                        </a:spcBef>
                        <a:spcAft>
                          <a:spcPts val="0"/>
                        </a:spcAft>
                        <a:buClr>
                          <a:schemeClr val="dk1"/>
                        </a:buClr>
                        <a:buSzPts val="1100"/>
                        <a:buFont typeface="Arial"/>
                        <a:buNone/>
                      </a:pPr>
                      <a:r>
                        <a:rPr lang="en-GB" sz="1700">
                          <a:solidFill>
                            <a:srgbClr val="006FC2"/>
                          </a:solidFill>
                          <a:latin typeface="Lato"/>
                          <a:ea typeface="Lato"/>
                          <a:cs typeface="Lato"/>
                          <a:sym typeface="Lato"/>
                        </a:rPr>
                        <a:t>5</a:t>
                      </a:r>
                      <a:endParaRPr/>
                    </a:p>
                  </a:txBody>
                  <a:tcPr marT="91425" marB="91425" marR="91425" marL="91425"/>
                </a:tc>
                <a:tc>
                  <a:txBody>
                    <a:bodyPr/>
                    <a:lstStyle/>
                    <a:p>
                      <a:pPr indent="0" lvl="0" marL="0" rtl="0" algn="l">
                        <a:spcBef>
                          <a:spcPts val="0"/>
                        </a:spcBef>
                        <a:spcAft>
                          <a:spcPts val="0"/>
                        </a:spcAft>
                        <a:buNone/>
                      </a:pPr>
                      <a:r>
                        <a:rPr lang="en-GB" sz="1700">
                          <a:solidFill>
                            <a:srgbClr val="006FC2"/>
                          </a:solidFill>
                          <a:latin typeface="Lato"/>
                          <a:ea typeface="Lato"/>
                          <a:cs typeface="Lato"/>
                          <a:sym typeface="Lato"/>
                        </a:rPr>
                        <a:t>1</a:t>
                      </a:r>
                      <a:r>
                        <a:rPr lang="en-GB" sz="1700">
                          <a:solidFill>
                            <a:srgbClr val="006FC2"/>
                          </a:solidFill>
                          <a:latin typeface="Lato"/>
                          <a:ea typeface="Lato"/>
                          <a:cs typeface="Lato"/>
                          <a:sym typeface="Lato"/>
                        </a:rPr>
                        <a:t>01</a:t>
                      </a:r>
                      <a:endParaRPr/>
                    </a:p>
                  </a:txBody>
                  <a:tcPr marT="91425" marB="91425" marR="91425" marL="91425"/>
                </a:tc>
                <a:tc>
                  <a:txBody>
                    <a:bodyPr/>
                    <a:lstStyle/>
                    <a:p>
                      <a:pPr indent="0" lvl="0" marL="0" rtl="0" algn="l">
                        <a:spcBef>
                          <a:spcPts val="0"/>
                        </a:spcBef>
                        <a:spcAft>
                          <a:spcPts val="0"/>
                        </a:spcAft>
                        <a:buNone/>
                      </a:pPr>
                      <a:r>
                        <a:rPr lang="en-GB" sz="1700">
                          <a:solidFill>
                            <a:srgbClr val="006FC2"/>
                          </a:solidFill>
                          <a:latin typeface="Lato"/>
                          <a:ea typeface="Lato"/>
                          <a:cs typeface="Lato"/>
                          <a:sym typeface="Lato"/>
                        </a:rPr>
                        <a:t>r-x</a:t>
                      </a:r>
                      <a:endParaRPr/>
                    </a:p>
                  </a:txBody>
                  <a:tcPr marT="91425" marB="91425" marR="91425" marL="91425"/>
                </a:tc>
              </a:tr>
              <a:tr h="381000">
                <a:tc>
                  <a:txBody>
                    <a:bodyPr/>
                    <a:lstStyle/>
                    <a:p>
                      <a:pPr indent="0" lvl="0" marL="0" rtl="0" algn="l">
                        <a:spcBef>
                          <a:spcPts val="0"/>
                        </a:spcBef>
                        <a:spcAft>
                          <a:spcPts val="0"/>
                        </a:spcAft>
                        <a:buClr>
                          <a:schemeClr val="dk1"/>
                        </a:buClr>
                        <a:buSzPts val="1100"/>
                        <a:buFont typeface="Arial"/>
                        <a:buNone/>
                      </a:pPr>
                      <a:r>
                        <a:rPr lang="en-GB" sz="1700">
                          <a:solidFill>
                            <a:srgbClr val="006FC2"/>
                          </a:solidFill>
                          <a:latin typeface="Lato"/>
                          <a:ea typeface="Lato"/>
                          <a:cs typeface="Lato"/>
                          <a:sym typeface="Lato"/>
                        </a:rPr>
                        <a:t>6</a:t>
                      </a:r>
                      <a:endParaRPr/>
                    </a:p>
                  </a:txBody>
                  <a:tcPr marT="91425" marB="91425" marR="91425" marL="91425"/>
                </a:tc>
                <a:tc>
                  <a:txBody>
                    <a:bodyPr/>
                    <a:lstStyle/>
                    <a:p>
                      <a:pPr indent="0" lvl="0" marL="0" rtl="0" algn="l">
                        <a:spcBef>
                          <a:spcPts val="0"/>
                        </a:spcBef>
                        <a:spcAft>
                          <a:spcPts val="0"/>
                        </a:spcAft>
                        <a:buNone/>
                      </a:pPr>
                      <a:r>
                        <a:rPr lang="en-GB" sz="1700">
                          <a:solidFill>
                            <a:srgbClr val="006FC2"/>
                          </a:solidFill>
                          <a:latin typeface="Lato"/>
                          <a:ea typeface="Lato"/>
                          <a:cs typeface="Lato"/>
                          <a:sym typeface="Lato"/>
                        </a:rPr>
                        <a:t>11</a:t>
                      </a:r>
                      <a:r>
                        <a:rPr lang="en-GB" sz="1700">
                          <a:solidFill>
                            <a:srgbClr val="006FC2"/>
                          </a:solidFill>
                          <a:latin typeface="Lato"/>
                          <a:ea typeface="Lato"/>
                          <a:cs typeface="Lato"/>
                          <a:sym typeface="Lato"/>
                        </a:rPr>
                        <a:t>0</a:t>
                      </a:r>
                      <a:endParaRPr/>
                    </a:p>
                  </a:txBody>
                  <a:tcPr marT="91425" marB="91425" marR="91425" marL="91425"/>
                </a:tc>
                <a:tc>
                  <a:txBody>
                    <a:bodyPr/>
                    <a:lstStyle/>
                    <a:p>
                      <a:pPr indent="0" lvl="0" marL="0" rtl="0" algn="l">
                        <a:spcBef>
                          <a:spcPts val="0"/>
                        </a:spcBef>
                        <a:spcAft>
                          <a:spcPts val="0"/>
                        </a:spcAft>
                        <a:buNone/>
                      </a:pPr>
                      <a:r>
                        <a:rPr lang="en-GB" sz="1700">
                          <a:solidFill>
                            <a:srgbClr val="006FC2"/>
                          </a:solidFill>
                          <a:latin typeface="Lato"/>
                          <a:ea typeface="Lato"/>
                          <a:cs typeface="Lato"/>
                          <a:sym typeface="Lato"/>
                        </a:rPr>
                        <a:t>rw-</a:t>
                      </a:r>
                      <a:endParaRPr/>
                    </a:p>
                  </a:txBody>
                  <a:tcPr marT="91425" marB="91425" marR="91425" marL="91425"/>
                </a:tc>
              </a:tr>
              <a:tr h="381000">
                <a:tc>
                  <a:txBody>
                    <a:bodyPr/>
                    <a:lstStyle/>
                    <a:p>
                      <a:pPr indent="0" lvl="0" marL="0" rtl="0" algn="l">
                        <a:spcBef>
                          <a:spcPts val="0"/>
                        </a:spcBef>
                        <a:spcAft>
                          <a:spcPts val="0"/>
                        </a:spcAft>
                        <a:buClr>
                          <a:schemeClr val="dk1"/>
                        </a:buClr>
                        <a:buSzPts val="1100"/>
                        <a:buFont typeface="Arial"/>
                        <a:buNone/>
                      </a:pPr>
                      <a:r>
                        <a:rPr lang="en-GB" sz="1700">
                          <a:solidFill>
                            <a:srgbClr val="006FC2"/>
                          </a:solidFill>
                          <a:latin typeface="Lato"/>
                          <a:ea typeface="Lato"/>
                          <a:cs typeface="Lato"/>
                          <a:sym typeface="Lato"/>
                        </a:rPr>
                        <a:t>7</a:t>
                      </a:r>
                      <a:endParaRPr/>
                    </a:p>
                  </a:txBody>
                  <a:tcPr marT="91425" marB="91425" marR="91425" marL="91425"/>
                </a:tc>
                <a:tc>
                  <a:txBody>
                    <a:bodyPr/>
                    <a:lstStyle/>
                    <a:p>
                      <a:pPr indent="0" lvl="0" marL="0" rtl="0" algn="l">
                        <a:spcBef>
                          <a:spcPts val="0"/>
                        </a:spcBef>
                        <a:spcAft>
                          <a:spcPts val="0"/>
                        </a:spcAft>
                        <a:buNone/>
                      </a:pPr>
                      <a:r>
                        <a:rPr lang="en-GB" sz="1700">
                          <a:solidFill>
                            <a:srgbClr val="006FC2"/>
                          </a:solidFill>
                          <a:latin typeface="Lato"/>
                          <a:ea typeface="Lato"/>
                          <a:cs typeface="Lato"/>
                          <a:sym typeface="Lato"/>
                        </a:rPr>
                        <a:t>111</a:t>
                      </a:r>
                      <a:endParaRPr/>
                    </a:p>
                  </a:txBody>
                  <a:tcPr marT="91425" marB="91425" marR="91425" marL="91425"/>
                </a:tc>
                <a:tc>
                  <a:txBody>
                    <a:bodyPr/>
                    <a:lstStyle/>
                    <a:p>
                      <a:pPr indent="0" lvl="0" marL="0" rtl="0" algn="l">
                        <a:spcBef>
                          <a:spcPts val="0"/>
                        </a:spcBef>
                        <a:spcAft>
                          <a:spcPts val="0"/>
                        </a:spcAft>
                        <a:buNone/>
                      </a:pPr>
                      <a:r>
                        <a:rPr lang="en-GB" sz="1700">
                          <a:solidFill>
                            <a:srgbClr val="006FC2"/>
                          </a:solidFill>
                          <a:latin typeface="Lato"/>
                          <a:ea typeface="Lato"/>
                          <a:cs typeface="Lato"/>
                          <a:sym typeface="Lato"/>
                        </a:rPr>
                        <a:t>rwx</a:t>
                      </a:r>
                      <a:endParaRPr/>
                    </a:p>
                  </a:txBody>
                  <a:tcPr marT="91425" marB="91425" marR="91425" marL="91425"/>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8"/>
          <p:cNvSpPr txBox="1"/>
          <p:nvPr/>
        </p:nvSpPr>
        <p:spPr>
          <a:xfrm>
            <a:off x="9123730" y="6883463"/>
            <a:ext cx="431100" cy="320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1" i="0" lang="en-GB" sz="2000" u="none" cap="none" strike="noStrike">
                <a:solidFill>
                  <a:srgbClr val="006FC2"/>
                </a:solidFill>
                <a:latin typeface="Noto Naskh Arabic"/>
                <a:ea typeface="Noto Naskh Arabic"/>
                <a:cs typeface="Noto Naskh Arabic"/>
                <a:sym typeface="Noto Naskh Arabic"/>
              </a:rPr>
              <a:t>4</a:t>
            </a:r>
            <a:r>
              <a:rPr b="1" i="0" lang="en-GB" sz="2000" u="none" cap="none" strike="noStrike">
                <a:solidFill>
                  <a:srgbClr val="000000"/>
                </a:solidFill>
                <a:latin typeface="Noto Naskh Arabic"/>
                <a:ea typeface="Noto Naskh Arabic"/>
                <a:cs typeface="Noto Naskh Arabic"/>
                <a:sym typeface="Noto Naskh Arabic"/>
              </a:rPr>
              <a:t>.</a:t>
            </a:r>
            <a:r>
              <a:rPr b="1" i="0" lang="en-GB" sz="2000" u="none" cap="none" strike="noStrike">
                <a:solidFill>
                  <a:srgbClr val="8FC63B"/>
                </a:solidFill>
                <a:latin typeface="Noto Naskh Arabic"/>
                <a:ea typeface="Noto Naskh Arabic"/>
                <a:cs typeface="Noto Naskh Arabic"/>
                <a:sym typeface="Noto Naskh Arabic"/>
              </a:rPr>
              <a:t>0</a:t>
            </a:r>
            <a:endParaRPr b="0" i="0" sz="2000" u="none" cap="none" strike="noStrike">
              <a:solidFill>
                <a:srgbClr val="000000"/>
              </a:solidFill>
              <a:latin typeface="Noto Naskh Arabic"/>
              <a:ea typeface="Noto Naskh Arabic"/>
              <a:cs typeface="Noto Naskh Arabic"/>
              <a:sym typeface="Noto Naskh Arabic"/>
            </a:endParaRPr>
          </a:p>
        </p:txBody>
      </p:sp>
      <p:cxnSp>
        <p:nvCxnSpPr>
          <p:cNvPr id="308" name="Google Shape;308;p38"/>
          <p:cNvCxnSpPr/>
          <p:nvPr/>
        </p:nvCxnSpPr>
        <p:spPr>
          <a:xfrm>
            <a:off x="914400" y="2847620"/>
            <a:ext cx="0" cy="1875900"/>
          </a:xfrm>
          <a:prstGeom prst="straightConnector1">
            <a:avLst/>
          </a:prstGeom>
          <a:noFill/>
          <a:ln cap="flat" cmpd="sng" w="28575">
            <a:solidFill>
              <a:schemeClr val="accent1"/>
            </a:solidFill>
            <a:prstDash val="solid"/>
            <a:round/>
            <a:headEnd len="med" w="med" type="diamond"/>
            <a:tailEnd len="med" w="med" type="diamond"/>
          </a:ln>
        </p:spPr>
      </p:cxnSp>
      <p:sp>
        <p:nvSpPr>
          <p:cNvPr id="309" name="Google Shape;309;p38"/>
          <p:cNvSpPr txBox="1"/>
          <p:nvPr/>
        </p:nvSpPr>
        <p:spPr>
          <a:xfrm>
            <a:off x="1388102" y="490325"/>
            <a:ext cx="7734000" cy="4125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2600"/>
              <a:buFont typeface="Arial"/>
              <a:buNone/>
            </a:pPr>
            <a:r>
              <a:rPr b="1" lang="en-GB" sz="2600">
                <a:solidFill>
                  <a:srgbClr val="006FC2"/>
                </a:solidFill>
                <a:latin typeface="Lato"/>
                <a:ea typeface="Lato"/>
                <a:cs typeface="Lato"/>
                <a:sym typeface="Lato"/>
              </a:rPr>
              <a:t>Linux Commands - Processes</a:t>
            </a:r>
            <a:endParaRPr b="0" i="0" sz="2600" u="none" cap="none" strike="noStrike">
              <a:solidFill>
                <a:srgbClr val="000000"/>
              </a:solidFill>
              <a:latin typeface="Lato"/>
              <a:ea typeface="Lato"/>
              <a:cs typeface="Lato"/>
              <a:sym typeface="Lato"/>
            </a:endParaRPr>
          </a:p>
        </p:txBody>
      </p:sp>
      <p:sp>
        <p:nvSpPr>
          <p:cNvPr id="310" name="Google Shape;310;p38"/>
          <p:cNvSpPr txBox="1"/>
          <p:nvPr/>
        </p:nvSpPr>
        <p:spPr>
          <a:xfrm>
            <a:off x="1020975" y="1140900"/>
            <a:ext cx="8434200" cy="56799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GB" sz="1700">
                <a:solidFill>
                  <a:srgbClr val="006FC2"/>
                </a:solidFill>
                <a:latin typeface="Lato"/>
                <a:ea typeface="Lato"/>
                <a:cs typeface="Lato"/>
                <a:sym typeface="Lato"/>
              </a:rPr>
              <a:t>A process in Linux can go through different states after it’s created and before it’s terminated. These states are:</a:t>
            </a:r>
            <a:endParaRPr sz="1700">
              <a:solidFill>
                <a:srgbClr val="006FC2"/>
              </a:solidFill>
              <a:latin typeface="Lato"/>
              <a:ea typeface="Lato"/>
              <a:cs typeface="Lato"/>
              <a:sym typeface="Lato"/>
            </a:endParaRPr>
          </a:p>
          <a:p>
            <a:pPr indent="-336550" lvl="0" marL="457200" rtl="0" algn="l">
              <a:lnSpc>
                <a:spcPct val="100000"/>
              </a:lnSpc>
              <a:spcBef>
                <a:spcPts val="0"/>
              </a:spcBef>
              <a:spcAft>
                <a:spcPts val="0"/>
              </a:spcAft>
              <a:buClr>
                <a:srgbClr val="006FC2"/>
              </a:buClr>
              <a:buSzPts val="1700"/>
              <a:buFont typeface="Lato"/>
              <a:buChar char="-"/>
            </a:pPr>
            <a:r>
              <a:rPr lang="en-GB" sz="1700">
                <a:solidFill>
                  <a:srgbClr val="006FC2"/>
                </a:solidFill>
                <a:latin typeface="Lato"/>
                <a:ea typeface="Lato"/>
                <a:cs typeface="Lato"/>
                <a:sym typeface="Lato"/>
              </a:rPr>
              <a:t>Running</a:t>
            </a:r>
            <a:endParaRPr sz="1700">
              <a:solidFill>
                <a:srgbClr val="006FC2"/>
              </a:solidFill>
              <a:latin typeface="Lato"/>
              <a:ea typeface="Lato"/>
              <a:cs typeface="Lato"/>
              <a:sym typeface="Lato"/>
            </a:endParaRPr>
          </a:p>
          <a:p>
            <a:pPr indent="-336550" lvl="0" marL="457200" rtl="0" algn="l">
              <a:lnSpc>
                <a:spcPct val="100000"/>
              </a:lnSpc>
              <a:spcBef>
                <a:spcPts val="0"/>
              </a:spcBef>
              <a:spcAft>
                <a:spcPts val="0"/>
              </a:spcAft>
              <a:buClr>
                <a:srgbClr val="006FC2"/>
              </a:buClr>
              <a:buSzPts val="1700"/>
              <a:buFont typeface="Lato"/>
              <a:buChar char="-"/>
            </a:pPr>
            <a:r>
              <a:rPr lang="en-GB" sz="1700">
                <a:solidFill>
                  <a:srgbClr val="006FC2"/>
                </a:solidFill>
                <a:latin typeface="Lato"/>
                <a:ea typeface="Lato"/>
                <a:cs typeface="Lato"/>
                <a:sym typeface="Lato"/>
              </a:rPr>
              <a:t>Sleeping</a:t>
            </a:r>
            <a:endParaRPr sz="1700">
              <a:solidFill>
                <a:srgbClr val="006FC2"/>
              </a:solidFill>
              <a:latin typeface="Lato"/>
              <a:ea typeface="Lato"/>
              <a:cs typeface="Lato"/>
              <a:sym typeface="Lato"/>
            </a:endParaRPr>
          </a:p>
          <a:p>
            <a:pPr indent="-336550" lvl="0" marL="457200" rtl="0" algn="l">
              <a:lnSpc>
                <a:spcPct val="100000"/>
              </a:lnSpc>
              <a:spcBef>
                <a:spcPts val="0"/>
              </a:spcBef>
              <a:spcAft>
                <a:spcPts val="0"/>
              </a:spcAft>
              <a:buClr>
                <a:srgbClr val="006FC2"/>
              </a:buClr>
              <a:buSzPts val="1700"/>
              <a:buFont typeface="Lato"/>
              <a:buChar char="-"/>
            </a:pPr>
            <a:r>
              <a:rPr lang="en-GB" sz="1700">
                <a:solidFill>
                  <a:srgbClr val="006FC2"/>
                </a:solidFill>
                <a:latin typeface="Lato"/>
                <a:ea typeface="Lato"/>
                <a:cs typeface="Lato"/>
                <a:sym typeface="Lato"/>
              </a:rPr>
              <a:t>Interruptible sleep</a:t>
            </a:r>
            <a:endParaRPr sz="1700">
              <a:solidFill>
                <a:srgbClr val="006FC2"/>
              </a:solidFill>
              <a:latin typeface="Lato"/>
              <a:ea typeface="Lato"/>
              <a:cs typeface="Lato"/>
              <a:sym typeface="Lato"/>
            </a:endParaRPr>
          </a:p>
          <a:p>
            <a:pPr indent="-336550" lvl="0" marL="457200" rtl="0" algn="l">
              <a:lnSpc>
                <a:spcPct val="100000"/>
              </a:lnSpc>
              <a:spcBef>
                <a:spcPts val="0"/>
              </a:spcBef>
              <a:spcAft>
                <a:spcPts val="0"/>
              </a:spcAft>
              <a:buClr>
                <a:srgbClr val="006FC2"/>
              </a:buClr>
              <a:buSzPts val="1700"/>
              <a:buFont typeface="Lato"/>
              <a:buChar char="-"/>
            </a:pPr>
            <a:r>
              <a:rPr lang="en-GB" sz="1700">
                <a:solidFill>
                  <a:srgbClr val="006FC2"/>
                </a:solidFill>
                <a:latin typeface="Lato"/>
                <a:ea typeface="Lato"/>
                <a:cs typeface="Lato"/>
                <a:sym typeface="Lato"/>
              </a:rPr>
              <a:t>Uninterruptible sleep</a:t>
            </a:r>
            <a:endParaRPr sz="1700">
              <a:solidFill>
                <a:srgbClr val="006FC2"/>
              </a:solidFill>
              <a:latin typeface="Lato"/>
              <a:ea typeface="Lato"/>
              <a:cs typeface="Lato"/>
              <a:sym typeface="Lato"/>
            </a:endParaRPr>
          </a:p>
          <a:p>
            <a:pPr indent="-336550" lvl="0" marL="457200" rtl="0" algn="l">
              <a:lnSpc>
                <a:spcPct val="100000"/>
              </a:lnSpc>
              <a:spcBef>
                <a:spcPts val="0"/>
              </a:spcBef>
              <a:spcAft>
                <a:spcPts val="0"/>
              </a:spcAft>
              <a:buClr>
                <a:srgbClr val="006FC2"/>
              </a:buClr>
              <a:buSzPts val="1700"/>
              <a:buFont typeface="Lato"/>
              <a:buChar char="-"/>
            </a:pPr>
            <a:r>
              <a:rPr lang="en-GB" sz="1700">
                <a:solidFill>
                  <a:srgbClr val="006FC2"/>
                </a:solidFill>
                <a:latin typeface="Lato"/>
                <a:ea typeface="Lato"/>
                <a:cs typeface="Lato"/>
                <a:sym typeface="Lato"/>
              </a:rPr>
              <a:t>Stopped</a:t>
            </a:r>
            <a:endParaRPr sz="1700">
              <a:solidFill>
                <a:srgbClr val="006FC2"/>
              </a:solidFill>
              <a:latin typeface="Lato"/>
              <a:ea typeface="Lato"/>
              <a:cs typeface="Lato"/>
              <a:sym typeface="Lato"/>
            </a:endParaRPr>
          </a:p>
          <a:p>
            <a:pPr indent="-336550" lvl="0" marL="457200" rtl="0" algn="l">
              <a:lnSpc>
                <a:spcPct val="100000"/>
              </a:lnSpc>
              <a:spcBef>
                <a:spcPts val="0"/>
              </a:spcBef>
              <a:spcAft>
                <a:spcPts val="0"/>
              </a:spcAft>
              <a:buClr>
                <a:srgbClr val="006FC2"/>
              </a:buClr>
              <a:buSzPts val="1700"/>
              <a:buFont typeface="Lato"/>
              <a:buChar char="-"/>
            </a:pPr>
            <a:r>
              <a:rPr lang="en-GB" sz="1700">
                <a:solidFill>
                  <a:srgbClr val="006FC2"/>
                </a:solidFill>
                <a:latin typeface="Lato"/>
                <a:ea typeface="Lato"/>
                <a:cs typeface="Lato"/>
                <a:sym typeface="Lato"/>
              </a:rPr>
              <a:t>Zombie</a:t>
            </a:r>
            <a:endParaRPr sz="1700">
              <a:solidFill>
                <a:srgbClr val="006FC2"/>
              </a:solidFill>
              <a:latin typeface="Lato"/>
              <a:ea typeface="Lato"/>
              <a:cs typeface="Lato"/>
              <a:sym typeface="Lato"/>
            </a:endParaRPr>
          </a:p>
          <a:p>
            <a:pPr indent="0" lvl="0" marL="0" rtl="0" algn="l">
              <a:lnSpc>
                <a:spcPct val="100000"/>
              </a:lnSpc>
              <a:spcBef>
                <a:spcPts val="0"/>
              </a:spcBef>
              <a:spcAft>
                <a:spcPts val="0"/>
              </a:spcAft>
              <a:buNone/>
            </a:pPr>
            <a:r>
              <a:t/>
            </a:r>
            <a:endParaRPr sz="1700">
              <a:solidFill>
                <a:srgbClr val="006FC2"/>
              </a:solidFill>
              <a:latin typeface="Lato"/>
              <a:ea typeface="Lato"/>
              <a:cs typeface="Lato"/>
              <a:sym typeface="Lato"/>
            </a:endParaRPr>
          </a:p>
          <a:p>
            <a:pPr indent="0" lvl="0" marL="0" rtl="0" algn="l">
              <a:lnSpc>
                <a:spcPct val="100000"/>
              </a:lnSpc>
              <a:spcBef>
                <a:spcPts val="0"/>
              </a:spcBef>
              <a:spcAft>
                <a:spcPts val="0"/>
              </a:spcAft>
              <a:buNone/>
            </a:pPr>
            <a:r>
              <a:rPr lang="en-GB" sz="1700">
                <a:solidFill>
                  <a:srgbClr val="006FC2"/>
                </a:solidFill>
                <a:latin typeface="Lato"/>
                <a:ea typeface="Lato"/>
                <a:cs typeface="Lato"/>
                <a:sym typeface="Lato"/>
              </a:rPr>
              <a:t>A process in </a:t>
            </a:r>
            <a:r>
              <a:rPr b="1" lang="en-GB" sz="1700">
                <a:solidFill>
                  <a:srgbClr val="006FC2"/>
                </a:solidFill>
                <a:latin typeface="Lato"/>
                <a:ea typeface="Lato"/>
                <a:cs typeface="Lato"/>
                <a:sym typeface="Lato"/>
              </a:rPr>
              <a:t>Running</a:t>
            </a:r>
            <a:r>
              <a:rPr lang="en-GB" sz="1700">
                <a:solidFill>
                  <a:srgbClr val="006FC2"/>
                </a:solidFill>
                <a:latin typeface="Lato"/>
                <a:ea typeface="Lato"/>
                <a:cs typeface="Lato"/>
                <a:sym typeface="Lato"/>
              </a:rPr>
              <a:t> state means that it is running or it’s ready to run.</a:t>
            </a:r>
            <a:endParaRPr sz="1700">
              <a:solidFill>
                <a:srgbClr val="006FC2"/>
              </a:solidFill>
              <a:latin typeface="Lato"/>
              <a:ea typeface="Lato"/>
              <a:cs typeface="Lato"/>
              <a:sym typeface="Lato"/>
            </a:endParaRPr>
          </a:p>
          <a:p>
            <a:pPr indent="0" lvl="0" marL="0" rtl="0" algn="l">
              <a:lnSpc>
                <a:spcPct val="100000"/>
              </a:lnSpc>
              <a:spcBef>
                <a:spcPts val="0"/>
              </a:spcBef>
              <a:spcAft>
                <a:spcPts val="0"/>
              </a:spcAft>
              <a:buNone/>
            </a:pPr>
            <a:r>
              <a:t/>
            </a:r>
            <a:endParaRPr sz="1700">
              <a:solidFill>
                <a:srgbClr val="006FC2"/>
              </a:solidFill>
              <a:latin typeface="Lato"/>
              <a:ea typeface="Lato"/>
              <a:cs typeface="Lato"/>
              <a:sym typeface="Lato"/>
            </a:endParaRPr>
          </a:p>
          <a:p>
            <a:pPr indent="0" lvl="0" marL="0" rtl="0" algn="l">
              <a:lnSpc>
                <a:spcPct val="100000"/>
              </a:lnSpc>
              <a:spcBef>
                <a:spcPts val="0"/>
              </a:spcBef>
              <a:spcAft>
                <a:spcPts val="0"/>
              </a:spcAft>
              <a:buNone/>
            </a:pPr>
            <a:r>
              <a:rPr lang="en-GB" sz="1700">
                <a:solidFill>
                  <a:srgbClr val="006FC2"/>
                </a:solidFill>
                <a:latin typeface="Lato"/>
                <a:ea typeface="Lato"/>
                <a:cs typeface="Lato"/>
                <a:sym typeface="Lato"/>
              </a:rPr>
              <a:t>The process is in a </a:t>
            </a:r>
            <a:r>
              <a:rPr b="1" lang="en-GB" sz="1700">
                <a:solidFill>
                  <a:srgbClr val="006FC2"/>
                </a:solidFill>
                <a:latin typeface="Lato"/>
                <a:ea typeface="Lato"/>
                <a:cs typeface="Lato"/>
                <a:sym typeface="Lato"/>
              </a:rPr>
              <a:t>Sleeping</a:t>
            </a:r>
            <a:r>
              <a:rPr lang="en-GB" sz="1700">
                <a:solidFill>
                  <a:srgbClr val="006FC2"/>
                </a:solidFill>
                <a:latin typeface="Lato"/>
                <a:ea typeface="Lato"/>
                <a:cs typeface="Lato"/>
                <a:sym typeface="Lato"/>
              </a:rPr>
              <a:t> state when it is waiting for a resource to be available.</a:t>
            </a:r>
            <a:endParaRPr sz="1700">
              <a:solidFill>
                <a:srgbClr val="006FC2"/>
              </a:solidFill>
              <a:latin typeface="Lato"/>
              <a:ea typeface="Lato"/>
              <a:cs typeface="Lato"/>
              <a:sym typeface="Lato"/>
            </a:endParaRPr>
          </a:p>
          <a:p>
            <a:pPr indent="0" lvl="0" marL="0" rtl="0" algn="l">
              <a:lnSpc>
                <a:spcPct val="100000"/>
              </a:lnSpc>
              <a:spcBef>
                <a:spcPts val="0"/>
              </a:spcBef>
              <a:spcAft>
                <a:spcPts val="0"/>
              </a:spcAft>
              <a:buNone/>
            </a:pPr>
            <a:r>
              <a:t/>
            </a:r>
            <a:endParaRPr sz="1700">
              <a:solidFill>
                <a:srgbClr val="006FC2"/>
              </a:solidFill>
              <a:latin typeface="Lato"/>
              <a:ea typeface="Lato"/>
              <a:cs typeface="Lato"/>
              <a:sym typeface="Lato"/>
            </a:endParaRPr>
          </a:p>
          <a:p>
            <a:pPr indent="0" lvl="0" marL="0" rtl="0" algn="l">
              <a:lnSpc>
                <a:spcPct val="100000"/>
              </a:lnSpc>
              <a:spcBef>
                <a:spcPts val="0"/>
              </a:spcBef>
              <a:spcAft>
                <a:spcPts val="0"/>
              </a:spcAft>
              <a:buNone/>
            </a:pPr>
            <a:r>
              <a:rPr lang="en-GB" sz="1700">
                <a:solidFill>
                  <a:srgbClr val="006FC2"/>
                </a:solidFill>
                <a:latin typeface="Lato"/>
                <a:ea typeface="Lato"/>
                <a:cs typeface="Lato"/>
                <a:sym typeface="Lato"/>
              </a:rPr>
              <a:t>A process in </a:t>
            </a:r>
            <a:r>
              <a:rPr b="1" lang="en-GB" sz="1700">
                <a:solidFill>
                  <a:srgbClr val="006FC2"/>
                </a:solidFill>
                <a:latin typeface="Lato"/>
                <a:ea typeface="Lato"/>
                <a:cs typeface="Lato"/>
                <a:sym typeface="Lato"/>
              </a:rPr>
              <a:t>Interruptible</a:t>
            </a:r>
            <a:r>
              <a:rPr lang="en-GB" sz="1700">
                <a:solidFill>
                  <a:srgbClr val="006FC2"/>
                </a:solidFill>
                <a:latin typeface="Lato"/>
                <a:ea typeface="Lato"/>
                <a:cs typeface="Lato"/>
                <a:sym typeface="Lato"/>
              </a:rPr>
              <a:t> </a:t>
            </a:r>
            <a:r>
              <a:rPr b="1" lang="en-GB" sz="1700">
                <a:solidFill>
                  <a:srgbClr val="006FC2"/>
                </a:solidFill>
                <a:latin typeface="Lato"/>
                <a:ea typeface="Lato"/>
                <a:cs typeface="Lato"/>
                <a:sym typeface="Lato"/>
              </a:rPr>
              <a:t>Sleep</a:t>
            </a:r>
            <a:r>
              <a:rPr lang="en-GB" sz="1700">
                <a:solidFill>
                  <a:srgbClr val="006FC2"/>
                </a:solidFill>
                <a:latin typeface="Lato"/>
                <a:ea typeface="Lato"/>
                <a:cs typeface="Lato"/>
                <a:sym typeface="Lato"/>
              </a:rPr>
              <a:t> will wakeup to handle signals, whereas a process in </a:t>
            </a:r>
            <a:r>
              <a:rPr b="1" lang="en-GB" sz="1700">
                <a:solidFill>
                  <a:srgbClr val="006FC2"/>
                </a:solidFill>
                <a:latin typeface="Lato"/>
                <a:ea typeface="Lato"/>
                <a:cs typeface="Lato"/>
                <a:sym typeface="Lato"/>
              </a:rPr>
              <a:t>Uninterruptible</a:t>
            </a:r>
            <a:r>
              <a:rPr lang="en-GB" sz="1700">
                <a:solidFill>
                  <a:srgbClr val="006FC2"/>
                </a:solidFill>
                <a:latin typeface="Lato"/>
                <a:ea typeface="Lato"/>
                <a:cs typeface="Lato"/>
                <a:sym typeface="Lato"/>
              </a:rPr>
              <a:t> </a:t>
            </a:r>
            <a:r>
              <a:rPr b="1" lang="en-GB" sz="1700">
                <a:solidFill>
                  <a:srgbClr val="006FC2"/>
                </a:solidFill>
                <a:latin typeface="Lato"/>
                <a:ea typeface="Lato"/>
                <a:cs typeface="Lato"/>
                <a:sym typeface="Lato"/>
              </a:rPr>
              <a:t>Sleep</a:t>
            </a:r>
            <a:r>
              <a:rPr lang="en-GB" sz="1700">
                <a:solidFill>
                  <a:srgbClr val="006FC2"/>
                </a:solidFill>
                <a:latin typeface="Lato"/>
                <a:ea typeface="Lato"/>
                <a:cs typeface="Lato"/>
                <a:sym typeface="Lato"/>
              </a:rPr>
              <a:t> will not.</a:t>
            </a:r>
            <a:endParaRPr sz="1700">
              <a:solidFill>
                <a:srgbClr val="006FC2"/>
              </a:solidFill>
              <a:latin typeface="Lato"/>
              <a:ea typeface="Lato"/>
              <a:cs typeface="Lato"/>
              <a:sym typeface="Lato"/>
            </a:endParaRPr>
          </a:p>
          <a:p>
            <a:pPr indent="0" lvl="0" marL="0" rtl="0" algn="l">
              <a:lnSpc>
                <a:spcPct val="100000"/>
              </a:lnSpc>
              <a:spcBef>
                <a:spcPts val="0"/>
              </a:spcBef>
              <a:spcAft>
                <a:spcPts val="0"/>
              </a:spcAft>
              <a:buNone/>
            </a:pPr>
            <a:r>
              <a:t/>
            </a:r>
            <a:endParaRPr sz="1700">
              <a:solidFill>
                <a:srgbClr val="006FC2"/>
              </a:solidFill>
              <a:latin typeface="Lato"/>
              <a:ea typeface="Lato"/>
              <a:cs typeface="Lato"/>
              <a:sym typeface="Lato"/>
            </a:endParaRPr>
          </a:p>
          <a:p>
            <a:pPr indent="0" lvl="0" marL="0" rtl="0" algn="l">
              <a:lnSpc>
                <a:spcPct val="100000"/>
              </a:lnSpc>
              <a:spcBef>
                <a:spcPts val="0"/>
              </a:spcBef>
              <a:spcAft>
                <a:spcPts val="0"/>
              </a:spcAft>
              <a:buNone/>
            </a:pPr>
            <a:r>
              <a:rPr lang="en-GB" sz="1700">
                <a:solidFill>
                  <a:srgbClr val="006FC2"/>
                </a:solidFill>
                <a:latin typeface="Lato"/>
                <a:ea typeface="Lato"/>
                <a:cs typeface="Lato"/>
                <a:sym typeface="Lato"/>
              </a:rPr>
              <a:t>A process enters a </a:t>
            </a:r>
            <a:r>
              <a:rPr b="1" lang="en-GB" sz="1700">
                <a:solidFill>
                  <a:srgbClr val="006FC2"/>
                </a:solidFill>
                <a:latin typeface="Lato"/>
                <a:ea typeface="Lato"/>
                <a:cs typeface="Lato"/>
                <a:sym typeface="Lato"/>
              </a:rPr>
              <a:t>Stopped</a:t>
            </a:r>
            <a:r>
              <a:rPr lang="en-GB" sz="1700">
                <a:solidFill>
                  <a:srgbClr val="006FC2"/>
                </a:solidFill>
                <a:latin typeface="Lato"/>
                <a:ea typeface="Lato"/>
                <a:cs typeface="Lato"/>
                <a:sym typeface="Lato"/>
              </a:rPr>
              <a:t> state when it receives a stop signal.</a:t>
            </a:r>
            <a:endParaRPr sz="1700">
              <a:solidFill>
                <a:srgbClr val="006FC2"/>
              </a:solidFill>
              <a:latin typeface="Lato"/>
              <a:ea typeface="Lato"/>
              <a:cs typeface="Lato"/>
              <a:sym typeface="Lato"/>
            </a:endParaRPr>
          </a:p>
          <a:p>
            <a:pPr indent="0" lvl="0" marL="0" rtl="0" algn="l">
              <a:lnSpc>
                <a:spcPct val="100000"/>
              </a:lnSpc>
              <a:spcBef>
                <a:spcPts val="0"/>
              </a:spcBef>
              <a:spcAft>
                <a:spcPts val="0"/>
              </a:spcAft>
              <a:buNone/>
            </a:pPr>
            <a:r>
              <a:t/>
            </a:r>
            <a:endParaRPr sz="1700">
              <a:solidFill>
                <a:srgbClr val="006FC2"/>
              </a:solidFill>
              <a:latin typeface="Lato"/>
              <a:ea typeface="Lato"/>
              <a:cs typeface="Lato"/>
              <a:sym typeface="Lato"/>
            </a:endParaRPr>
          </a:p>
          <a:p>
            <a:pPr indent="0" lvl="0" marL="0" rtl="0" algn="l">
              <a:lnSpc>
                <a:spcPct val="100000"/>
              </a:lnSpc>
              <a:spcBef>
                <a:spcPts val="0"/>
              </a:spcBef>
              <a:spcAft>
                <a:spcPts val="0"/>
              </a:spcAft>
              <a:buNone/>
            </a:pPr>
            <a:r>
              <a:rPr b="1" lang="en-GB" sz="1700">
                <a:solidFill>
                  <a:srgbClr val="006FC2"/>
                </a:solidFill>
                <a:latin typeface="Lato"/>
                <a:ea typeface="Lato"/>
                <a:cs typeface="Lato"/>
                <a:sym typeface="Lato"/>
              </a:rPr>
              <a:t>Zombie</a:t>
            </a:r>
            <a:r>
              <a:rPr lang="en-GB" sz="1700">
                <a:solidFill>
                  <a:srgbClr val="006FC2"/>
                </a:solidFill>
                <a:latin typeface="Lato"/>
                <a:ea typeface="Lato"/>
                <a:cs typeface="Lato"/>
                <a:sym typeface="Lato"/>
              </a:rPr>
              <a:t> state is when a process is dead but the entry for the process is still present in the table.</a:t>
            </a:r>
            <a:endParaRPr sz="1700">
              <a:solidFill>
                <a:srgbClr val="006FC2"/>
              </a:solidFill>
              <a:latin typeface="Lato"/>
              <a:ea typeface="Lato"/>
              <a:cs typeface="Lato"/>
              <a:sym typeface="Lato"/>
            </a:endParaRPr>
          </a:p>
          <a:p>
            <a:pPr indent="0" lvl="0" marL="0" rtl="0" algn="l">
              <a:lnSpc>
                <a:spcPct val="100000"/>
              </a:lnSpc>
              <a:spcBef>
                <a:spcPts val="0"/>
              </a:spcBef>
              <a:spcAft>
                <a:spcPts val="0"/>
              </a:spcAft>
              <a:buNone/>
            </a:pPr>
            <a:r>
              <a:t/>
            </a:r>
            <a:endParaRPr sz="1700">
              <a:solidFill>
                <a:srgbClr val="006FC2"/>
              </a:solidFill>
              <a:latin typeface="Lato"/>
              <a:ea typeface="Lato"/>
              <a:cs typeface="Lato"/>
              <a:sym typeface="La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9"/>
          <p:cNvSpPr txBox="1"/>
          <p:nvPr/>
        </p:nvSpPr>
        <p:spPr>
          <a:xfrm>
            <a:off x="9123730" y="6883463"/>
            <a:ext cx="431100" cy="320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1" i="0" lang="en-GB" sz="2000" u="none" cap="none" strike="noStrike">
                <a:solidFill>
                  <a:srgbClr val="006FC2"/>
                </a:solidFill>
                <a:latin typeface="Noto Naskh Arabic"/>
                <a:ea typeface="Noto Naskh Arabic"/>
                <a:cs typeface="Noto Naskh Arabic"/>
                <a:sym typeface="Noto Naskh Arabic"/>
              </a:rPr>
              <a:t>4</a:t>
            </a:r>
            <a:r>
              <a:rPr b="1" i="0" lang="en-GB" sz="2000" u="none" cap="none" strike="noStrike">
                <a:solidFill>
                  <a:srgbClr val="000000"/>
                </a:solidFill>
                <a:latin typeface="Noto Naskh Arabic"/>
                <a:ea typeface="Noto Naskh Arabic"/>
                <a:cs typeface="Noto Naskh Arabic"/>
                <a:sym typeface="Noto Naskh Arabic"/>
              </a:rPr>
              <a:t>.</a:t>
            </a:r>
            <a:r>
              <a:rPr b="1" i="0" lang="en-GB" sz="2000" u="none" cap="none" strike="noStrike">
                <a:solidFill>
                  <a:srgbClr val="8FC63B"/>
                </a:solidFill>
                <a:latin typeface="Noto Naskh Arabic"/>
                <a:ea typeface="Noto Naskh Arabic"/>
                <a:cs typeface="Noto Naskh Arabic"/>
                <a:sym typeface="Noto Naskh Arabic"/>
              </a:rPr>
              <a:t>0</a:t>
            </a:r>
            <a:endParaRPr b="0" i="0" sz="2000" u="none" cap="none" strike="noStrike">
              <a:solidFill>
                <a:srgbClr val="000000"/>
              </a:solidFill>
              <a:latin typeface="Noto Naskh Arabic"/>
              <a:ea typeface="Noto Naskh Arabic"/>
              <a:cs typeface="Noto Naskh Arabic"/>
              <a:sym typeface="Noto Naskh Arabic"/>
            </a:endParaRPr>
          </a:p>
        </p:txBody>
      </p:sp>
      <p:cxnSp>
        <p:nvCxnSpPr>
          <p:cNvPr id="316" name="Google Shape;316;p39"/>
          <p:cNvCxnSpPr/>
          <p:nvPr/>
        </p:nvCxnSpPr>
        <p:spPr>
          <a:xfrm>
            <a:off x="914400" y="2847620"/>
            <a:ext cx="0" cy="1875900"/>
          </a:xfrm>
          <a:prstGeom prst="straightConnector1">
            <a:avLst/>
          </a:prstGeom>
          <a:noFill/>
          <a:ln cap="flat" cmpd="sng" w="28575">
            <a:solidFill>
              <a:schemeClr val="accent1"/>
            </a:solidFill>
            <a:prstDash val="solid"/>
            <a:round/>
            <a:headEnd len="med" w="med" type="diamond"/>
            <a:tailEnd len="med" w="med" type="diamond"/>
          </a:ln>
        </p:spPr>
      </p:cxnSp>
      <p:sp>
        <p:nvSpPr>
          <p:cNvPr id="317" name="Google Shape;317;p39"/>
          <p:cNvSpPr txBox="1"/>
          <p:nvPr/>
        </p:nvSpPr>
        <p:spPr>
          <a:xfrm>
            <a:off x="1388102" y="490325"/>
            <a:ext cx="7734000" cy="412500"/>
          </a:xfrm>
          <a:prstGeom prst="rect">
            <a:avLst/>
          </a:prstGeom>
          <a:noFill/>
          <a:ln>
            <a:noFill/>
          </a:ln>
        </p:spPr>
        <p:txBody>
          <a:bodyPr anchorCtr="0" anchor="t" bIns="0" lIns="0" spcFirstLastPara="1" rIns="0" wrap="square" tIns="12050">
            <a:spAutoFit/>
          </a:bodyPr>
          <a:lstStyle/>
          <a:p>
            <a:pPr indent="0" lvl="0" marL="12700" rtl="0" algn="l">
              <a:spcBef>
                <a:spcPts val="0"/>
              </a:spcBef>
              <a:spcAft>
                <a:spcPts val="0"/>
              </a:spcAft>
              <a:buClr>
                <a:schemeClr val="dk1"/>
              </a:buClr>
              <a:buSzPts val="1100"/>
              <a:buFont typeface="Arial"/>
              <a:buNone/>
            </a:pPr>
            <a:r>
              <a:rPr b="1" lang="en-GB" sz="2600">
                <a:solidFill>
                  <a:srgbClr val="006FC2"/>
                </a:solidFill>
                <a:latin typeface="Lato"/>
                <a:ea typeface="Lato"/>
                <a:cs typeface="Lato"/>
                <a:sym typeface="Lato"/>
              </a:rPr>
              <a:t>Linux Commands - Processes</a:t>
            </a:r>
            <a:endParaRPr b="1" sz="2600">
              <a:solidFill>
                <a:srgbClr val="006FC2"/>
              </a:solidFill>
              <a:latin typeface="Lato"/>
              <a:ea typeface="Lato"/>
              <a:cs typeface="Lato"/>
              <a:sym typeface="Lato"/>
            </a:endParaRPr>
          </a:p>
        </p:txBody>
      </p:sp>
      <p:sp>
        <p:nvSpPr>
          <p:cNvPr id="318" name="Google Shape;318;p39"/>
          <p:cNvSpPr txBox="1"/>
          <p:nvPr/>
        </p:nvSpPr>
        <p:spPr>
          <a:xfrm>
            <a:off x="1020975" y="1140900"/>
            <a:ext cx="8434200" cy="3848100"/>
          </a:xfrm>
          <a:prstGeom prst="rect">
            <a:avLst/>
          </a:prstGeom>
          <a:noFill/>
          <a:ln>
            <a:noFill/>
          </a:ln>
        </p:spPr>
        <p:txBody>
          <a:bodyPr anchorCtr="0" anchor="t" bIns="91425" lIns="91425" spcFirstLastPara="1" rIns="91425" wrap="square" tIns="91425">
            <a:spAutoFit/>
          </a:bodyPr>
          <a:lstStyle/>
          <a:p>
            <a:pPr indent="-336550" lvl="0" marL="457200" marR="0" rtl="0" algn="l">
              <a:lnSpc>
                <a:spcPct val="100000"/>
              </a:lnSpc>
              <a:spcBef>
                <a:spcPts val="0"/>
              </a:spcBef>
              <a:spcAft>
                <a:spcPts val="0"/>
              </a:spcAft>
              <a:buClr>
                <a:srgbClr val="006FC2"/>
              </a:buClr>
              <a:buSzPts val="1700"/>
              <a:buFont typeface="Lato"/>
              <a:buAutoNum type="arabicPeriod"/>
            </a:pPr>
            <a:r>
              <a:rPr lang="en-GB" sz="1700">
                <a:solidFill>
                  <a:srgbClr val="006FC2"/>
                </a:solidFill>
                <a:latin typeface="Lato"/>
                <a:ea typeface="Lato"/>
                <a:cs typeface="Lato"/>
                <a:sym typeface="Lato"/>
              </a:rPr>
              <a:t>t</a:t>
            </a:r>
            <a:r>
              <a:rPr lang="en-GB" sz="1700">
                <a:solidFill>
                  <a:srgbClr val="006FC2"/>
                </a:solidFill>
                <a:latin typeface="Lato"/>
                <a:ea typeface="Lato"/>
                <a:cs typeface="Lato"/>
                <a:sym typeface="Lato"/>
              </a:rPr>
              <a:t>op: To track the running processes on your machine you can use the top command.</a:t>
            </a:r>
            <a:endParaRPr sz="1700">
              <a:solidFill>
                <a:srgbClr val="006FC2"/>
              </a:solidFill>
              <a:latin typeface="Lato"/>
              <a:ea typeface="Lato"/>
              <a:cs typeface="Lato"/>
              <a:sym typeface="Lato"/>
            </a:endParaRPr>
          </a:p>
          <a:p>
            <a:pPr indent="-336550" lvl="0" marL="457200" marR="0" rtl="0" algn="l">
              <a:lnSpc>
                <a:spcPct val="100000"/>
              </a:lnSpc>
              <a:spcBef>
                <a:spcPts val="0"/>
              </a:spcBef>
              <a:spcAft>
                <a:spcPts val="0"/>
              </a:spcAft>
              <a:buClr>
                <a:srgbClr val="006FC2"/>
              </a:buClr>
              <a:buSzPts val="1700"/>
              <a:buFont typeface="Lato"/>
              <a:buAutoNum type="arabicPeriod"/>
            </a:pPr>
            <a:r>
              <a:rPr lang="en-GB" sz="1700">
                <a:solidFill>
                  <a:srgbClr val="006FC2"/>
                </a:solidFill>
                <a:latin typeface="Lato"/>
                <a:ea typeface="Lato"/>
                <a:cs typeface="Lato"/>
                <a:sym typeface="Lato"/>
              </a:rPr>
              <a:t>p</a:t>
            </a:r>
            <a:r>
              <a:rPr lang="en-GB" sz="1700">
                <a:solidFill>
                  <a:srgbClr val="006FC2"/>
                </a:solidFill>
                <a:latin typeface="Lato"/>
                <a:ea typeface="Lato"/>
                <a:cs typeface="Lato"/>
                <a:sym typeface="Lato"/>
              </a:rPr>
              <a:t>s: short for ‘Process Status’. It displays the currently-running processes. However, unlike the top command, the output generated is not in realtime</a:t>
            </a:r>
            <a:endParaRPr sz="1700">
              <a:solidFill>
                <a:srgbClr val="006FC2"/>
              </a:solidFill>
              <a:latin typeface="Lato"/>
              <a:ea typeface="Lato"/>
              <a:cs typeface="Lato"/>
              <a:sym typeface="Lato"/>
            </a:endParaRPr>
          </a:p>
          <a:p>
            <a:pPr indent="-336550" lvl="0" marL="457200" marR="0" rtl="0" algn="l">
              <a:lnSpc>
                <a:spcPct val="100000"/>
              </a:lnSpc>
              <a:spcBef>
                <a:spcPts val="0"/>
              </a:spcBef>
              <a:spcAft>
                <a:spcPts val="0"/>
              </a:spcAft>
              <a:buClr>
                <a:srgbClr val="006FC2"/>
              </a:buClr>
              <a:buSzPts val="1700"/>
              <a:buFont typeface="Lato"/>
              <a:buAutoNum type="arabicPeriod"/>
            </a:pPr>
            <a:r>
              <a:rPr lang="en-GB" sz="1700">
                <a:solidFill>
                  <a:srgbClr val="006FC2"/>
                </a:solidFill>
                <a:latin typeface="Lato"/>
                <a:ea typeface="Lato"/>
                <a:cs typeface="Lato"/>
                <a:sym typeface="Lato"/>
              </a:rPr>
              <a:t>k</a:t>
            </a:r>
            <a:r>
              <a:rPr lang="en-GB" sz="1700">
                <a:solidFill>
                  <a:srgbClr val="006FC2"/>
                </a:solidFill>
                <a:latin typeface="Lato"/>
                <a:ea typeface="Lato"/>
                <a:cs typeface="Lato"/>
                <a:sym typeface="Lato"/>
              </a:rPr>
              <a:t>ill: stop a running process. </a:t>
            </a:r>
            <a:endParaRPr sz="1700">
              <a:solidFill>
                <a:srgbClr val="006FC2"/>
              </a:solidFill>
              <a:latin typeface="Lato"/>
              <a:ea typeface="Lato"/>
              <a:cs typeface="Lato"/>
              <a:sym typeface="Lato"/>
            </a:endParaRPr>
          </a:p>
          <a:p>
            <a:pPr indent="0" lvl="0" marL="0" marR="0" rtl="0" algn="l">
              <a:lnSpc>
                <a:spcPct val="100000"/>
              </a:lnSpc>
              <a:spcBef>
                <a:spcPts val="0"/>
              </a:spcBef>
              <a:spcAft>
                <a:spcPts val="0"/>
              </a:spcAft>
              <a:buNone/>
            </a:pPr>
            <a:r>
              <a:rPr lang="en-GB" sz="1700">
                <a:solidFill>
                  <a:srgbClr val="006FC2"/>
                </a:solidFill>
                <a:latin typeface="Lato"/>
                <a:ea typeface="Lato"/>
                <a:cs typeface="Lato"/>
                <a:sym typeface="Lato"/>
              </a:rPr>
              <a:t>		</a:t>
            </a:r>
            <a:r>
              <a:rPr lang="en-GB" sz="1700">
                <a:solidFill>
                  <a:srgbClr val="006FC2"/>
                </a:solidFill>
                <a:latin typeface="Lato"/>
                <a:ea typeface="Lato"/>
                <a:cs typeface="Lato"/>
                <a:sym typeface="Lato"/>
              </a:rPr>
              <a:t>s</a:t>
            </a:r>
            <a:r>
              <a:rPr lang="en-GB" sz="1700">
                <a:solidFill>
                  <a:srgbClr val="006FC2"/>
                </a:solidFill>
                <a:latin typeface="Lato"/>
                <a:ea typeface="Lato"/>
                <a:cs typeface="Lato"/>
                <a:sym typeface="Lato"/>
              </a:rPr>
              <a:t>yntax: kill [option] [pid]</a:t>
            </a:r>
            <a:endParaRPr sz="1700">
              <a:solidFill>
                <a:srgbClr val="006FC2"/>
              </a:solidFill>
              <a:latin typeface="Lato"/>
              <a:ea typeface="Lato"/>
              <a:cs typeface="Lato"/>
              <a:sym typeface="Lato"/>
            </a:endParaRPr>
          </a:p>
          <a:p>
            <a:pPr indent="0" lvl="0" marL="0" marR="0" rtl="0" algn="l">
              <a:lnSpc>
                <a:spcPct val="100000"/>
              </a:lnSpc>
              <a:spcBef>
                <a:spcPts val="0"/>
              </a:spcBef>
              <a:spcAft>
                <a:spcPts val="0"/>
              </a:spcAft>
              <a:buNone/>
            </a:pPr>
            <a:r>
              <a:rPr lang="en-GB" sz="1700">
                <a:solidFill>
                  <a:srgbClr val="006FC2"/>
                </a:solidFill>
                <a:latin typeface="Lato"/>
                <a:ea typeface="Lato"/>
                <a:cs typeface="Lato"/>
                <a:sym typeface="Lato"/>
              </a:rPr>
              <a:t>		You can use kill -L to list the different kill option. The most popularly used is </a:t>
            </a:r>
            <a:endParaRPr sz="1700">
              <a:solidFill>
                <a:srgbClr val="006FC2"/>
              </a:solidFill>
              <a:latin typeface="Lato"/>
              <a:ea typeface="Lato"/>
              <a:cs typeface="Lato"/>
              <a:sym typeface="Lato"/>
            </a:endParaRPr>
          </a:p>
          <a:p>
            <a:pPr indent="0" lvl="0" marL="0" marR="0" rtl="0" algn="l">
              <a:lnSpc>
                <a:spcPct val="100000"/>
              </a:lnSpc>
              <a:spcBef>
                <a:spcPts val="0"/>
              </a:spcBef>
              <a:spcAft>
                <a:spcPts val="0"/>
              </a:spcAft>
              <a:buNone/>
            </a:pPr>
            <a:r>
              <a:rPr lang="en-GB" sz="1700">
                <a:solidFill>
                  <a:srgbClr val="006FC2"/>
                </a:solidFill>
                <a:latin typeface="Lato"/>
                <a:ea typeface="Lato"/>
                <a:cs typeface="Lato"/>
                <a:sym typeface="Lato"/>
              </a:rPr>
              <a:t>		</a:t>
            </a:r>
            <a:r>
              <a:rPr lang="en-GB" sz="1700">
                <a:solidFill>
                  <a:srgbClr val="006FC2"/>
                </a:solidFill>
                <a:latin typeface="Lato"/>
                <a:ea typeface="Lato"/>
                <a:cs typeface="Lato"/>
                <a:sym typeface="Lato"/>
              </a:rPr>
              <a:t>k</a:t>
            </a:r>
            <a:r>
              <a:rPr lang="en-GB" sz="1700">
                <a:solidFill>
                  <a:srgbClr val="006FC2"/>
                </a:solidFill>
                <a:latin typeface="Lato"/>
                <a:ea typeface="Lato"/>
                <a:cs typeface="Lato"/>
                <a:sym typeface="Lato"/>
              </a:rPr>
              <a:t>ill -9 [pid]</a:t>
            </a:r>
            <a:endParaRPr sz="1700">
              <a:solidFill>
                <a:srgbClr val="006FC2"/>
              </a:solidFill>
              <a:latin typeface="Lato"/>
              <a:ea typeface="Lato"/>
              <a:cs typeface="Lato"/>
              <a:sym typeface="Lato"/>
            </a:endParaRPr>
          </a:p>
          <a:p>
            <a:pPr indent="-336550" lvl="0" marL="457200" marR="0" rtl="0" algn="l">
              <a:lnSpc>
                <a:spcPct val="100000"/>
              </a:lnSpc>
              <a:spcBef>
                <a:spcPts val="0"/>
              </a:spcBef>
              <a:spcAft>
                <a:spcPts val="0"/>
              </a:spcAft>
              <a:buClr>
                <a:srgbClr val="006FC2"/>
              </a:buClr>
              <a:buSzPts val="1700"/>
              <a:buFont typeface="Lato"/>
              <a:buAutoNum type="arabicPeriod"/>
            </a:pPr>
            <a:r>
              <a:rPr lang="en-GB" sz="1700">
                <a:solidFill>
                  <a:srgbClr val="006FC2"/>
                </a:solidFill>
                <a:latin typeface="Lato"/>
                <a:ea typeface="Lato"/>
                <a:cs typeface="Lato"/>
                <a:sym typeface="Lato"/>
              </a:rPr>
              <a:t>nice -n [value] [process name]: assign a priority to a process. In Linux, the priority pf a process is known as it’s Niceness. A process can have a niceness value of -20 to 19. 0 is the default value</a:t>
            </a:r>
            <a:endParaRPr sz="1700">
              <a:solidFill>
                <a:srgbClr val="006FC2"/>
              </a:solidFill>
              <a:latin typeface="Lato"/>
              <a:ea typeface="Lato"/>
              <a:cs typeface="Lato"/>
              <a:sym typeface="Lato"/>
            </a:endParaRPr>
          </a:p>
          <a:p>
            <a:pPr indent="-336550" lvl="0" marL="457200" marR="0" rtl="0" algn="l">
              <a:lnSpc>
                <a:spcPct val="100000"/>
              </a:lnSpc>
              <a:spcBef>
                <a:spcPts val="0"/>
              </a:spcBef>
              <a:spcAft>
                <a:spcPts val="0"/>
              </a:spcAft>
              <a:buClr>
                <a:srgbClr val="006FC2"/>
              </a:buClr>
              <a:buSzPts val="1700"/>
              <a:buFont typeface="Lato"/>
              <a:buAutoNum type="arabicPeriod"/>
            </a:pPr>
            <a:r>
              <a:rPr lang="en-GB" sz="1700">
                <a:solidFill>
                  <a:srgbClr val="006FC2"/>
                </a:solidFill>
                <a:latin typeface="Lato"/>
                <a:ea typeface="Lato"/>
                <a:cs typeface="Lato"/>
                <a:sym typeface="Lato"/>
              </a:rPr>
              <a:t>renice [value] -p [pid]: change the niceness of a running process</a:t>
            </a:r>
            <a:endParaRPr sz="1700">
              <a:solidFill>
                <a:srgbClr val="006FC2"/>
              </a:solidFill>
              <a:latin typeface="Lato"/>
              <a:ea typeface="Lato"/>
              <a:cs typeface="Lato"/>
              <a:sym typeface="Lato"/>
            </a:endParaRPr>
          </a:p>
          <a:p>
            <a:pPr indent="-336550" lvl="0" marL="457200" rtl="0" algn="l">
              <a:spcBef>
                <a:spcPts val="0"/>
              </a:spcBef>
              <a:spcAft>
                <a:spcPts val="0"/>
              </a:spcAft>
              <a:buClr>
                <a:srgbClr val="006FC2"/>
              </a:buClr>
              <a:buSzPts val="1700"/>
              <a:buFont typeface="Lato"/>
              <a:buAutoNum type="arabicPeriod"/>
            </a:pPr>
            <a:r>
              <a:rPr lang="en-GB" sz="1700">
                <a:solidFill>
                  <a:srgbClr val="006FC2"/>
                </a:solidFill>
                <a:latin typeface="Lato"/>
                <a:ea typeface="Lato"/>
                <a:cs typeface="Lato"/>
                <a:sym typeface="Lato"/>
              </a:rPr>
              <a:t>bg - put suspended process into background</a:t>
            </a:r>
            <a:endParaRPr sz="1700">
              <a:solidFill>
                <a:srgbClr val="006FC2"/>
              </a:solidFill>
              <a:latin typeface="Lato"/>
              <a:ea typeface="Lato"/>
              <a:cs typeface="Lato"/>
              <a:sym typeface="Lato"/>
            </a:endParaRPr>
          </a:p>
          <a:p>
            <a:pPr indent="-336550" lvl="0" marL="457200" rtl="0" algn="l">
              <a:spcBef>
                <a:spcPts val="0"/>
              </a:spcBef>
              <a:spcAft>
                <a:spcPts val="0"/>
              </a:spcAft>
              <a:buClr>
                <a:srgbClr val="006FC2"/>
              </a:buClr>
              <a:buSzPts val="1700"/>
              <a:buFont typeface="Lato"/>
              <a:buAutoNum type="arabicPeriod"/>
            </a:pPr>
            <a:r>
              <a:rPr lang="en-GB" sz="1700">
                <a:solidFill>
                  <a:srgbClr val="006FC2"/>
                </a:solidFill>
                <a:latin typeface="Lato"/>
                <a:ea typeface="Lato"/>
                <a:cs typeface="Lato"/>
                <a:sym typeface="Lato"/>
              </a:rPr>
              <a:t>fg - bring process into foreground</a:t>
            </a:r>
            <a:endParaRPr sz="1700">
              <a:solidFill>
                <a:srgbClr val="006FC2"/>
              </a:solidFill>
              <a:latin typeface="Lato"/>
              <a:ea typeface="Lato"/>
              <a:cs typeface="Lato"/>
              <a:sym typeface="Lato"/>
            </a:endParaRPr>
          </a:p>
          <a:p>
            <a:pPr indent="-336550" lvl="0" marL="457200" rtl="0" algn="l">
              <a:spcBef>
                <a:spcPts val="0"/>
              </a:spcBef>
              <a:spcAft>
                <a:spcPts val="0"/>
              </a:spcAft>
              <a:buClr>
                <a:srgbClr val="006FC2"/>
              </a:buClr>
              <a:buSzPts val="1700"/>
              <a:buFont typeface="Lato"/>
              <a:buAutoNum type="arabicPeriod"/>
            </a:pPr>
            <a:r>
              <a:rPr lang="en-GB" sz="1700">
                <a:solidFill>
                  <a:srgbClr val="006FC2"/>
                </a:solidFill>
                <a:latin typeface="Lato"/>
                <a:ea typeface="Lato"/>
                <a:cs typeface="Lato"/>
                <a:sym typeface="Lato"/>
              </a:rPr>
              <a:t>jobs - list processes</a:t>
            </a:r>
            <a:endParaRPr b="0" i="0" sz="1800" u="none" cap="none" strike="noStrike">
              <a:solidFill>
                <a:srgbClr val="006FC2"/>
              </a:solidFill>
              <a:latin typeface="Lato"/>
              <a:ea typeface="Lato"/>
              <a:cs typeface="Lato"/>
              <a:sym typeface="La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0"/>
          <p:cNvSpPr txBox="1"/>
          <p:nvPr/>
        </p:nvSpPr>
        <p:spPr>
          <a:xfrm>
            <a:off x="9123730" y="6883463"/>
            <a:ext cx="431165"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1" i="0" lang="en-GB" sz="2000" u="none" cap="none" strike="noStrike">
                <a:solidFill>
                  <a:srgbClr val="006FC2"/>
                </a:solidFill>
                <a:latin typeface="Noto Naskh Arabic"/>
                <a:ea typeface="Noto Naskh Arabic"/>
                <a:cs typeface="Noto Naskh Arabic"/>
                <a:sym typeface="Noto Naskh Arabic"/>
              </a:rPr>
              <a:t>4</a:t>
            </a:r>
            <a:r>
              <a:rPr b="1" i="0" lang="en-GB" sz="2000" u="none" cap="none" strike="noStrike">
                <a:solidFill>
                  <a:srgbClr val="000000"/>
                </a:solidFill>
                <a:latin typeface="Noto Naskh Arabic"/>
                <a:ea typeface="Noto Naskh Arabic"/>
                <a:cs typeface="Noto Naskh Arabic"/>
                <a:sym typeface="Noto Naskh Arabic"/>
              </a:rPr>
              <a:t>.</a:t>
            </a:r>
            <a:r>
              <a:rPr b="1" i="0" lang="en-GB" sz="2000" u="none" cap="none" strike="noStrike">
                <a:solidFill>
                  <a:srgbClr val="8FC63B"/>
                </a:solidFill>
                <a:latin typeface="Noto Naskh Arabic"/>
                <a:ea typeface="Noto Naskh Arabic"/>
                <a:cs typeface="Noto Naskh Arabic"/>
                <a:sym typeface="Noto Naskh Arabic"/>
              </a:rPr>
              <a:t>0</a:t>
            </a:r>
            <a:endParaRPr b="0" i="0" sz="2000" u="none" cap="none" strike="noStrike">
              <a:solidFill>
                <a:srgbClr val="000000"/>
              </a:solidFill>
              <a:latin typeface="Noto Naskh Arabic"/>
              <a:ea typeface="Noto Naskh Arabic"/>
              <a:cs typeface="Noto Naskh Arabic"/>
              <a:sym typeface="Noto Naskh Arabic"/>
            </a:endParaRPr>
          </a:p>
        </p:txBody>
      </p:sp>
      <p:cxnSp>
        <p:nvCxnSpPr>
          <p:cNvPr id="324" name="Google Shape;324;p40"/>
          <p:cNvCxnSpPr/>
          <p:nvPr/>
        </p:nvCxnSpPr>
        <p:spPr>
          <a:xfrm>
            <a:off x="914400" y="2847620"/>
            <a:ext cx="0" cy="1875789"/>
          </a:xfrm>
          <a:prstGeom prst="straightConnector1">
            <a:avLst/>
          </a:prstGeom>
          <a:noFill/>
          <a:ln cap="flat" cmpd="sng" w="28575">
            <a:solidFill>
              <a:schemeClr val="accent1"/>
            </a:solidFill>
            <a:prstDash val="solid"/>
            <a:round/>
            <a:headEnd len="med" w="med" type="diamond"/>
            <a:tailEnd len="med" w="med" type="diamond"/>
          </a:ln>
        </p:spPr>
      </p:cxnSp>
      <p:sp>
        <p:nvSpPr>
          <p:cNvPr id="325" name="Google Shape;325;p40"/>
          <p:cNvSpPr txBox="1"/>
          <p:nvPr/>
        </p:nvSpPr>
        <p:spPr>
          <a:xfrm>
            <a:off x="3133027" y="3189750"/>
            <a:ext cx="4282500" cy="9357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0"/>
              <a:buFont typeface="Arial"/>
              <a:buNone/>
            </a:pPr>
            <a:r>
              <a:rPr b="1" i="0" lang="en-GB" sz="6000" u="none" cap="none" strike="noStrike">
                <a:solidFill>
                  <a:srgbClr val="006FC2"/>
                </a:solidFill>
                <a:latin typeface="Lato"/>
                <a:ea typeface="Lato"/>
                <a:cs typeface="Lato"/>
                <a:sym typeface="Lato"/>
              </a:rPr>
              <a:t>Questions?</a:t>
            </a:r>
            <a:r>
              <a:rPr b="1" i="0" lang="en-GB" sz="4150" u="none" cap="none" strike="noStrike">
                <a:solidFill>
                  <a:srgbClr val="006FC2"/>
                </a:solidFill>
                <a:latin typeface="Lato"/>
                <a:ea typeface="Lato"/>
                <a:cs typeface="Lato"/>
                <a:sym typeface="Lato"/>
              </a:rPr>
              <a:t> </a:t>
            </a:r>
            <a:endParaRPr b="0" i="0" sz="4150" u="none" cap="none" strike="noStrike">
              <a:solidFill>
                <a:srgbClr val="000000"/>
              </a:solidFill>
              <a:latin typeface="Lato"/>
              <a:ea typeface="Lato"/>
              <a:cs typeface="Lato"/>
              <a:sym typeface="La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1"/>
          <p:cNvSpPr txBox="1"/>
          <p:nvPr/>
        </p:nvSpPr>
        <p:spPr>
          <a:xfrm>
            <a:off x="9123730" y="6883463"/>
            <a:ext cx="431100" cy="320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1" i="0" lang="en-GB" sz="2000" u="none" cap="none" strike="noStrike">
                <a:solidFill>
                  <a:srgbClr val="006FC2"/>
                </a:solidFill>
                <a:latin typeface="Noto Naskh Arabic"/>
                <a:ea typeface="Noto Naskh Arabic"/>
                <a:cs typeface="Noto Naskh Arabic"/>
                <a:sym typeface="Noto Naskh Arabic"/>
              </a:rPr>
              <a:t>4</a:t>
            </a:r>
            <a:r>
              <a:rPr b="1" i="0" lang="en-GB" sz="2000" u="none" cap="none" strike="noStrike">
                <a:solidFill>
                  <a:srgbClr val="000000"/>
                </a:solidFill>
                <a:latin typeface="Noto Naskh Arabic"/>
                <a:ea typeface="Noto Naskh Arabic"/>
                <a:cs typeface="Noto Naskh Arabic"/>
                <a:sym typeface="Noto Naskh Arabic"/>
              </a:rPr>
              <a:t>.</a:t>
            </a:r>
            <a:r>
              <a:rPr b="1" i="0" lang="en-GB" sz="2000" u="none" cap="none" strike="noStrike">
                <a:solidFill>
                  <a:srgbClr val="8FC63B"/>
                </a:solidFill>
                <a:latin typeface="Noto Naskh Arabic"/>
                <a:ea typeface="Noto Naskh Arabic"/>
                <a:cs typeface="Noto Naskh Arabic"/>
                <a:sym typeface="Noto Naskh Arabic"/>
              </a:rPr>
              <a:t>0</a:t>
            </a:r>
            <a:endParaRPr b="0" i="0" sz="2000" u="none" cap="none" strike="noStrike">
              <a:solidFill>
                <a:srgbClr val="000000"/>
              </a:solidFill>
              <a:latin typeface="Noto Naskh Arabic"/>
              <a:ea typeface="Noto Naskh Arabic"/>
              <a:cs typeface="Noto Naskh Arabic"/>
              <a:sym typeface="Noto Naskh Arabic"/>
            </a:endParaRPr>
          </a:p>
        </p:txBody>
      </p:sp>
      <p:cxnSp>
        <p:nvCxnSpPr>
          <p:cNvPr id="331" name="Google Shape;331;p41"/>
          <p:cNvCxnSpPr/>
          <p:nvPr/>
        </p:nvCxnSpPr>
        <p:spPr>
          <a:xfrm>
            <a:off x="914400" y="2847620"/>
            <a:ext cx="0" cy="1875900"/>
          </a:xfrm>
          <a:prstGeom prst="straightConnector1">
            <a:avLst/>
          </a:prstGeom>
          <a:noFill/>
          <a:ln cap="flat" cmpd="sng" w="28575">
            <a:solidFill>
              <a:schemeClr val="accent1"/>
            </a:solidFill>
            <a:prstDash val="solid"/>
            <a:round/>
            <a:headEnd len="med" w="med" type="diamond"/>
            <a:tailEnd len="med" w="med" type="diamond"/>
          </a:ln>
        </p:spPr>
      </p:cxnSp>
      <p:sp>
        <p:nvSpPr>
          <p:cNvPr id="332" name="Google Shape;332;p41"/>
          <p:cNvSpPr txBox="1"/>
          <p:nvPr/>
        </p:nvSpPr>
        <p:spPr>
          <a:xfrm>
            <a:off x="3472952" y="1081800"/>
            <a:ext cx="4513800" cy="10281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0"/>
              <a:buFont typeface="Arial"/>
              <a:buNone/>
            </a:pPr>
            <a:r>
              <a:rPr b="1" i="0" lang="en-GB" sz="6600" u="none" cap="none" strike="noStrike">
                <a:solidFill>
                  <a:srgbClr val="006FC2"/>
                </a:solidFill>
                <a:latin typeface="Lato"/>
                <a:ea typeface="Lato"/>
                <a:cs typeface="Lato"/>
                <a:sym typeface="Lato"/>
              </a:rPr>
              <a:t>THANK</a:t>
            </a:r>
            <a:r>
              <a:rPr b="1" i="0" lang="en-GB" sz="4750" u="none" cap="none" strike="noStrike">
                <a:solidFill>
                  <a:srgbClr val="006FC2"/>
                </a:solidFill>
                <a:latin typeface="Lato"/>
                <a:ea typeface="Lato"/>
                <a:cs typeface="Lato"/>
                <a:sym typeface="Lato"/>
              </a:rPr>
              <a:t> </a:t>
            </a:r>
            <a:endParaRPr b="0" i="0" sz="4750" u="none" cap="none" strike="noStrike">
              <a:solidFill>
                <a:srgbClr val="000000"/>
              </a:solidFill>
              <a:latin typeface="Lato"/>
              <a:ea typeface="Lato"/>
              <a:cs typeface="Lato"/>
              <a:sym typeface="Lato"/>
            </a:endParaRPr>
          </a:p>
        </p:txBody>
      </p:sp>
      <p:sp>
        <p:nvSpPr>
          <p:cNvPr id="333" name="Google Shape;333;p41"/>
          <p:cNvSpPr txBox="1"/>
          <p:nvPr/>
        </p:nvSpPr>
        <p:spPr>
          <a:xfrm>
            <a:off x="3974948" y="2109900"/>
            <a:ext cx="1944900" cy="10281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0"/>
              <a:buFont typeface="Arial"/>
              <a:buNone/>
            </a:pPr>
            <a:r>
              <a:rPr b="1" i="0" lang="en-GB" sz="6600" u="none" cap="none" strike="noStrike">
                <a:solidFill>
                  <a:schemeClr val="accent3"/>
                </a:solidFill>
                <a:latin typeface="Lato"/>
                <a:ea typeface="Lato"/>
                <a:cs typeface="Lato"/>
                <a:sym typeface="Lato"/>
              </a:rPr>
              <a:t>YOU</a:t>
            </a:r>
            <a:endParaRPr b="0" i="0" sz="6000" u="none" cap="none" strike="noStrike">
              <a:solidFill>
                <a:schemeClr val="accent3"/>
              </a:solidFill>
              <a:latin typeface="Lato"/>
              <a:ea typeface="Lato"/>
              <a:cs typeface="Lato"/>
              <a:sym typeface="Lato"/>
            </a:endParaRPr>
          </a:p>
        </p:txBody>
      </p:sp>
      <p:grpSp>
        <p:nvGrpSpPr>
          <p:cNvPr id="334" name="Google Shape;334;p41"/>
          <p:cNvGrpSpPr/>
          <p:nvPr/>
        </p:nvGrpSpPr>
        <p:grpSpPr>
          <a:xfrm>
            <a:off x="2792165" y="3780811"/>
            <a:ext cx="5373107" cy="2434365"/>
            <a:chOff x="6424525" y="5445675"/>
            <a:chExt cx="2976626" cy="1437900"/>
          </a:xfrm>
        </p:grpSpPr>
        <p:sp>
          <p:nvSpPr>
            <p:cNvPr id="335" name="Google Shape;335;p41"/>
            <p:cNvSpPr/>
            <p:nvPr/>
          </p:nvSpPr>
          <p:spPr>
            <a:xfrm>
              <a:off x="6424525" y="5445675"/>
              <a:ext cx="2699100" cy="1437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100">
                <a:latin typeface="Calibri"/>
                <a:ea typeface="Calibri"/>
                <a:cs typeface="Calibri"/>
                <a:sym typeface="Calibri"/>
              </a:endParaRPr>
            </a:p>
          </p:txBody>
        </p:sp>
        <p:sp>
          <p:nvSpPr>
            <p:cNvPr id="336" name="Google Shape;336;p41"/>
            <p:cNvSpPr txBox="1"/>
            <p:nvPr/>
          </p:nvSpPr>
          <p:spPr>
            <a:xfrm>
              <a:off x="6484251" y="5572463"/>
              <a:ext cx="2916900" cy="3162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0"/>
                <a:buFont typeface="Arial"/>
                <a:buNone/>
              </a:pPr>
              <a:r>
                <a:rPr b="1" i="0" lang="en-GB" sz="3400" u="none" cap="none" strike="noStrike">
                  <a:solidFill>
                    <a:srgbClr val="006FC2"/>
                  </a:solidFill>
                  <a:latin typeface="Lato"/>
                  <a:ea typeface="Lato"/>
                  <a:cs typeface="Lato"/>
                  <a:sym typeface="Lato"/>
                </a:rPr>
                <a:t>Contact:</a:t>
              </a:r>
              <a:endParaRPr b="0" i="0" sz="3000" u="none" cap="none" strike="noStrike">
                <a:solidFill>
                  <a:srgbClr val="000000"/>
                </a:solidFill>
                <a:latin typeface="Lato"/>
                <a:ea typeface="Lato"/>
                <a:cs typeface="Lato"/>
                <a:sym typeface="Lato"/>
              </a:endParaRPr>
            </a:p>
          </p:txBody>
        </p:sp>
        <p:sp>
          <p:nvSpPr>
            <p:cNvPr id="337" name="Google Shape;337;p41"/>
            <p:cNvSpPr txBox="1"/>
            <p:nvPr/>
          </p:nvSpPr>
          <p:spPr>
            <a:xfrm>
              <a:off x="6484251" y="6081807"/>
              <a:ext cx="2916900" cy="1980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0"/>
                <a:buFont typeface="Arial"/>
                <a:buNone/>
              </a:pPr>
              <a:r>
                <a:rPr b="1" i="0" lang="en-GB" sz="2100" u="none" cap="none" strike="noStrike">
                  <a:solidFill>
                    <a:srgbClr val="006FC2"/>
                  </a:solidFill>
                  <a:latin typeface="Lato"/>
                  <a:ea typeface="Lato"/>
                  <a:cs typeface="Lato"/>
                  <a:sym typeface="Lato"/>
                </a:rPr>
                <a:t>LinkedIn: Malchiel Urias</a:t>
              </a:r>
              <a:endParaRPr b="0" i="0" sz="1700" u="none" cap="none" strike="noStrike">
                <a:solidFill>
                  <a:srgbClr val="000000"/>
                </a:solidFill>
                <a:latin typeface="Lato"/>
                <a:ea typeface="Lato"/>
                <a:cs typeface="Lato"/>
                <a:sym typeface="Lato"/>
              </a:endParaRPr>
            </a:p>
          </p:txBody>
        </p:sp>
        <p:sp>
          <p:nvSpPr>
            <p:cNvPr id="338" name="Google Shape;338;p41"/>
            <p:cNvSpPr txBox="1"/>
            <p:nvPr/>
          </p:nvSpPr>
          <p:spPr>
            <a:xfrm>
              <a:off x="6484251" y="6390342"/>
              <a:ext cx="2916900" cy="1980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0"/>
                <a:buFont typeface="Arial"/>
                <a:buNone/>
              </a:pPr>
              <a:r>
                <a:rPr b="1" i="0" lang="en-GB" sz="2100" u="none" cap="none" strike="noStrike">
                  <a:solidFill>
                    <a:srgbClr val="006FC2"/>
                  </a:solidFill>
                  <a:latin typeface="Lato"/>
                  <a:ea typeface="Lato"/>
                  <a:cs typeface="Lato"/>
                  <a:sym typeface="Lato"/>
                </a:rPr>
                <a:t>X (Formerly Twitter): @TheMalc_</a:t>
              </a:r>
              <a:endParaRPr b="0" i="0" sz="1700" u="none" cap="none" strike="noStrike">
                <a:solidFill>
                  <a:srgbClr val="000000"/>
                </a:solidFill>
                <a:latin typeface="Lato"/>
                <a:ea typeface="Lato"/>
                <a:cs typeface="Lato"/>
                <a:sym typeface="Lato"/>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0"/>
          <p:cNvSpPr txBox="1"/>
          <p:nvPr/>
        </p:nvSpPr>
        <p:spPr>
          <a:xfrm>
            <a:off x="9123730" y="6883463"/>
            <a:ext cx="431100" cy="320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1" i="0" lang="en-GB" sz="2000" u="none" cap="none" strike="noStrike">
                <a:solidFill>
                  <a:srgbClr val="006FC2"/>
                </a:solidFill>
                <a:latin typeface="Noto Naskh Arabic"/>
                <a:ea typeface="Noto Naskh Arabic"/>
                <a:cs typeface="Noto Naskh Arabic"/>
                <a:sym typeface="Noto Naskh Arabic"/>
              </a:rPr>
              <a:t>4</a:t>
            </a:r>
            <a:r>
              <a:rPr b="1" i="0" lang="en-GB" sz="2000" u="none" cap="none" strike="noStrike">
                <a:solidFill>
                  <a:srgbClr val="000000"/>
                </a:solidFill>
                <a:latin typeface="Noto Naskh Arabic"/>
                <a:ea typeface="Noto Naskh Arabic"/>
                <a:cs typeface="Noto Naskh Arabic"/>
                <a:sym typeface="Noto Naskh Arabic"/>
              </a:rPr>
              <a:t>.</a:t>
            </a:r>
            <a:r>
              <a:rPr b="1" i="0" lang="en-GB" sz="2000" u="none" cap="none" strike="noStrike">
                <a:solidFill>
                  <a:srgbClr val="8FC63B"/>
                </a:solidFill>
                <a:latin typeface="Noto Naskh Arabic"/>
                <a:ea typeface="Noto Naskh Arabic"/>
                <a:cs typeface="Noto Naskh Arabic"/>
                <a:sym typeface="Noto Naskh Arabic"/>
              </a:rPr>
              <a:t>0</a:t>
            </a:r>
            <a:endParaRPr b="0" i="0" sz="2000" u="none" cap="none" strike="noStrike">
              <a:solidFill>
                <a:srgbClr val="000000"/>
              </a:solidFill>
              <a:latin typeface="Noto Naskh Arabic"/>
              <a:ea typeface="Noto Naskh Arabic"/>
              <a:cs typeface="Noto Naskh Arabic"/>
              <a:sym typeface="Noto Naskh Arabic"/>
            </a:endParaRPr>
          </a:p>
        </p:txBody>
      </p:sp>
      <p:cxnSp>
        <p:nvCxnSpPr>
          <p:cNvPr id="80" name="Google Shape;80;p10"/>
          <p:cNvCxnSpPr/>
          <p:nvPr/>
        </p:nvCxnSpPr>
        <p:spPr>
          <a:xfrm>
            <a:off x="914400" y="2847620"/>
            <a:ext cx="0" cy="1875900"/>
          </a:xfrm>
          <a:prstGeom prst="straightConnector1">
            <a:avLst/>
          </a:prstGeom>
          <a:noFill/>
          <a:ln cap="flat" cmpd="sng" w="28575">
            <a:solidFill>
              <a:schemeClr val="accent1"/>
            </a:solidFill>
            <a:prstDash val="solid"/>
            <a:round/>
            <a:headEnd len="med" w="med" type="diamond"/>
            <a:tailEnd len="med" w="med" type="diamond"/>
          </a:ln>
        </p:spPr>
      </p:cxnSp>
      <p:sp>
        <p:nvSpPr>
          <p:cNvPr id="81" name="Google Shape;81;p10"/>
          <p:cNvSpPr txBox="1"/>
          <p:nvPr/>
        </p:nvSpPr>
        <p:spPr>
          <a:xfrm>
            <a:off x="1607418" y="449525"/>
            <a:ext cx="5913300" cy="5664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3600"/>
              <a:buFont typeface="Arial"/>
              <a:buNone/>
            </a:pPr>
            <a:r>
              <a:rPr b="1" lang="en-GB" sz="3600">
                <a:solidFill>
                  <a:srgbClr val="006FC2"/>
                </a:solidFill>
                <a:latin typeface="Lato"/>
                <a:ea typeface="Lato"/>
                <a:cs typeface="Lato"/>
                <a:sym typeface="Lato"/>
              </a:rPr>
              <a:t>Processes</a:t>
            </a:r>
            <a:endParaRPr b="0" i="0" sz="3600" u="none" cap="none" strike="noStrike">
              <a:solidFill>
                <a:srgbClr val="000000"/>
              </a:solidFill>
              <a:latin typeface="Lato"/>
              <a:ea typeface="Lato"/>
              <a:cs typeface="Lato"/>
              <a:sym typeface="Lato"/>
            </a:endParaRPr>
          </a:p>
        </p:txBody>
      </p:sp>
      <p:sp>
        <p:nvSpPr>
          <p:cNvPr id="82" name="Google Shape;82;p10"/>
          <p:cNvSpPr txBox="1"/>
          <p:nvPr/>
        </p:nvSpPr>
        <p:spPr>
          <a:xfrm>
            <a:off x="1362702" y="1336175"/>
            <a:ext cx="7562100" cy="58614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2000"/>
              <a:buFont typeface="Arial"/>
              <a:buNone/>
            </a:pPr>
            <a:r>
              <a:rPr lang="en-GB" sz="2000">
                <a:solidFill>
                  <a:srgbClr val="006FC2"/>
                </a:solidFill>
                <a:latin typeface="Lato"/>
                <a:ea typeface="Lato"/>
                <a:cs typeface="Lato"/>
                <a:sym typeface="Lato"/>
              </a:rPr>
              <a:t>A process is a program in execution.</a:t>
            </a:r>
            <a:endParaRPr sz="2000">
              <a:solidFill>
                <a:srgbClr val="006FC2"/>
              </a:solidFill>
              <a:latin typeface="Lato"/>
              <a:ea typeface="Lato"/>
              <a:cs typeface="Lato"/>
              <a:sym typeface="Lato"/>
            </a:endParaRPr>
          </a:p>
          <a:p>
            <a:pPr indent="0" lvl="0" marL="12700" marR="0" rtl="0" algn="l">
              <a:lnSpc>
                <a:spcPct val="100000"/>
              </a:lnSpc>
              <a:spcBef>
                <a:spcPts val="0"/>
              </a:spcBef>
              <a:spcAft>
                <a:spcPts val="0"/>
              </a:spcAft>
              <a:buClr>
                <a:srgbClr val="000000"/>
              </a:buClr>
              <a:buSzPts val="2000"/>
              <a:buFont typeface="Arial"/>
              <a:buNone/>
            </a:pPr>
            <a:r>
              <a:t/>
            </a:r>
            <a:endParaRPr sz="2000">
              <a:solidFill>
                <a:srgbClr val="006FC2"/>
              </a:solidFill>
              <a:latin typeface="Lato"/>
              <a:ea typeface="Lato"/>
              <a:cs typeface="Lato"/>
              <a:sym typeface="Lato"/>
            </a:endParaRPr>
          </a:p>
          <a:p>
            <a:pPr indent="0" lvl="0" marL="12700" marR="0" rtl="0" algn="l">
              <a:lnSpc>
                <a:spcPct val="100000"/>
              </a:lnSpc>
              <a:spcBef>
                <a:spcPts val="0"/>
              </a:spcBef>
              <a:spcAft>
                <a:spcPts val="0"/>
              </a:spcAft>
              <a:buClr>
                <a:srgbClr val="000000"/>
              </a:buClr>
              <a:buSzPts val="2000"/>
              <a:buFont typeface="Arial"/>
              <a:buNone/>
            </a:pPr>
            <a:r>
              <a:rPr lang="en-GB" sz="2000">
                <a:solidFill>
                  <a:srgbClr val="006FC2"/>
                </a:solidFill>
                <a:latin typeface="Lato"/>
                <a:ea typeface="Lato"/>
                <a:cs typeface="Lato"/>
                <a:sym typeface="Lato"/>
              </a:rPr>
              <a:t>Computer programs are written as text files. When they are executed, they run as processes to carry out the </a:t>
            </a:r>
            <a:r>
              <a:rPr lang="en-GB" sz="2000">
                <a:solidFill>
                  <a:srgbClr val="006FC2"/>
                </a:solidFill>
                <a:latin typeface="Lato"/>
                <a:ea typeface="Lato"/>
                <a:cs typeface="Lato"/>
                <a:sym typeface="Lato"/>
              </a:rPr>
              <a:t>instructions</a:t>
            </a:r>
            <a:r>
              <a:rPr lang="en-GB" sz="2000">
                <a:solidFill>
                  <a:srgbClr val="006FC2"/>
                </a:solidFill>
                <a:latin typeface="Lato"/>
                <a:ea typeface="Lato"/>
                <a:cs typeface="Lato"/>
                <a:sym typeface="Lato"/>
              </a:rPr>
              <a:t> specified in the written program.</a:t>
            </a:r>
            <a:endParaRPr sz="2000">
              <a:solidFill>
                <a:srgbClr val="006FC2"/>
              </a:solidFill>
              <a:latin typeface="Lato"/>
              <a:ea typeface="Lato"/>
              <a:cs typeface="Lato"/>
              <a:sym typeface="Lato"/>
            </a:endParaRPr>
          </a:p>
          <a:p>
            <a:pPr indent="0" lvl="0" marL="12700" marR="0" rtl="0" algn="l">
              <a:lnSpc>
                <a:spcPct val="100000"/>
              </a:lnSpc>
              <a:spcBef>
                <a:spcPts val="0"/>
              </a:spcBef>
              <a:spcAft>
                <a:spcPts val="0"/>
              </a:spcAft>
              <a:buClr>
                <a:srgbClr val="000000"/>
              </a:buClr>
              <a:buSzPts val="2000"/>
              <a:buFont typeface="Arial"/>
              <a:buNone/>
            </a:pPr>
            <a:r>
              <a:t/>
            </a:r>
            <a:endParaRPr sz="2000">
              <a:solidFill>
                <a:srgbClr val="006FC2"/>
              </a:solidFill>
              <a:latin typeface="Lato"/>
              <a:ea typeface="Lato"/>
              <a:cs typeface="Lato"/>
              <a:sym typeface="Lato"/>
            </a:endParaRPr>
          </a:p>
          <a:p>
            <a:pPr indent="0" lvl="0" marL="12700" marR="0" rtl="0" algn="l">
              <a:lnSpc>
                <a:spcPct val="100000"/>
              </a:lnSpc>
              <a:spcBef>
                <a:spcPts val="0"/>
              </a:spcBef>
              <a:spcAft>
                <a:spcPts val="0"/>
              </a:spcAft>
              <a:buClr>
                <a:srgbClr val="000000"/>
              </a:buClr>
              <a:buSzPts val="2000"/>
              <a:buFont typeface="Arial"/>
              <a:buNone/>
            </a:pPr>
            <a:r>
              <a:rPr lang="en-GB" sz="2000">
                <a:solidFill>
                  <a:srgbClr val="006FC2"/>
                </a:solidFill>
                <a:latin typeface="Lato"/>
                <a:ea typeface="Lato"/>
                <a:cs typeface="Lato"/>
                <a:sym typeface="Lato"/>
              </a:rPr>
              <a:t>Sections of a Process:</a:t>
            </a:r>
            <a:endParaRPr sz="2000">
              <a:solidFill>
                <a:srgbClr val="006FC2"/>
              </a:solidFill>
              <a:latin typeface="Lato"/>
              <a:ea typeface="Lato"/>
              <a:cs typeface="Lato"/>
              <a:sym typeface="Lato"/>
            </a:endParaRPr>
          </a:p>
          <a:p>
            <a:pPr indent="-355600" lvl="0" marL="457200" marR="0" rtl="0" algn="l">
              <a:lnSpc>
                <a:spcPct val="100000"/>
              </a:lnSpc>
              <a:spcBef>
                <a:spcPts val="0"/>
              </a:spcBef>
              <a:spcAft>
                <a:spcPts val="0"/>
              </a:spcAft>
              <a:buClr>
                <a:srgbClr val="006FC2"/>
              </a:buClr>
              <a:buSzPts val="2000"/>
              <a:buFont typeface="Lato"/>
              <a:buChar char="-"/>
            </a:pPr>
            <a:r>
              <a:rPr lang="en-GB" sz="2000">
                <a:solidFill>
                  <a:srgbClr val="006FC2"/>
                </a:solidFill>
                <a:latin typeface="Lato"/>
                <a:ea typeface="Lato"/>
                <a:cs typeface="Lato"/>
                <a:sym typeface="Lato"/>
              </a:rPr>
              <a:t>Stack: The process Stack contains the temporary data such as method/function parameters, return address and local variables.</a:t>
            </a:r>
            <a:endParaRPr sz="2000">
              <a:solidFill>
                <a:srgbClr val="006FC2"/>
              </a:solidFill>
              <a:latin typeface="Lato"/>
              <a:ea typeface="Lato"/>
              <a:cs typeface="Lato"/>
              <a:sym typeface="Lato"/>
            </a:endParaRPr>
          </a:p>
          <a:p>
            <a:pPr indent="0" lvl="0" marL="457200" marR="0" rtl="0" algn="l">
              <a:lnSpc>
                <a:spcPct val="100000"/>
              </a:lnSpc>
              <a:spcBef>
                <a:spcPts val="0"/>
              </a:spcBef>
              <a:spcAft>
                <a:spcPts val="0"/>
              </a:spcAft>
              <a:buNone/>
            </a:pPr>
            <a:r>
              <a:t/>
            </a:r>
            <a:endParaRPr sz="2000">
              <a:solidFill>
                <a:srgbClr val="006FC2"/>
              </a:solidFill>
              <a:latin typeface="Lato"/>
              <a:ea typeface="Lato"/>
              <a:cs typeface="Lato"/>
              <a:sym typeface="Lato"/>
            </a:endParaRPr>
          </a:p>
          <a:p>
            <a:pPr indent="-355600" lvl="0" marL="457200" marR="0" rtl="0" algn="l">
              <a:lnSpc>
                <a:spcPct val="100000"/>
              </a:lnSpc>
              <a:spcBef>
                <a:spcPts val="0"/>
              </a:spcBef>
              <a:spcAft>
                <a:spcPts val="0"/>
              </a:spcAft>
              <a:buClr>
                <a:srgbClr val="006FC2"/>
              </a:buClr>
              <a:buSzPts val="2000"/>
              <a:buFont typeface="Lato"/>
              <a:buChar char="-"/>
            </a:pPr>
            <a:r>
              <a:rPr lang="en-GB" sz="2000">
                <a:solidFill>
                  <a:srgbClr val="006FC2"/>
                </a:solidFill>
                <a:latin typeface="Lato"/>
                <a:ea typeface="Lato"/>
                <a:cs typeface="Lato"/>
                <a:sym typeface="Lato"/>
              </a:rPr>
              <a:t>Heap: This is the memory that is dynamically allocated to a process during its execution.</a:t>
            </a:r>
            <a:endParaRPr sz="2000">
              <a:solidFill>
                <a:srgbClr val="006FC2"/>
              </a:solidFill>
              <a:latin typeface="Lato"/>
              <a:ea typeface="Lato"/>
              <a:cs typeface="Lato"/>
              <a:sym typeface="Lato"/>
            </a:endParaRPr>
          </a:p>
          <a:p>
            <a:pPr indent="0" lvl="0" marL="457200" marR="0" rtl="0" algn="l">
              <a:lnSpc>
                <a:spcPct val="100000"/>
              </a:lnSpc>
              <a:spcBef>
                <a:spcPts val="0"/>
              </a:spcBef>
              <a:spcAft>
                <a:spcPts val="0"/>
              </a:spcAft>
              <a:buNone/>
            </a:pPr>
            <a:r>
              <a:t/>
            </a:r>
            <a:endParaRPr sz="2000">
              <a:solidFill>
                <a:srgbClr val="006FC2"/>
              </a:solidFill>
              <a:latin typeface="Lato"/>
              <a:ea typeface="Lato"/>
              <a:cs typeface="Lato"/>
              <a:sym typeface="Lato"/>
            </a:endParaRPr>
          </a:p>
          <a:p>
            <a:pPr indent="-355600" lvl="0" marL="457200" marR="0" rtl="0" algn="l">
              <a:lnSpc>
                <a:spcPct val="100000"/>
              </a:lnSpc>
              <a:spcBef>
                <a:spcPts val="0"/>
              </a:spcBef>
              <a:spcAft>
                <a:spcPts val="0"/>
              </a:spcAft>
              <a:buClr>
                <a:srgbClr val="006FC2"/>
              </a:buClr>
              <a:buSzPts val="2000"/>
              <a:buFont typeface="Lato"/>
              <a:buChar char="-"/>
            </a:pPr>
            <a:r>
              <a:rPr lang="en-GB" sz="2000">
                <a:solidFill>
                  <a:srgbClr val="006FC2"/>
                </a:solidFill>
                <a:latin typeface="Lato"/>
                <a:ea typeface="Lato"/>
                <a:cs typeface="Lato"/>
                <a:sym typeface="Lato"/>
              </a:rPr>
              <a:t>Text: This consists of the ongoing activity of a process that is represented by the value of the Program Counter and the contents of the processor’s registers.</a:t>
            </a:r>
            <a:endParaRPr sz="2000">
              <a:solidFill>
                <a:srgbClr val="006FC2"/>
              </a:solidFill>
              <a:latin typeface="Lato"/>
              <a:ea typeface="Lato"/>
              <a:cs typeface="Lato"/>
              <a:sym typeface="Lato"/>
            </a:endParaRPr>
          </a:p>
          <a:p>
            <a:pPr indent="0" lvl="0" marL="457200" marR="0" rtl="0" algn="l">
              <a:lnSpc>
                <a:spcPct val="100000"/>
              </a:lnSpc>
              <a:spcBef>
                <a:spcPts val="0"/>
              </a:spcBef>
              <a:spcAft>
                <a:spcPts val="0"/>
              </a:spcAft>
              <a:buNone/>
            </a:pPr>
            <a:r>
              <a:rPr lang="en-GB" sz="2000">
                <a:solidFill>
                  <a:srgbClr val="006FC2"/>
                </a:solidFill>
                <a:latin typeface="Lato"/>
                <a:ea typeface="Lato"/>
                <a:cs typeface="Lato"/>
                <a:sym typeface="Lato"/>
              </a:rPr>
              <a:t> </a:t>
            </a:r>
            <a:endParaRPr sz="2000">
              <a:solidFill>
                <a:srgbClr val="006FC2"/>
              </a:solidFill>
              <a:latin typeface="Lato"/>
              <a:ea typeface="Lato"/>
              <a:cs typeface="Lato"/>
              <a:sym typeface="Lato"/>
            </a:endParaRPr>
          </a:p>
          <a:p>
            <a:pPr indent="-355600" lvl="0" marL="457200" marR="0" rtl="0" algn="l">
              <a:lnSpc>
                <a:spcPct val="100000"/>
              </a:lnSpc>
              <a:spcBef>
                <a:spcPts val="0"/>
              </a:spcBef>
              <a:spcAft>
                <a:spcPts val="0"/>
              </a:spcAft>
              <a:buClr>
                <a:srgbClr val="006FC2"/>
              </a:buClr>
              <a:buSzPts val="2000"/>
              <a:buFont typeface="Lato"/>
              <a:buChar char="-"/>
            </a:pPr>
            <a:r>
              <a:rPr lang="en-GB" sz="2000">
                <a:solidFill>
                  <a:srgbClr val="006FC2"/>
                </a:solidFill>
                <a:latin typeface="Lato"/>
                <a:ea typeface="Lato"/>
                <a:cs typeface="Lato"/>
                <a:sym typeface="Lato"/>
              </a:rPr>
              <a:t>Data:The global as well as static variables are included in this section</a:t>
            </a:r>
            <a:endParaRPr sz="2000">
              <a:solidFill>
                <a:srgbClr val="006FC2"/>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1"/>
          <p:cNvSpPr txBox="1"/>
          <p:nvPr/>
        </p:nvSpPr>
        <p:spPr>
          <a:xfrm>
            <a:off x="9123730" y="6883463"/>
            <a:ext cx="431100" cy="320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1" i="0" lang="en-GB" sz="2000" u="none" cap="none" strike="noStrike">
                <a:solidFill>
                  <a:srgbClr val="006FC2"/>
                </a:solidFill>
                <a:latin typeface="Noto Naskh Arabic"/>
                <a:ea typeface="Noto Naskh Arabic"/>
                <a:cs typeface="Noto Naskh Arabic"/>
                <a:sym typeface="Noto Naskh Arabic"/>
              </a:rPr>
              <a:t>4</a:t>
            </a:r>
            <a:r>
              <a:rPr b="1" i="0" lang="en-GB" sz="2000" u="none" cap="none" strike="noStrike">
                <a:solidFill>
                  <a:srgbClr val="000000"/>
                </a:solidFill>
                <a:latin typeface="Noto Naskh Arabic"/>
                <a:ea typeface="Noto Naskh Arabic"/>
                <a:cs typeface="Noto Naskh Arabic"/>
                <a:sym typeface="Noto Naskh Arabic"/>
              </a:rPr>
              <a:t>.</a:t>
            </a:r>
            <a:r>
              <a:rPr b="1" i="0" lang="en-GB" sz="2000" u="none" cap="none" strike="noStrike">
                <a:solidFill>
                  <a:srgbClr val="8FC63B"/>
                </a:solidFill>
                <a:latin typeface="Noto Naskh Arabic"/>
                <a:ea typeface="Noto Naskh Arabic"/>
                <a:cs typeface="Noto Naskh Arabic"/>
                <a:sym typeface="Noto Naskh Arabic"/>
              </a:rPr>
              <a:t>0</a:t>
            </a:r>
            <a:endParaRPr b="0" i="0" sz="2000" u="none" cap="none" strike="noStrike">
              <a:solidFill>
                <a:srgbClr val="000000"/>
              </a:solidFill>
              <a:latin typeface="Noto Naskh Arabic"/>
              <a:ea typeface="Noto Naskh Arabic"/>
              <a:cs typeface="Noto Naskh Arabic"/>
              <a:sym typeface="Noto Naskh Arabic"/>
            </a:endParaRPr>
          </a:p>
        </p:txBody>
      </p:sp>
      <p:cxnSp>
        <p:nvCxnSpPr>
          <p:cNvPr id="88" name="Google Shape;88;p11"/>
          <p:cNvCxnSpPr/>
          <p:nvPr/>
        </p:nvCxnSpPr>
        <p:spPr>
          <a:xfrm>
            <a:off x="914400" y="2847620"/>
            <a:ext cx="0" cy="1875900"/>
          </a:xfrm>
          <a:prstGeom prst="straightConnector1">
            <a:avLst/>
          </a:prstGeom>
          <a:noFill/>
          <a:ln cap="flat" cmpd="sng" w="28575">
            <a:solidFill>
              <a:schemeClr val="accent1"/>
            </a:solidFill>
            <a:prstDash val="solid"/>
            <a:round/>
            <a:headEnd len="med" w="med" type="diamond"/>
            <a:tailEnd len="med" w="med" type="diamond"/>
          </a:ln>
        </p:spPr>
      </p:cxnSp>
      <p:sp>
        <p:nvSpPr>
          <p:cNvPr id="89" name="Google Shape;89;p11"/>
          <p:cNvSpPr txBox="1"/>
          <p:nvPr/>
        </p:nvSpPr>
        <p:spPr>
          <a:xfrm>
            <a:off x="1607418" y="449525"/>
            <a:ext cx="5913300" cy="4431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3600"/>
              <a:buFont typeface="Arial"/>
              <a:buNone/>
            </a:pPr>
            <a:r>
              <a:rPr b="1" lang="en-GB" sz="2800">
                <a:solidFill>
                  <a:srgbClr val="006FC2"/>
                </a:solidFill>
                <a:latin typeface="Lato"/>
                <a:ea typeface="Lato"/>
                <a:cs typeface="Lato"/>
                <a:sym typeface="Lato"/>
              </a:rPr>
              <a:t>Sections of a Process</a:t>
            </a:r>
            <a:endParaRPr b="0" i="0" sz="2800" u="none" cap="none" strike="noStrike">
              <a:solidFill>
                <a:srgbClr val="000000"/>
              </a:solidFill>
              <a:latin typeface="Lato"/>
              <a:ea typeface="Lato"/>
              <a:cs typeface="Lato"/>
              <a:sym typeface="Lato"/>
            </a:endParaRPr>
          </a:p>
        </p:txBody>
      </p:sp>
      <p:pic>
        <p:nvPicPr>
          <p:cNvPr id="90" name="Google Shape;90;p11"/>
          <p:cNvPicPr preferRelativeResize="0"/>
          <p:nvPr/>
        </p:nvPicPr>
        <p:blipFill>
          <a:blip r:embed="rId3">
            <a:alphaModFix/>
          </a:blip>
          <a:stretch>
            <a:fillRect/>
          </a:stretch>
        </p:blipFill>
        <p:spPr>
          <a:xfrm>
            <a:off x="2809050" y="963450"/>
            <a:ext cx="4135509" cy="6117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2"/>
          <p:cNvSpPr txBox="1"/>
          <p:nvPr/>
        </p:nvSpPr>
        <p:spPr>
          <a:xfrm>
            <a:off x="9123730" y="6883463"/>
            <a:ext cx="431100" cy="320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1" i="0" lang="en-GB" sz="2000" u="none" cap="none" strike="noStrike">
                <a:solidFill>
                  <a:srgbClr val="006FC2"/>
                </a:solidFill>
                <a:latin typeface="Noto Naskh Arabic"/>
                <a:ea typeface="Noto Naskh Arabic"/>
                <a:cs typeface="Noto Naskh Arabic"/>
                <a:sym typeface="Noto Naskh Arabic"/>
              </a:rPr>
              <a:t>4</a:t>
            </a:r>
            <a:r>
              <a:rPr b="1" i="0" lang="en-GB" sz="2000" u="none" cap="none" strike="noStrike">
                <a:solidFill>
                  <a:srgbClr val="000000"/>
                </a:solidFill>
                <a:latin typeface="Noto Naskh Arabic"/>
                <a:ea typeface="Noto Naskh Arabic"/>
                <a:cs typeface="Noto Naskh Arabic"/>
                <a:sym typeface="Noto Naskh Arabic"/>
              </a:rPr>
              <a:t>.</a:t>
            </a:r>
            <a:r>
              <a:rPr b="1" i="0" lang="en-GB" sz="2000" u="none" cap="none" strike="noStrike">
                <a:solidFill>
                  <a:srgbClr val="8FC63B"/>
                </a:solidFill>
                <a:latin typeface="Noto Naskh Arabic"/>
                <a:ea typeface="Noto Naskh Arabic"/>
                <a:cs typeface="Noto Naskh Arabic"/>
                <a:sym typeface="Noto Naskh Arabic"/>
              </a:rPr>
              <a:t>0</a:t>
            </a:r>
            <a:endParaRPr b="0" i="0" sz="2000" u="none" cap="none" strike="noStrike">
              <a:solidFill>
                <a:srgbClr val="000000"/>
              </a:solidFill>
              <a:latin typeface="Noto Naskh Arabic"/>
              <a:ea typeface="Noto Naskh Arabic"/>
              <a:cs typeface="Noto Naskh Arabic"/>
              <a:sym typeface="Noto Naskh Arabic"/>
            </a:endParaRPr>
          </a:p>
        </p:txBody>
      </p:sp>
      <p:cxnSp>
        <p:nvCxnSpPr>
          <p:cNvPr id="96" name="Google Shape;96;p12"/>
          <p:cNvCxnSpPr/>
          <p:nvPr/>
        </p:nvCxnSpPr>
        <p:spPr>
          <a:xfrm>
            <a:off x="914400" y="2847620"/>
            <a:ext cx="0" cy="1875900"/>
          </a:xfrm>
          <a:prstGeom prst="straightConnector1">
            <a:avLst/>
          </a:prstGeom>
          <a:noFill/>
          <a:ln cap="flat" cmpd="sng" w="28575">
            <a:solidFill>
              <a:schemeClr val="accent1"/>
            </a:solidFill>
            <a:prstDash val="solid"/>
            <a:round/>
            <a:headEnd len="med" w="med" type="diamond"/>
            <a:tailEnd len="med" w="med" type="diamond"/>
          </a:ln>
        </p:spPr>
      </p:cxnSp>
      <p:sp>
        <p:nvSpPr>
          <p:cNvPr id="97" name="Google Shape;97;p12"/>
          <p:cNvSpPr txBox="1"/>
          <p:nvPr/>
        </p:nvSpPr>
        <p:spPr>
          <a:xfrm>
            <a:off x="1512276" y="449525"/>
            <a:ext cx="6963900" cy="5664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3600"/>
              <a:buFont typeface="Arial"/>
              <a:buNone/>
            </a:pPr>
            <a:r>
              <a:rPr b="1" lang="en-GB" sz="3600">
                <a:solidFill>
                  <a:srgbClr val="006FC2"/>
                </a:solidFill>
                <a:latin typeface="Lato"/>
                <a:ea typeface="Lato"/>
                <a:cs typeface="Lato"/>
                <a:sym typeface="Lato"/>
              </a:rPr>
              <a:t>Process Lifecycle</a:t>
            </a:r>
            <a:endParaRPr b="0" i="0" sz="3600" u="none" cap="none" strike="noStrike">
              <a:solidFill>
                <a:srgbClr val="000000"/>
              </a:solidFill>
              <a:latin typeface="Lato"/>
              <a:ea typeface="Lato"/>
              <a:cs typeface="Lato"/>
              <a:sym typeface="Lato"/>
            </a:endParaRPr>
          </a:p>
        </p:txBody>
      </p:sp>
      <p:sp>
        <p:nvSpPr>
          <p:cNvPr id="98" name="Google Shape;98;p12"/>
          <p:cNvSpPr txBox="1"/>
          <p:nvPr/>
        </p:nvSpPr>
        <p:spPr>
          <a:xfrm>
            <a:off x="1362702" y="1105025"/>
            <a:ext cx="7562100" cy="5727900"/>
          </a:xfrm>
          <a:prstGeom prst="rect">
            <a:avLst/>
          </a:prstGeom>
          <a:noFill/>
          <a:ln>
            <a:noFill/>
          </a:ln>
        </p:spPr>
        <p:txBody>
          <a:bodyPr anchorCtr="0" anchor="t" bIns="0" lIns="0" spcFirstLastPara="1" rIns="0" wrap="square" tIns="12050">
            <a:spAutoFit/>
          </a:bodyPr>
          <a:lstStyle/>
          <a:p>
            <a:pPr indent="0" lvl="0" marL="0" marR="0" rtl="0" algn="l">
              <a:lnSpc>
                <a:spcPct val="100000"/>
              </a:lnSpc>
              <a:spcBef>
                <a:spcPts val="0"/>
              </a:spcBef>
              <a:spcAft>
                <a:spcPts val="0"/>
              </a:spcAft>
              <a:buNone/>
            </a:pPr>
            <a:r>
              <a:rPr lang="en-GB" sz="2000">
                <a:solidFill>
                  <a:srgbClr val="006FC2"/>
                </a:solidFill>
                <a:latin typeface="Lato"/>
                <a:ea typeface="Lato"/>
                <a:cs typeface="Lato"/>
                <a:sym typeface="Lato"/>
              </a:rPr>
              <a:t>When a process is in execution on an operating system, it passes through a series of stages before it’s completion (successful or otherwise).</a:t>
            </a:r>
            <a:endParaRPr sz="2000">
              <a:solidFill>
                <a:srgbClr val="006FC2"/>
              </a:solidFill>
              <a:latin typeface="Lato"/>
              <a:ea typeface="Lato"/>
              <a:cs typeface="Lato"/>
              <a:sym typeface="Lato"/>
            </a:endParaRPr>
          </a:p>
          <a:p>
            <a:pPr indent="0" lvl="0" marL="0" marR="0" rtl="0" algn="l">
              <a:lnSpc>
                <a:spcPct val="100000"/>
              </a:lnSpc>
              <a:spcBef>
                <a:spcPts val="0"/>
              </a:spcBef>
              <a:spcAft>
                <a:spcPts val="0"/>
              </a:spcAft>
              <a:buNone/>
            </a:pPr>
            <a:r>
              <a:t/>
            </a:r>
            <a:endParaRPr sz="2000">
              <a:solidFill>
                <a:srgbClr val="006FC2"/>
              </a:solidFill>
              <a:latin typeface="Lato"/>
              <a:ea typeface="Lato"/>
              <a:cs typeface="Lato"/>
              <a:sym typeface="Lato"/>
            </a:endParaRPr>
          </a:p>
          <a:p>
            <a:pPr indent="0" lvl="0" marL="0" marR="0" rtl="0" algn="l">
              <a:lnSpc>
                <a:spcPct val="100000"/>
              </a:lnSpc>
              <a:spcBef>
                <a:spcPts val="0"/>
              </a:spcBef>
              <a:spcAft>
                <a:spcPts val="0"/>
              </a:spcAft>
              <a:buNone/>
            </a:pPr>
            <a:r>
              <a:rPr lang="en-GB" sz="2000">
                <a:solidFill>
                  <a:srgbClr val="006FC2"/>
                </a:solidFill>
                <a:latin typeface="Lato"/>
                <a:ea typeface="Lato"/>
                <a:cs typeface="Lato"/>
                <a:sym typeface="Lato"/>
              </a:rPr>
              <a:t>The names of these stages can differ from one OS to another as they are not standardized but their importance remain the same.</a:t>
            </a:r>
            <a:endParaRPr sz="2000">
              <a:solidFill>
                <a:srgbClr val="006FC2"/>
              </a:solidFill>
              <a:latin typeface="Lato"/>
              <a:ea typeface="Lato"/>
              <a:cs typeface="Lato"/>
              <a:sym typeface="Lato"/>
            </a:endParaRPr>
          </a:p>
          <a:p>
            <a:pPr indent="0" lvl="0" marL="0" marR="0" rtl="0" algn="l">
              <a:lnSpc>
                <a:spcPct val="100000"/>
              </a:lnSpc>
              <a:spcBef>
                <a:spcPts val="0"/>
              </a:spcBef>
              <a:spcAft>
                <a:spcPts val="0"/>
              </a:spcAft>
              <a:buNone/>
            </a:pPr>
            <a:r>
              <a:t/>
            </a:r>
            <a:endParaRPr sz="2000">
              <a:solidFill>
                <a:srgbClr val="006FC2"/>
              </a:solidFill>
              <a:latin typeface="Lato"/>
              <a:ea typeface="Lato"/>
              <a:cs typeface="Lato"/>
              <a:sym typeface="Lato"/>
            </a:endParaRPr>
          </a:p>
          <a:p>
            <a:pPr indent="-342900" lvl="0" marL="457200" marR="0" rtl="0" algn="l">
              <a:lnSpc>
                <a:spcPct val="100000"/>
              </a:lnSpc>
              <a:spcBef>
                <a:spcPts val="0"/>
              </a:spcBef>
              <a:spcAft>
                <a:spcPts val="0"/>
              </a:spcAft>
              <a:buClr>
                <a:srgbClr val="006FC2"/>
              </a:buClr>
              <a:buSzPts val="1800"/>
              <a:buFont typeface="Lato"/>
              <a:buChar char="-"/>
            </a:pPr>
            <a:r>
              <a:rPr lang="en-GB" sz="1800">
                <a:solidFill>
                  <a:srgbClr val="006FC2"/>
                </a:solidFill>
                <a:latin typeface="Lato"/>
                <a:ea typeface="Lato"/>
                <a:cs typeface="Lato"/>
                <a:sym typeface="Lato"/>
              </a:rPr>
              <a:t>Start: This is the initial state when a process is first started/created.</a:t>
            </a:r>
            <a:endParaRPr sz="1800">
              <a:solidFill>
                <a:srgbClr val="006FC2"/>
              </a:solidFill>
              <a:latin typeface="Lato"/>
              <a:ea typeface="Lato"/>
              <a:cs typeface="Lato"/>
              <a:sym typeface="Lato"/>
            </a:endParaRPr>
          </a:p>
          <a:p>
            <a:pPr indent="-342900" lvl="0" marL="457200" marR="0" rtl="0" algn="l">
              <a:lnSpc>
                <a:spcPct val="100000"/>
              </a:lnSpc>
              <a:spcBef>
                <a:spcPts val="1000"/>
              </a:spcBef>
              <a:spcAft>
                <a:spcPts val="0"/>
              </a:spcAft>
              <a:buClr>
                <a:srgbClr val="006FC2"/>
              </a:buClr>
              <a:buSzPts val="1800"/>
              <a:buFont typeface="Lato"/>
              <a:buChar char="-"/>
            </a:pPr>
            <a:r>
              <a:rPr lang="en-GB" sz="1800">
                <a:solidFill>
                  <a:srgbClr val="006FC2"/>
                </a:solidFill>
                <a:latin typeface="Lato"/>
                <a:ea typeface="Lato"/>
                <a:cs typeface="Lato"/>
                <a:sym typeface="Lato"/>
              </a:rPr>
              <a:t>Ready: A process is in ready state when waiting for a processor to be assigned to it either after </a:t>
            </a:r>
            <a:r>
              <a:rPr b="1" lang="en-GB" sz="1800">
                <a:solidFill>
                  <a:srgbClr val="006FC2"/>
                </a:solidFill>
                <a:latin typeface="Lato"/>
                <a:ea typeface="Lato"/>
                <a:cs typeface="Lato"/>
                <a:sym typeface="Lato"/>
              </a:rPr>
              <a:t>Start</a:t>
            </a:r>
            <a:r>
              <a:rPr lang="en-GB" sz="1800">
                <a:solidFill>
                  <a:srgbClr val="006FC2"/>
                </a:solidFill>
                <a:latin typeface="Lato"/>
                <a:ea typeface="Lato"/>
                <a:cs typeface="Lato"/>
                <a:sym typeface="Lato"/>
              </a:rPr>
              <a:t> state or when interrupted by a scheduler</a:t>
            </a:r>
            <a:endParaRPr sz="1800">
              <a:solidFill>
                <a:srgbClr val="006FC2"/>
              </a:solidFill>
              <a:latin typeface="Lato"/>
              <a:ea typeface="Lato"/>
              <a:cs typeface="Lato"/>
              <a:sym typeface="Lato"/>
            </a:endParaRPr>
          </a:p>
          <a:p>
            <a:pPr indent="-342900" lvl="0" marL="457200" marR="0" rtl="0" algn="l">
              <a:lnSpc>
                <a:spcPct val="100000"/>
              </a:lnSpc>
              <a:spcBef>
                <a:spcPts val="1000"/>
              </a:spcBef>
              <a:spcAft>
                <a:spcPts val="0"/>
              </a:spcAft>
              <a:buClr>
                <a:srgbClr val="006FC2"/>
              </a:buClr>
              <a:buSzPts val="1800"/>
              <a:buFont typeface="Lato"/>
              <a:buChar char="-"/>
            </a:pPr>
            <a:r>
              <a:rPr lang="en-GB" sz="1800">
                <a:solidFill>
                  <a:srgbClr val="006FC2"/>
                </a:solidFill>
                <a:latin typeface="Lato"/>
                <a:ea typeface="Lato"/>
                <a:cs typeface="Lato"/>
                <a:sym typeface="Lato"/>
              </a:rPr>
              <a:t>Running: When a process has been assigned a processor by the scheduler and can now run its instructions</a:t>
            </a:r>
            <a:endParaRPr sz="1800">
              <a:solidFill>
                <a:srgbClr val="006FC2"/>
              </a:solidFill>
              <a:latin typeface="Lato"/>
              <a:ea typeface="Lato"/>
              <a:cs typeface="Lato"/>
              <a:sym typeface="Lato"/>
            </a:endParaRPr>
          </a:p>
          <a:p>
            <a:pPr indent="-342900" lvl="0" marL="457200" marR="0" rtl="0" algn="l">
              <a:lnSpc>
                <a:spcPct val="100000"/>
              </a:lnSpc>
              <a:spcBef>
                <a:spcPts val="1000"/>
              </a:spcBef>
              <a:spcAft>
                <a:spcPts val="0"/>
              </a:spcAft>
              <a:buClr>
                <a:srgbClr val="006FC2"/>
              </a:buClr>
              <a:buSzPts val="1800"/>
              <a:buFont typeface="Lato"/>
              <a:buChar char="-"/>
            </a:pPr>
            <a:r>
              <a:rPr lang="en-GB" sz="1800">
                <a:solidFill>
                  <a:srgbClr val="006FC2"/>
                </a:solidFill>
                <a:latin typeface="Lato"/>
                <a:ea typeface="Lato"/>
                <a:cs typeface="Lato"/>
                <a:sym typeface="Lato"/>
              </a:rPr>
              <a:t>Waiting: If a process needs to wait for a resource, user input, data from a file; it is placed in waiting state</a:t>
            </a:r>
            <a:endParaRPr sz="1800">
              <a:solidFill>
                <a:srgbClr val="006FC2"/>
              </a:solidFill>
              <a:latin typeface="Lato"/>
              <a:ea typeface="Lato"/>
              <a:cs typeface="Lato"/>
              <a:sym typeface="Lato"/>
            </a:endParaRPr>
          </a:p>
          <a:p>
            <a:pPr indent="-342900" lvl="0" marL="457200" marR="0" rtl="0" algn="l">
              <a:lnSpc>
                <a:spcPct val="100000"/>
              </a:lnSpc>
              <a:spcBef>
                <a:spcPts val="1000"/>
              </a:spcBef>
              <a:spcAft>
                <a:spcPts val="1000"/>
              </a:spcAft>
              <a:buClr>
                <a:srgbClr val="006FC2"/>
              </a:buClr>
              <a:buSzPts val="1800"/>
              <a:buFont typeface="Lato"/>
              <a:buChar char="-"/>
            </a:pPr>
            <a:r>
              <a:rPr lang="en-GB" sz="1800">
                <a:solidFill>
                  <a:srgbClr val="006FC2"/>
                </a:solidFill>
                <a:latin typeface="Lato"/>
                <a:ea typeface="Lato"/>
                <a:cs typeface="Lato"/>
                <a:sym typeface="Lato"/>
              </a:rPr>
              <a:t>Terminated or Exited: When a process finishes its execution or is terminated by the OS, it is placed in this state where it waits to be removed from the main memory</a:t>
            </a:r>
            <a:endParaRPr sz="1800">
              <a:solidFill>
                <a:srgbClr val="006FC2"/>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3"/>
          <p:cNvSpPr txBox="1"/>
          <p:nvPr/>
        </p:nvSpPr>
        <p:spPr>
          <a:xfrm>
            <a:off x="9123730" y="6883463"/>
            <a:ext cx="431100" cy="320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1" i="0" lang="en-GB" sz="2000" u="none" cap="none" strike="noStrike">
                <a:solidFill>
                  <a:srgbClr val="006FC2"/>
                </a:solidFill>
                <a:latin typeface="Noto Naskh Arabic"/>
                <a:ea typeface="Noto Naskh Arabic"/>
                <a:cs typeface="Noto Naskh Arabic"/>
                <a:sym typeface="Noto Naskh Arabic"/>
              </a:rPr>
              <a:t>4</a:t>
            </a:r>
            <a:r>
              <a:rPr b="1" i="0" lang="en-GB" sz="2000" u="none" cap="none" strike="noStrike">
                <a:solidFill>
                  <a:srgbClr val="000000"/>
                </a:solidFill>
                <a:latin typeface="Noto Naskh Arabic"/>
                <a:ea typeface="Noto Naskh Arabic"/>
                <a:cs typeface="Noto Naskh Arabic"/>
                <a:sym typeface="Noto Naskh Arabic"/>
              </a:rPr>
              <a:t>.</a:t>
            </a:r>
            <a:r>
              <a:rPr b="1" i="0" lang="en-GB" sz="2000" u="none" cap="none" strike="noStrike">
                <a:solidFill>
                  <a:srgbClr val="8FC63B"/>
                </a:solidFill>
                <a:latin typeface="Noto Naskh Arabic"/>
                <a:ea typeface="Noto Naskh Arabic"/>
                <a:cs typeface="Noto Naskh Arabic"/>
                <a:sym typeface="Noto Naskh Arabic"/>
              </a:rPr>
              <a:t>0</a:t>
            </a:r>
            <a:endParaRPr b="0" i="0" sz="2000" u="none" cap="none" strike="noStrike">
              <a:solidFill>
                <a:srgbClr val="000000"/>
              </a:solidFill>
              <a:latin typeface="Noto Naskh Arabic"/>
              <a:ea typeface="Noto Naskh Arabic"/>
              <a:cs typeface="Noto Naskh Arabic"/>
              <a:sym typeface="Noto Naskh Arabic"/>
            </a:endParaRPr>
          </a:p>
        </p:txBody>
      </p:sp>
      <p:cxnSp>
        <p:nvCxnSpPr>
          <p:cNvPr id="104" name="Google Shape;104;p13"/>
          <p:cNvCxnSpPr/>
          <p:nvPr/>
        </p:nvCxnSpPr>
        <p:spPr>
          <a:xfrm>
            <a:off x="914400" y="2847620"/>
            <a:ext cx="0" cy="1875900"/>
          </a:xfrm>
          <a:prstGeom prst="straightConnector1">
            <a:avLst/>
          </a:prstGeom>
          <a:noFill/>
          <a:ln cap="flat" cmpd="sng" w="28575">
            <a:solidFill>
              <a:schemeClr val="accent1"/>
            </a:solidFill>
            <a:prstDash val="solid"/>
            <a:round/>
            <a:headEnd len="med" w="med" type="diamond"/>
            <a:tailEnd len="med" w="med" type="diamond"/>
          </a:ln>
        </p:spPr>
      </p:cxnSp>
      <p:sp>
        <p:nvSpPr>
          <p:cNvPr id="105" name="Google Shape;105;p13"/>
          <p:cNvSpPr txBox="1"/>
          <p:nvPr/>
        </p:nvSpPr>
        <p:spPr>
          <a:xfrm>
            <a:off x="1389727" y="476700"/>
            <a:ext cx="7734000" cy="566400"/>
          </a:xfrm>
          <a:prstGeom prst="rect">
            <a:avLst/>
          </a:prstGeom>
          <a:noFill/>
          <a:ln>
            <a:noFill/>
          </a:ln>
        </p:spPr>
        <p:txBody>
          <a:bodyPr anchorCtr="0" anchor="t" bIns="0" lIns="0" spcFirstLastPara="1" rIns="0" wrap="square" tIns="12050">
            <a:spAutoFit/>
          </a:bodyPr>
          <a:lstStyle/>
          <a:p>
            <a:pPr indent="0" lvl="0" marL="12700" rtl="0" algn="l">
              <a:spcBef>
                <a:spcPts val="0"/>
              </a:spcBef>
              <a:spcAft>
                <a:spcPts val="0"/>
              </a:spcAft>
              <a:buClr>
                <a:schemeClr val="dk1"/>
              </a:buClr>
              <a:buSzPts val="3600"/>
              <a:buFont typeface="Arial"/>
              <a:buNone/>
            </a:pPr>
            <a:r>
              <a:rPr b="1" lang="en-GB" sz="3600">
                <a:solidFill>
                  <a:srgbClr val="006FC2"/>
                </a:solidFill>
                <a:latin typeface="Lato"/>
                <a:ea typeface="Lato"/>
                <a:cs typeface="Lato"/>
                <a:sym typeface="Lato"/>
              </a:rPr>
              <a:t>Process Lifecycle</a:t>
            </a:r>
            <a:endParaRPr b="1" sz="2600">
              <a:solidFill>
                <a:srgbClr val="006FC2"/>
              </a:solidFill>
              <a:latin typeface="Lato"/>
              <a:ea typeface="Lato"/>
              <a:cs typeface="Lato"/>
              <a:sym typeface="Lato"/>
            </a:endParaRPr>
          </a:p>
        </p:txBody>
      </p:sp>
      <p:pic>
        <p:nvPicPr>
          <p:cNvPr id="106" name="Google Shape;106;p13"/>
          <p:cNvPicPr preferRelativeResize="0"/>
          <p:nvPr/>
        </p:nvPicPr>
        <p:blipFill>
          <a:blip r:embed="rId3">
            <a:alphaModFix/>
          </a:blip>
          <a:stretch>
            <a:fillRect/>
          </a:stretch>
        </p:blipFill>
        <p:spPr>
          <a:xfrm>
            <a:off x="152400" y="2414675"/>
            <a:ext cx="9448801" cy="274179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4"/>
          <p:cNvSpPr txBox="1"/>
          <p:nvPr/>
        </p:nvSpPr>
        <p:spPr>
          <a:xfrm>
            <a:off x="9123730" y="6883463"/>
            <a:ext cx="431100" cy="320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1" i="0" lang="en-GB" sz="2000" u="none" cap="none" strike="noStrike">
                <a:solidFill>
                  <a:srgbClr val="006FC2"/>
                </a:solidFill>
                <a:latin typeface="Noto Naskh Arabic"/>
                <a:ea typeface="Noto Naskh Arabic"/>
                <a:cs typeface="Noto Naskh Arabic"/>
                <a:sym typeface="Noto Naskh Arabic"/>
              </a:rPr>
              <a:t>4</a:t>
            </a:r>
            <a:r>
              <a:rPr b="1" i="0" lang="en-GB" sz="2000" u="none" cap="none" strike="noStrike">
                <a:solidFill>
                  <a:srgbClr val="000000"/>
                </a:solidFill>
                <a:latin typeface="Noto Naskh Arabic"/>
                <a:ea typeface="Noto Naskh Arabic"/>
                <a:cs typeface="Noto Naskh Arabic"/>
                <a:sym typeface="Noto Naskh Arabic"/>
              </a:rPr>
              <a:t>.</a:t>
            </a:r>
            <a:r>
              <a:rPr b="1" i="0" lang="en-GB" sz="2000" u="none" cap="none" strike="noStrike">
                <a:solidFill>
                  <a:srgbClr val="8FC63B"/>
                </a:solidFill>
                <a:latin typeface="Noto Naskh Arabic"/>
                <a:ea typeface="Noto Naskh Arabic"/>
                <a:cs typeface="Noto Naskh Arabic"/>
                <a:sym typeface="Noto Naskh Arabic"/>
              </a:rPr>
              <a:t>0</a:t>
            </a:r>
            <a:endParaRPr b="0" i="0" sz="2000" u="none" cap="none" strike="noStrike">
              <a:solidFill>
                <a:srgbClr val="000000"/>
              </a:solidFill>
              <a:latin typeface="Noto Naskh Arabic"/>
              <a:ea typeface="Noto Naskh Arabic"/>
              <a:cs typeface="Noto Naskh Arabic"/>
              <a:sym typeface="Noto Naskh Arabic"/>
            </a:endParaRPr>
          </a:p>
        </p:txBody>
      </p:sp>
      <p:cxnSp>
        <p:nvCxnSpPr>
          <p:cNvPr id="112" name="Google Shape;112;p14"/>
          <p:cNvCxnSpPr/>
          <p:nvPr/>
        </p:nvCxnSpPr>
        <p:spPr>
          <a:xfrm>
            <a:off x="914400" y="2847620"/>
            <a:ext cx="0" cy="1875900"/>
          </a:xfrm>
          <a:prstGeom prst="straightConnector1">
            <a:avLst/>
          </a:prstGeom>
          <a:noFill/>
          <a:ln cap="flat" cmpd="sng" w="28575">
            <a:solidFill>
              <a:schemeClr val="accent1"/>
            </a:solidFill>
            <a:prstDash val="solid"/>
            <a:round/>
            <a:headEnd len="med" w="med" type="diamond"/>
            <a:tailEnd len="med" w="med" type="diamond"/>
          </a:ln>
        </p:spPr>
      </p:cxnSp>
      <p:sp>
        <p:nvSpPr>
          <p:cNvPr id="113" name="Google Shape;113;p14"/>
          <p:cNvSpPr txBox="1"/>
          <p:nvPr/>
        </p:nvSpPr>
        <p:spPr>
          <a:xfrm>
            <a:off x="1525827" y="490300"/>
            <a:ext cx="7734000" cy="4125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2600"/>
              <a:buFont typeface="Arial"/>
              <a:buNone/>
            </a:pPr>
            <a:r>
              <a:rPr b="1" lang="en-GB" sz="2600">
                <a:solidFill>
                  <a:srgbClr val="006FC2"/>
                </a:solidFill>
                <a:latin typeface="Lato"/>
                <a:ea typeface="Lato"/>
                <a:cs typeface="Lato"/>
                <a:sym typeface="Lato"/>
              </a:rPr>
              <a:t>PCB</a:t>
            </a:r>
            <a:endParaRPr b="0" i="0" sz="2600" u="none" cap="none" strike="noStrike">
              <a:solidFill>
                <a:srgbClr val="000000"/>
              </a:solidFill>
              <a:latin typeface="Lato"/>
              <a:ea typeface="Lato"/>
              <a:cs typeface="Lato"/>
              <a:sym typeface="Lato"/>
            </a:endParaRPr>
          </a:p>
        </p:txBody>
      </p:sp>
      <p:sp>
        <p:nvSpPr>
          <p:cNvPr id="114" name="Google Shape;114;p14"/>
          <p:cNvSpPr txBox="1"/>
          <p:nvPr/>
        </p:nvSpPr>
        <p:spPr>
          <a:xfrm>
            <a:off x="1038575" y="1091425"/>
            <a:ext cx="8085300" cy="5099400"/>
          </a:xfrm>
          <a:prstGeom prst="rect">
            <a:avLst/>
          </a:prstGeom>
          <a:noFill/>
          <a:ln>
            <a:noFill/>
          </a:ln>
        </p:spPr>
        <p:txBody>
          <a:bodyPr anchorCtr="0" anchor="t" bIns="0" lIns="0" spcFirstLastPara="1" rIns="0" wrap="square" tIns="12050">
            <a:spAutoFit/>
          </a:bodyPr>
          <a:lstStyle/>
          <a:p>
            <a:pPr indent="0" lvl="0" marL="0" marR="0" rtl="0" algn="l">
              <a:lnSpc>
                <a:spcPct val="115000"/>
              </a:lnSpc>
              <a:spcBef>
                <a:spcPts val="0"/>
              </a:spcBef>
              <a:spcAft>
                <a:spcPts val="0"/>
              </a:spcAft>
              <a:buClr>
                <a:srgbClr val="000000"/>
              </a:buClr>
              <a:buSzPts val="1800"/>
              <a:buFont typeface="Arial"/>
              <a:buNone/>
            </a:pPr>
            <a:r>
              <a:rPr b="0" i="0" lang="en-GB" sz="1800" u="none" cap="none" strike="noStrike">
                <a:solidFill>
                  <a:srgbClr val="006FC2"/>
                </a:solidFill>
                <a:latin typeface="Lato"/>
                <a:ea typeface="Lato"/>
                <a:cs typeface="Lato"/>
                <a:sym typeface="Lato"/>
              </a:rPr>
              <a:t>A </a:t>
            </a:r>
            <a:r>
              <a:rPr lang="en-GB" sz="1800">
                <a:solidFill>
                  <a:srgbClr val="006FC2"/>
                </a:solidFill>
                <a:latin typeface="Lato"/>
                <a:ea typeface="Lato"/>
                <a:cs typeface="Lato"/>
                <a:sym typeface="Lato"/>
              </a:rPr>
              <a:t>Process Control Block (PCB) is a data structure that is maintained for each process by an operating system. It contains important information about the process which is needed to keep track of the process and is identified by a Process ID (PID)</a:t>
            </a:r>
            <a:endParaRPr b="0" i="0" sz="1800" u="none" cap="none" strike="noStrike">
              <a:solidFill>
                <a:srgbClr val="006FC2"/>
              </a:solidFill>
              <a:latin typeface="Lato"/>
              <a:ea typeface="Lato"/>
              <a:cs typeface="Lato"/>
              <a:sym typeface="Lato"/>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6FC2"/>
              </a:solidFill>
              <a:latin typeface="Lato"/>
              <a:ea typeface="Lato"/>
              <a:cs typeface="Lato"/>
              <a:sym typeface="Lato"/>
            </a:endParaRPr>
          </a:p>
          <a:p>
            <a:pPr indent="-323850" lvl="0" marL="457200" marR="0" rtl="0" algn="l">
              <a:lnSpc>
                <a:spcPct val="115000"/>
              </a:lnSpc>
              <a:spcBef>
                <a:spcPts val="0"/>
              </a:spcBef>
              <a:spcAft>
                <a:spcPts val="0"/>
              </a:spcAft>
              <a:buClr>
                <a:srgbClr val="006FC2"/>
              </a:buClr>
              <a:buSzPts val="1500"/>
              <a:buFont typeface="Lato"/>
              <a:buChar char="●"/>
            </a:pPr>
            <a:r>
              <a:rPr lang="en-GB" sz="1800">
                <a:solidFill>
                  <a:srgbClr val="006FC2"/>
                </a:solidFill>
                <a:latin typeface="Lato"/>
                <a:ea typeface="Lato"/>
                <a:cs typeface="Lato"/>
                <a:sym typeface="Lato"/>
              </a:rPr>
              <a:t>Process State</a:t>
            </a:r>
            <a:endParaRPr sz="1800">
              <a:solidFill>
                <a:srgbClr val="006FC2"/>
              </a:solidFill>
              <a:latin typeface="Lato"/>
              <a:ea typeface="Lato"/>
              <a:cs typeface="Lato"/>
              <a:sym typeface="Lato"/>
            </a:endParaRPr>
          </a:p>
          <a:p>
            <a:pPr indent="-342900" lvl="0" marL="457200" marR="0" rtl="0" algn="l">
              <a:lnSpc>
                <a:spcPct val="115000"/>
              </a:lnSpc>
              <a:spcBef>
                <a:spcPts val="0"/>
              </a:spcBef>
              <a:spcAft>
                <a:spcPts val="0"/>
              </a:spcAft>
              <a:buClr>
                <a:srgbClr val="006FC2"/>
              </a:buClr>
              <a:buSzPts val="1800"/>
              <a:buFont typeface="Lato"/>
              <a:buChar char="●"/>
            </a:pPr>
            <a:r>
              <a:rPr lang="en-GB" sz="1800">
                <a:solidFill>
                  <a:srgbClr val="006FC2"/>
                </a:solidFill>
                <a:latin typeface="Lato"/>
                <a:ea typeface="Lato"/>
                <a:cs typeface="Lato"/>
                <a:sym typeface="Lato"/>
              </a:rPr>
              <a:t>Process Privileges</a:t>
            </a:r>
            <a:endParaRPr sz="1800">
              <a:solidFill>
                <a:srgbClr val="006FC2"/>
              </a:solidFill>
              <a:latin typeface="Lato"/>
              <a:ea typeface="Lato"/>
              <a:cs typeface="Lato"/>
              <a:sym typeface="Lato"/>
            </a:endParaRPr>
          </a:p>
          <a:p>
            <a:pPr indent="-342900" lvl="0" marL="457200" marR="0" rtl="0" algn="l">
              <a:lnSpc>
                <a:spcPct val="115000"/>
              </a:lnSpc>
              <a:spcBef>
                <a:spcPts val="0"/>
              </a:spcBef>
              <a:spcAft>
                <a:spcPts val="0"/>
              </a:spcAft>
              <a:buClr>
                <a:srgbClr val="006FC2"/>
              </a:buClr>
              <a:buSzPts val="1800"/>
              <a:buFont typeface="Lato"/>
              <a:buChar char="●"/>
            </a:pPr>
            <a:r>
              <a:rPr lang="en-GB" sz="1800">
                <a:solidFill>
                  <a:srgbClr val="006FC2"/>
                </a:solidFill>
                <a:latin typeface="Lato"/>
                <a:ea typeface="Lato"/>
                <a:cs typeface="Lato"/>
                <a:sym typeface="Lato"/>
              </a:rPr>
              <a:t>Process ID</a:t>
            </a:r>
            <a:endParaRPr sz="1800">
              <a:solidFill>
                <a:srgbClr val="006FC2"/>
              </a:solidFill>
              <a:latin typeface="Lato"/>
              <a:ea typeface="Lato"/>
              <a:cs typeface="Lato"/>
              <a:sym typeface="Lato"/>
            </a:endParaRPr>
          </a:p>
          <a:p>
            <a:pPr indent="-342900" lvl="0" marL="457200" marR="0" rtl="0" algn="l">
              <a:lnSpc>
                <a:spcPct val="115000"/>
              </a:lnSpc>
              <a:spcBef>
                <a:spcPts val="0"/>
              </a:spcBef>
              <a:spcAft>
                <a:spcPts val="0"/>
              </a:spcAft>
              <a:buClr>
                <a:srgbClr val="006FC2"/>
              </a:buClr>
              <a:buSzPts val="1800"/>
              <a:buFont typeface="Lato"/>
              <a:buChar char="●"/>
            </a:pPr>
            <a:r>
              <a:rPr lang="en-GB" sz="1800">
                <a:solidFill>
                  <a:srgbClr val="006FC2"/>
                </a:solidFill>
                <a:latin typeface="Lato"/>
                <a:ea typeface="Lato"/>
                <a:cs typeface="Lato"/>
                <a:sym typeface="Lato"/>
              </a:rPr>
              <a:t>Pointer</a:t>
            </a:r>
            <a:endParaRPr sz="1800">
              <a:solidFill>
                <a:srgbClr val="006FC2"/>
              </a:solidFill>
              <a:latin typeface="Lato"/>
              <a:ea typeface="Lato"/>
              <a:cs typeface="Lato"/>
              <a:sym typeface="Lato"/>
            </a:endParaRPr>
          </a:p>
          <a:p>
            <a:pPr indent="-342900" lvl="0" marL="457200" marR="0" rtl="0" algn="l">
              <a:lnSpc>
                <a:spcPct val="115000"/>
              </a:lnSpc>
              <a:spcBef>
                <a:spcPts val="0"/>
              </a:spcBef>
              <a:spcAft>
                <a:spcPts val="0"/>
              </a:spcAft>
              <a:buClr>
                <a:srgbClr val="006FC2"/>
              </a:buClr>
              <a:buSzPts val="1800"/>
              <a:buFont typeface="Lato"/>
              <a:buChar char="●"/>
            </a:pPr>
            <a:r>
              <a:rPr lang="en-GB" sz="1800">
                <a:solidFill>
                  <a:srgbClr val="006FC2"/>
                </a:solidFill>
                <a:latin typeface="Lato"/>
                <a:ea typeface="Lato"/>
                <a:cs typeface="Lato"/>
                <a:sym typeface="Lato"/>
              </a:rPr>
              <a:t>Process Counter</a:t>
            </a:r>
            <a:endParaRPr sz="1800">
              <a:solidFill>
                <a:srgbClr val="006FC2"/>
              </a:solidFill>
              <a:latin typeface="Lato"/>
              <a:ea typeface="Lato"/>
              <a:cs typeface="Lato"/>
              <a:sym typeface="Lato"/>
            </a:endParaRPr>
          </a:p>
          <a:p>
            <a:pPr indent="-342900" lvl="0" marL="457200" marR="0" rtl="0" algn="l">
              <a:lnSpc>
                <a:spcPct val="115000"/>
              </a:lnSpc>
              <a:spcBef>
                <a:spcPts val="0"/>
              </a:spcBef>
              <a:spcAft>
                <a:spcPts val="0"/>
              </a:spcAft>
              <a:buClr>
                <a:srgbClr val="006FC2"/>
              </a:buClr>
              <a:buSzPts val="1800"/>
              <a:buFont typeface="Lato"/>
              <a:buChar char="●"/>
            </a:pPr>
            <a:r>
              <a:rPr lang="en-GB" sz="1800">
                <a:solidFill>
                  <a:srgbClr val="006FC2"/>
                </a:solidFill>
                <a:latin typeface="Lato"/>
                <a:ea typeface="Lato"/>
                <a:cs typeface="Lato"/>
                <a:sym typeface="Lato"/>
              </a:rPr>
              <a:t>CPU Registers</a:t>
            </a:r>
            <a:endParaRPr sz="1800">
              <a:solidFill>
                <a:srgbClr val="006FC2"/>
              </a:solidFill>
              <a:latin typeface="Lato"/>
              <a:ea typeface="Lato"/>
              <a:cs typeface="Lato"/>
              <a:sym typeface="Lato"/>
            </a:endParaRPr>
          </a:p>
          <a:p>
            <a:pPr indent="-342900" lvl="0" marL="457200" marR="0" rtl="0" algn="l">
              <a:lnSpc>
                <a:spcPct val="115000"/>
              </a:lnSpc>
              <a:spcBef>
                <a:spcPts val="0"/>
              </a:spcBef>
              <a:spcAft>
                <a:spcPts val="0"/>
              </a:spcAft>
              <a:buClr>
                <a:srgbClr val="006FC2"/>
              </a:buClr>
              <a:buSzPts val="1800"/>
              <a:buFont typeface="Lato"/>
              <a:buChar char="●"/>
            </a:pPr>
            <a:r>
              <a:rPr lang="en-GB" sz="1800">
                <a:solidFill>
                  <a:srgbClr val="006FC2"/>
                </a:solidFill>
                <a:latin typeface="Lato"/>
                <a:ea typeface="Lato"/>
                <a:cs typeface="Lato"/>
                <a:sym typeface="Lato"/>
              </a:rPr>
              <a:t>CPU Scheduling Information</a:t>
            </a:r>
            <a:endParaRPr sz="1800">
              <a:solidFill>
                <a:srgbClr val="006FC2"/>
              </a:solidFill>
              <a:latin typeface="Lato"/>
              <a:ea typeface="Lato"/>
              <a:cs typeface="Lato"/>
              <a:sym typeface="Lato"/>
            </a:endParaRPr>
          </a:p>
          <a:p>
            <a:pPr indent="-342900" lvl="0" marL="457200" marR="0" rtl="0" algn="l">
              <a:lnSpc>
                <a:spcPct val="115000"/>
              </a:lnSpc>
              <a:spcBef>
                <a:spcPts val="0"/>
              </a:spcBef>
              <a:spcAft>
                <a:spcPts val="0"/>
              </a:spcAft>
              <a:buClr>
                <a:srgbClr val="006FC2"/>
              </a:buClr>
              <a:buSzPts val="1800"/>
              <a:buFont typeface="Lato"/>
              <a:buChar char="●"/>
            </a:pPr>
            <a:r>
              <a:rPr lang="en-GB" sz="1800">
                <a:solidFill>
                  <a:srgbClr val="006FC2"/>
                </a:solidFill>
                <a:latin typeface="Lato"/>
                <a:ea typeface="Lato"/>
                <a:cs typeface="Lato"/>
                <a:sym typeface="Lato"/>
              </a:rPr>
              <a:t>Memory Management Information</a:t>
            </a:r>
            <a:endParaRPr sz="1800">
              <a:solidFill>
                <a:srgbClr val="006FC2"/>
              </a:solidFill>
              <a:latin typeface="Lato"/>
              <a:ea typeface="Lato"/>
              <a:cs typeface="Lato"/>
              <a:sym typeface="Lato"/>
            </a:endParaRPr>
          </a:p>
          <a:p>
            <a:pPr indent="-342900" lvl="0" marL="457200" marR="0" rtl="0" algn="l">
              <a:lnSpc>
                <a:spcPct val="115000"/>
              </a:lnSpc>
              <a:spcBef>
                <a:spcPts val="0"/>
              </a:spcBef>
              <a:spcAft>
                <a:spcPts val="0"/>
              </a:spcAft>
              <a:buClr>
                <a:srgbClr val="006FC2"/>
              </a:buClr>
              <a:buSzPts val="1800"/>
              <a:buFont typeface="Lato"/>
              <a:buChar char="●"/>
            </a:pPr>
            <a:r>
              <a:rPr lang="en-GB" sz="1800">
                <a:solidFill>
                  <a:srgbClr val="006FC2"/>
                </a:solidFill>
                <a:latin typeface="Lato"/>
                <a:ea typeface="Lato"/>
                <a:cs typeface="Lato"/>
                <a:sym typeface="Lato"/>
              </a:rPr>
              <a:t>Accounting Information</a:t>
            </a:r>
            <a:endParaRPr sz="1800">
              <a:solidFill>
                <a:srgbClr val="006FC2"/>
              </a:solidFill>
              <a:latin typeface="Lato"/>
              <a:ea typeface="Lato"/>
              <a:cs typeface="Lato"/>
              <a:sym typeface="Lato"/>
            </a:endParaRPr>
          </a:p>
          <a:p>
            <a:pPr indent="-342900" lvl="0" marL="457200" marR="0" rtl="0" algn="l">
              <a:lnSpc>
                <a:spcPct val="115000"/>
              </a:lnSpc>
              <a:spcBef>
                <a:spcPts val="0"/>
              </a:spcBef>
              <a:spcAft>
                <a:spcPts val="0"/>
              </a:spcAft>
              <a:buClr>
                <a:srgbClr val="006FC2"/>
              </a:buClr>
              <a:buSzPts val="1800"/>
              <a:buFont typeface="Lato"/>
              <a:buChar char="●"/>
            </a:pPr>
            <a:r>
              <a:rPr lang="en-GB" sz="1800">
                <a:solidFill>
                  <a:srgbClr val="006FC2"/>
                </a:solidFill>
                <a:latin typeface="Lato"/>
                <a:ea typeface="Lato"/>
                <a:cs typeface="Lato"/>
                <a:sym typeface="Lato"/>
              </a:rPr>
              <a:t>IO Status Information</a:t>
            </a:r>
            <a:endParaRPr sz="1800">
              <a:solidFill>
                <a:srgbClr val="006FC2"/>
              </a:solidFill>
              <a:latin typeface="Lato"/>
              <a:ea typeface="Lato"/>
              <a:cs typeface="Lato"/>
              <a:sym typeface="Lato"/>
            </a:endParaRPr>
          </a:p>
          <a:p>
            <a:pPr indent="0" lvl="0" marL="0" marR="0" rtl="0" algn="l">
              <a:lnSpc>
                <a:spcPct val="115000"/>
              </a:lnSpc>
              <a:spcBef>
                <a:spcPts val="0"/>
              </a:spcBef>
              <a:spcAft>
                <a:spcPts val="0"/>
              </a:spcAft>
              <a:buClr>
                <a:srgbClr val="000000"/>
              </a:buClr>
              <a:buSzPts val="2000"/>
              <a:buFont typeface="Arial"/>
              <a:buNone/>
            </a:pPr>
            <a:r>
              <a:t/>
            </a:r>
            <a:endParaRPr b="0" i="0" sz="2000" u="none" cap="none" strike="noStrike">
              <a:solidFill>
                <a:srgbClr val="006FC2"/>
              </a:solidFill>
              <a:latin typeface="Lato"/>
              <a:ea typeface="Lato"/>
              <a:cs typeface="Lato"/>
              <a:sym typeface="Lato"/>
            </a:endParaRPr>
          </a:p>
        </p:txBody>
      </p:sp>
      <p:pic>
        <p:nvPicPr>
          <p:cNvPr id="115" name="Google Shape;115;p14"/>
          <p:cNvPicPr preferRelativeResize="0"/>
          <p:nvPr/>
        </p:nvPicPr>
        <p:blipFill>
          <a:blip r:embed="rId3">
            <a:alphaModFix/>
          </a:blip>
          <a:stretch>
            <a:fillRect/>
          </a:stretch>
        </p:blipFill>
        <p:spPr>
          <a:xfrm>
            <a:off x="5525600" y="2212750"/>
            <a:ext cx="2861025" cy="45146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5"/>
          <p:cNvSpPr txBox="1"/>
          <p:nvPr/>
        </p:nvSpPr>
        <p:spPr>
          <a:xfrm>
            <a:off x="9123730" y="6883463"/>
            <a:ext cx="431100" cy="320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1" i="0" lang="en-GB" sz="2000" u="none" cap="none" strike="noStrike">
                <a:solidFill>
                  <a:srgbClr val="006FC2"/>
                </a:solidFill>
                <a:latin typeface="Noto Naskh Arabic"/>
                <a:ea typeface="Noto Naskh Arabic"/>
                <a:cs typeface="Noto Naskh Arabic"/>
                <a:sym typeface="Noto Naskh Arabic"/>
              </a:rPr>
              <a:t>4</a:t>
            </a:r>
            <a:r>
              <a:rPr b="1" i="0" lang="en-GB" sz="2000" u="none" cap="none" strike="noStrike">
                <a:solidFill>
                  <a:srgbClr val="000000"/>
                </a:solidFill>
                <a:latin typeface="Noto Naskh Arabic"/>
                <a:ea typeface="Noto Naskh Arabic"/>
                <a:cs typeface="Noto Naskh Arabic"/>
                <a:sym typeface="Noto Naskh Arabic"/>
              </a:rPr>
              <a:t>.</a:t>
            </a:r>
            <a:r>
              <a:rPr b="1" i="0" lang="en-GB" sz="2000" u="none" cap="none" strike="noStrike">
                <a:solidFill>
                  <a:srgbClr val="8FC63B"/>
                </a:solidFill>
                <a:latin typeface="Noto Naskh Arabic"/>
                <a:ea typeface="Noto Naskh Arabic"/>
                <a:cs typeface="Noto Naskh Arabic"/>
                <a:sym typeface="Noto Naskh Arabic"/>
              </a:rPr>
              <a:t>0</a:t>
            </a:r>
            <a:endParaRPr b="0" i="0" sz="2000" u="none" cap="none" strike="noStrike">
              <a:solidFill>
                <a:srgbClr val="000000"/>
              </a:solidFill>
              <a:latin typeface="Noto Naskh Arabic"/>
              <a:ea typeface="Noto Naskh Arabic"/>
              <a:cs typeface="Noto Naskh Arabic"/>
              <a:sym typeface="Noto Naskh Arabic"/>
            </a:endParaRPr>
          </a:p>
        </p:txBody>
      </p:sp>
      <p:cxnSp>
        <p:nvCxnSpPr>
          <p:cNvPr id="121" name="Google Shape;121;p15"/>
          <p:cNvCxnSpPr/>
          <p:nvPr/>
        </p:nvCxnSpPr>
        <p:spPr>
          <a:xfrm>
            <a:off x="914400" y="2847620"/>
            <a:ext cx="0" cy="1875900"/>
          </a:xfrm>
          <a:prstGeom prst="straightConnector1">
            <a:avLst/>
          </a:prstGeom>
          <a:noFill/>
          <a:ln cap="flat" cmpd="sng" w="28575">
            <a:solidFill>
              <a:schemeClr val="accent1"/>
            </a:solidFill>
            <a:prstDash val="solid"/>
            <a:round/>
            <a:headEnd len="med" w="med" type="diamond"/>
            <a:tailEnd len="med" w="med" type="diamond"/>
          </a:ln>
        </p:spPr>
      </p:cxnSp>
      <p:sp>
        <p:nvSpPr>
          <p:cNvPr id="122" name="Google Shape;122;p15"/>
          <p:cNvSpPr txBox="1"/>
          <p:nvPr/>
        </p:nvSpPr>
        <p:spPr>
          <a:xfrm>
            <a:off x="1389877" y="476725"/>
            <a:ext cx="7734000" cy="4125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2600"/>
              <a:buFont typeface="Arial"/>
              <a:buNone/>
            </a:pPr>
            <a:r>
              <a:rPr b="1" lang="en-GB" sz="2600">
                <a:solidFill>
                  <a:srgbClr val="006FC2"/>
                </a:solidFill>
                <a:latin typeface="Lato"/>
                <a:ea typeface="Lato"/>
                <a:cs typeface="Lato"/>
                <a:sym typeface="Lato"/>
              </a:rPr>
              <a:t>PCB</a:t>
            </a:r>
            <a:endParaRPr b="0" i="0" sz="2600" u="none" cap="none" strike="noStrike">
              <a:solidFill>
                <a:srgbClr val="000000"/>
              </a:solidFill>
              <a:latin typeface="Lato"/>
              <a:ea typeface="Lato"/>
              <a:cs typeface="Lato"/>
              <a:sym typeface="Lato"/>
            </a:endParaRPr>
          </a:p>
        </p:txBody>
      </p:sp>
      <p:sp>
        <p:nvSpPr>
          <p:cNvPr id="123" name="Google Shape;123;p15"/>
          <p:cNvSpPr txBox="1"/>
          <p:nvPr/>
        </p:nvSpPr>
        <p:spPr>
          <a:xfrm>
            <a:off x="1061952" y="1054550"/>
            <a:ext cx="7734000" cy="6351600"/>
          </a:xfrm>
          <a:prstGeom prst="rect">
            <a:avLst/>
          </a:prstGeom>
          <a:noFill/>
          <a:ln>
            <a:noFill/>
          </a:ln>
        </p:spPr>
        <p:txBody>
          <a:bodyPr anchorCtr="0" anchor="t" bIns="0" lIns="0" spcFirstLastPara="1" rIns="0" wrap="square" tIns="12050">
            <a:spAutoFit/>
          </a:bodyPr>
          <a:lstStyle/>
          <a:p>
            <a:pPr indent="-304800" lvl="0" marL="457200" rtl="0" algn="l">
              <a:lnSpc>
                <a:spcPct val="115000"/>
              </a:lnSpc>
              <a:spcBef>
                <a:spcPts val="0"/>
              </a:spcBef>
              <a:spcAft>
                <a:spcPts val="0"/>
              </a:spcAft>
              <a:buClr>
                <a:srgbClr val="006FC2"/>
              </a:buClr>
              <a:buSzPts val="1200"/>
              <a:buFont typeface="Lato"/>
              <a:buChar char="●"/>
            </a:pPr>
            <a:r>
              <a:rPr lang="en-GB" sz="1500">
                <a:solidFill>
                  <a:srgbClr val="006FC2"/>
                </a:solidFill>
                <a:latin typeface="Lato"/>
                <a:ea typeface="Lato"/>
                <a:cs typeface="Lato"/>
                <a:sym typeface="Lato"/>
              </a:rPr>
              <a:t>Process State: The current state of the process i.e., whether it is ready, running, waiting, or whatever.</a:t>
            </a:r>
            <a:endParaRPr sz="1500">
              <a:solidFill>
                <a:srgbClr val="006FC2"/>
              </a:solidFill>
              <a:latin typeface="Lato"/>
              <a:ea typeface="Lato"/>
              <a:cs typeface="Lato"/>
              <a:sym typeface="Lato"/>
            </a:endParaRPr>
          </a:p>
          <a:p>
            <a:pPr indent="-323850" lvl="0" marL="457200" rtl="0" algn="l">
              <a:lnSpc>
                <a:spcPct val="115000"/>
              </a:lnSpc>
              <a:spcBef>
                <a:spcPts val="1000"/>
              </a:spcBef>
              <a:spcAft>
                <a:spcPts val="0"/>
              </a:spcAft>
              <a:buClr>
                <a:srgbClr val="006FC2"/>
              </a:buClr>
              <a:buSzPts val="1500"/>
              <a:buFont typeface="Lato"/>
              <a:buChar char="●"/>
            </a:pPr>
            <a:r>
              <a:rPr lang="en-GB" sz="1500">
                <a:solidFill>
                  <a:srgbClr val="006FC2"/>
                </a:solidFill>
                <a:latin typeface="Lato"/>
                <a:ea typeface="Lato"/>
                <a:cs typeface="Lato"/>
                <a:sym typeface="Lato"/>
              </a:rPr>
              <a:t>Process Privileges: This is required to allow/disallow access to system resources.</a:t>
            </a:r>
            <a:endParaRPr sz="1500">
              <a:solidFill>
                <a:srgbClr val="006FC2"/>
              </a:solidFill>
              <a:latin typeface="Lato"/>
              <a:ea typeface="Lato"/>
              <a:cs typeface="Lato"/>
              <a:sym typeface="Lato"/>
            </a:endParaRPr>
          </a:p>
          <a:p>
            <a:pPr indent="-323850" lvl="0" marL="457200" rtl="0" algn="l">
              <a:lnSpc>
                <a:spcPct val="115000"/>
              </a:lnSpc>
              <a:spcBef>
                <a:spcPts val="1000"/>
              </a:spcBef>
              <a:spcAft>
                <a:spcPts val="0"/>
              </a:spcAft>
              <a:buClr>
                <a:srgbClr val="006FC2"/>
              </a:buClr>
              <a:buSzPts val="1500"/>
              <a:buFont typeface="Lato"/>
              <a:buChar char="●"/>
            </a:pPr>
            <a:r>
              <a:rPr lang="en-GB" sz="1500">
                <a:solidFill>
                  <a:srgbClr val="006FC2"/>
                </a:solidFill>
                <a:latin typeface="Lato"/>
                <a:ea typeface="Lato"/>
                <a:cs typeface="Lato"/>
                <a:sym typeface="Lato"/>
              </a:rPr>
              <a:t>Process ID: Unique identification for each of the process in the operating system.</a:t>
            </a:r>
            <a:endParaRPr sz="1500">
              <a:solidFill>
                <a:srgbClr val="006FC2"/>
              </a:solidFill>
              <a:latin typeface="Lato"/>
              <a:ea typeface="Lato"/>
              <a:cs typeface="Lato"/>
              <a:sym typeface="Lato"/>
            </a:endParaRPr>
          </a:p>
          <a:p>
            <a:pPr indent="-323850" lvl="0" marL="457200" rtl="0" algn="l">
              <a:lnSpc>
                <a:spcPct val="115000"/>
              </a:lnSpc>
              <a:spcBef>
                <a:spcPts val="1000"/>
              </a:spcBef>
              <a:spcAft>
                <a:spcPts val="0"/>
              </a:spcAft>
              <a:buClr>
                <a:srgbClr val="006FC2"/>
              </a:buClr>
              <a:buSzPts val="1500"/>
              <a:buFont typeface="Lato"/>
              <a:buChar char="●"/>
            </a:pPr>
            <a:r>
              <a:rPr lang="en-GB" sz="1500">
                <a:solidFill>
                  <a:srgbClr val="006FC2"/>
                </a:solidFill>
                <a:latin typeface="Lato"/>
                <a:ea typeface="Lato"/>
                <a:cs typeface="Lato"/>
                <a:sym typeface="Lato"/>
              </a:rPr>
              <a:t>Pointer: A pointer to parent process.</a:t>
            </a:r>
            <a:endParaRPr sz="1500">
              <a:solidFill>
                <a:srgbClr val="006FC2"/>
              </a:solidFill>
              <a:latin typeface="Lato"/>
              <a:ea typeface="Lato"/>
              <a:cs typeface="Lato"/>
              <a:sym typeface="Lato"/>
            </a:endParaRPr>
          </a:p>
          <a:p>
            <a:pPr indent="-323850" lvl="0" marL="457200" rtl="0" algn="l">
              <a:lnSpc>
                <a:spcPct val="115000"/>
              </a:lnSpc>
              <a:spcBef>
                <a:spcPts val="1000"/>
              </a:spcBef>
              <a:spcAft>
                <a:spcPts val="0"/>
              </a:spcAft>
              <a:buClr>
                <a:srgbClr val="006FC2"/>
              </a:buClr>
              <a:buSzPts val="1500"/>
              <a:buFont typeface="Lato"/>
              <a:buChar char="●"/>
            </a:pPr>
            <a:r>
              <a:rPr lang="en-GB" sz="1500">
                <a:solidFill>
                  <a:srgbClr val="006FC2"/>
                </a:solidFill>
                <a:latin typeface="Lato"/>
                <a:ea typeface="Lato"/>
                <a:cs typeface="Lato"/>
                <a:sym typeface="Lato"/>
              </a:rPr>
              <a:t>Process Counter: Program Counter is a pointer to the address of the next instruction to be executed for this process.</a:t>
            </a:r>
            <a:endParaRPr sz="1500">
              <a:solidFill>
                <a:srgbClr val="006FC2"/>
              </a:solidFill>
              <a:latin typeface="Lato"/>
              <a:ea typeface="Lato"/>
              <a:cs typeface="Lato"/>
              <a:sym typeface="Lato"/>
            </a:endParaRPr>
          </a:p>
          <a:p>
            <a:pPr indent="-323850" lvl="0" marL="457200" rtl="0" algn="l">
              <a:lnSpc>
                <a:spcPct val="115000"/>
              </a:lnSpc>
              <a:spcBef>
                <a:spcPts val="1000"/>
              </a:spcBef>
              <a:spcAft>
                <a:spcPts val="0"/>
              </a:spcAft>
              <a:buClr>
                <a:srgbClr val="006FC2"/>
              </a:buClr>
              <a:buSzPts val="1500"/>
              <a:buFont typeface="Lato"/>
              <a:buChar char="●"/>
            </a:pPr>
            <a:r>
              <a:rPr lang="en-GB" sz="1500">
                <a:solidFill>
                  <a:srgbClr val="006FC2"/>
                </a:solidFill>
                <a:latin typeface="Lato"/>
                <a:ea typeface="Lato"/>
                <a:cs typeface="Lato"/>
                <a:sym typeface="Lato"/>
              </a:rPr>
              <a:t>CPU Registers: Various CPU registers where process need to be stored for execution for running state.</a:t>
            </a:r>
            <a:endParaRPr sz="1500">
              <a:solidFill>
                <a:srgbClr val="006FC2"/>
              </a:solidFill>
              <a:latin typeface="Lato"/>
              <a:ea typeface="Lato"/>
              <a:cs typeface="Lato"/>
              <a:sym typeface="Lato"/>
            </a:endParaRPr>
          </a:p>
          <a:p>
            <a:pPr indent="-323850" lvl="0" marL="457200" rtl="0" algn="l">
              <a:lnSpc>
                <a:spcPct val="115000"/>
              </a:lnSpc>
              <a:spcBef>
                <a:spcPts val="1000"/>
              </a:spcBef>
              <a:spcAft>
                <a:spcPts val="0"/>
              </a:spcAft>
              <a:buClr>
                <a:srgbClr val="006FC2"/>
              </a:buClr>
              <a:buSzPts val="1500"/>
              <a:buFont typeface="Lato"/>
              <a:buChar char="●"/>
            </a:pPr>
            <a:r>
              <a:rPr lang="en-GB" sz="1500">
                <a:solidFill>
                  <a:srgbClr val="006FC2"/>
                </a:solidFill>
                <a:latin typeface="Lato"/>
                <a:ea typeface="Lato"/>
                <a:cs typeface="Lato"/>
                <a:sym typeface="Lato"/>
              </a:rPr>
              <a:t>CPU Scheduling Information: Process priority and other scheduling information which is required to schedule the process.</a:t>
            </a:r>
            <a:endParaRPr sz="1500">
              <a:solidFill>
                <a:srgbClr val="006FC2"/>
              </a:solidFill>
              <a:latin typeface="Lato"/>
              <a:ea typeface="Lato"/>
              <a:cs typeface="Lato"/>
              <a:sym typeface="Lato"/>
            </a:endParaRPr>
          </a:p>
          <a:p>
            <a:pPr indent="-323850" lvl="0" marL="457200" rtl="0" algn="l">
              <a:lnSpc>
                <a:spcPct val="115000"/>
              </a:lnSpc>
              <a:spcBef>
                <a:spcPts val="1000"/>
              </a:spcBef>
              <a:spcAft>
                <a:spcPts val="0"/>
              </a:spcAft>
              <a:buClr>
                <a:srgbClr val="006FC2"/>
              </a:buClr>
              <a:buSzPts val="1500"/>
              <a:buFont typeface="Lato"/>
              <a:buChar char="●"/>
            </a:pPr>
            <a:r>
              <a:rPr lang="en-GB" sz="1500">
                <a:solidFill>
                  <a:srgbClr val="006FC2"/>
                </a:solidFill>
                <a:latin typeface="Lato"/>
                <a:ea typeface="Lato"/>
                <a:cs typeface="Lato"/>
                <a:sym typeface="Lato"/>
              </a:rPr>
              <a:t>Memory Management Information: This includes the information of page table, memory limits, Segment table depending on memory used by the operating system.</a:t>
            </a:r>
            <a:endParaRPr sz="1500">
              <a:solidFill>
                <a:srgbClr val="006FC2"/>
              </a:solidFill>
              <a:latin typeface="Lato"/>
              <a:ea typeface="Lato"/>
              <a:cs typeface="Lato"/>
              <a:sym typeface="Lato"/>
            </a:endParaRPr>
          </a:p>
          <a:p>
            <a:pPr indent="-323850" lvl="0" marL="457200" rtl="0" algn="l">
              <a:lnSpc>
                <a:spcPct val="115000"/>
              </a:lnSpc>
              <a:spcBef>
                <a:spcPts val="1000"/>
              </a:spcBef>
              <a:spcAft>
                <a:spcPts val="0"/>
              </a:spcAft>
              <a:buClr>
                <a:srgbClr val="006FC2"/>
              </a:buClr>
              <a:buSzPts val="1500"/>
              <a:buFont typeface="Lato"/>
              <a:buChar char="●"/>
            </a:pPr>
            <a:r>
              <a:rPr lang="en-GB" sz="1500">
                <a:solidFill>
                  <a:srgbClr val="006FC2"/>
                </a:solidFill>
                <a:latin typeface="Lato"/>
                <a:ea typeface="Lato"/>
                <a:cs typeface="Lato"/>
                <a:sym typeface="Lato"/>
              </a:rPr>
              <a:t>Accounting Information: This includes the amount of CPU used for process execution, time limits, execution ID etc.</a:t>
            </a:r>
            <a:endParaRPr sz="1500">
              <a:solidFill>
                <a:srgbClr val="006FC2"/>
              </a:solidFill>
              <a:latin typeface="Lato"/>
              <a:ea typeface="Lato"/>
              <a:cs typeface="Lato"/>
              <a:sym typeface="Lato"/>
            </a:endParaRPr>
          </a:p>
          <a:p>
            <a:pPr indent="-323850" lvl="0" marL="457200" rtl="0" algn="l">
              <a:lnSpc>
                <a:spcPct val="115000"/>
              </a:lnSpc>
              <a:spcBef>
                <a:spcPts val="1000"/>
              </a:spcBef>
              <a:spcAft>
                <a:spcPts val="0"/>
              </a:spcAft>
              <a:buClr>
                <a:srgbClr val="006FC2"/>
              </a:buClr>
              <a:buSzPts val="1500"/>
              <a:buFont typeface="Lato"/>
              <a:buChar char="●"/>
            </a:pPr>
            <a:r>
              <a:rPr lang="en-GB" sz="1500">
                <a:solidFill>
                  <a:srgbClr val="006FC2"/>
                </a:solidFill>
                <a:latin typeface="Lato"/>
                <a:ea typeface="Lato"/>
                <a:cs typeface="Lato"/>
                <a:sym typeface="Lato"/>
              </a:rPr>
              <a:t>IO Status Information: This includes a list of I/O devices allocated to the process.</a:t>
            </a:r>
            <a:endParaRPr sz="1500">
              <a:solidFill>
                <a:srgbClr val="006FC2"/>
              </a:solidFill>
              <a:latin typeface="Lato"/>
              <a:ea typeface="Lato"/>
              <a:cs typeface="Lato"/>
              <a:sym typeface="Lato"/>
            </a:endParaRPr>
          </a:p>
          <a:p>
            <a:pPr indent="0" lvl="0" marL="0" marR="0" rtl="0" algn="l">
              <a:lnSpc>
                <a:spcPct val="115000"/>
              </a:lnSpc>
              <a:spcBef>
                <a:spcPts val="1200"/>
              </a:spcBef>
              <a:spcAft>
                <a:spcPts val="0"/>
              </a:spcAft>
              <a:buClr>
                <a:schemeClr val="dk1"/>
              </a:buClr>
              <a:buSzPts val="1100"/>
              <a:buFont typeface="Arial"/>
              <a:buNone/>
            </a:pPr>
            <a:r>
              <a:t/>
            </a:r>
            <a:endParaRPr b="0" i="0" sz="1900" u="none" cap="none" strike="noStrike">
              <a:solidFill>
                <a:srgbClr val="006FC2"/>
              </a:solidFill>
              <a:latin typeface="Lato"/>
              <a:ea typeface="Lato"/>
              <a:cs typeface="Lato"/>
              <a:sym typeface="Lato"/>
            </a:endParaRPr>
          </a:p>
          <a:p>
            <a:pPr indent="0" lvl="0" marL="0" marR="0" rtl="0" algn="l">
              <a:lnSpc>
                <a:spcPct val="115000"/>
              </a:lnSpc>
              <a:spcBef>
                <a:spcPts val="1200"/>
              </a:spcBef>
              <a:spcAft>
                <a:spcPts val="1000"/>
              </a:spcAft>
              <a:buClr>
                <a:srgbClr val="000000"/>
              </a:buClr>
              <a:buSzPts val="2000"/>
              <a:buFont typeface="Arial"/>
              <a:buNone/>
            </a:pPr>
            <a:r>
              <a:t/>
            </a:r>
            <a:endParaRPr b="0" i="0" sz="1900" u="none" cap="none" strike="noStrike">
              <a:solidFill>
                <a:srgbClr val="006FC2"/>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