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0D38-CD81-4B7D-A427-8F5821AA0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0CB9-AC8B-449C-895D-28398E067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DEF8-8B63-4792-9A7E-6B73FF20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1110-8FF9-43C0-93DF-F2198D0C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7E5F-2A19-4049-B6B4-7FE8D5AA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40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36E7-21A6-4116-B9D6-2F4FB8E5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46B1-596B-41DA-B6F8-C5D87FA5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B7A5-88D1-4B63-8342-954D8A1F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AAEE-5354-481D-9ECC-CE9B124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B2D6-9739-45C9-B55F-E12212BD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84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93BA2-C3A1-43C1-A181-304E6332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D6E22-7A9B-4BED-B880-8C442AC2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77C7-7E8F-4C44-8CD1-0F468F67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1E58-9571-4191-BDB0-00225387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C4BB-C6EC-411B-A299-1A76253C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71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4A86-1A32-45FB-9944-04A0322A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2104-96DD-4719-85A5-C89FA057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D1FF-B02D-4757-B83A-E020688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CCA1-DB37-4A68-B11F-627D3CF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02818-B19B-4BED-B080-89C78586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68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C6D3-B2C7-4095-9FC6-20E514E2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1631-96FF-498E-BE84-7BE2CA68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1B6A-5B55-4AC0-8CB1-AFEBA69F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E009-F9C1-41EC-B7D1-7E1169C4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AA9C-38C9-4E4A-9205-6E98E790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59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1A04-A58B-4F08-A7EF-096E07AB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1924-565D-4259-9C29-451E376E6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5BD5F-2673-497B-B3A8-3B91E5C92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52C1-3EB7-4BC7-81B2-12624E6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C3B7-9325-4541-958B-4DF6CB46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12D3-9441-454A-882B-E7299D8B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961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5C6F-EAD8-4A88-9245-37C1CC7B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27F2-6F31-4651-BC1A-712EFB1CE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4A14E-C726-48DF-B964-EDB90E4ED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8DCFC-849E-48A9-848D-2DDAC190B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0C7D7-6DF4-4F4B-9C98-73820F5E4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3D9A5-67F5-4226-A498-9B9EB05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E350-DE58-4896-B68A-AB1421A2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DE4A1-7529-4D63-9747-F4F2B306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47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F92-1C2D-4E87-BB0A-F3FB5A2D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D47CE-E4FC-4CD9-BE41-D4FC7C91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E3CF2-DDAC-47A1-9B8A-D57EB35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A8AC7-F419-4215-894F-78902DDF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52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3E32-72F3-4166-8FBF-BF1FE2D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CEC21-93D3-4E9C-BD23-D6C56B2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42FD-36FC-4C7E-9243-A4A5B49C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0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91FB-339D-44AA-9E27-6B8572D8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52D4-E714-43E7-833B-E2C7D5EB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83571-1007-4900-BECE-98B02BD0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D161-7372-4487-A792-2A6F2F94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FEE5A-F537-4462-BEEE-485CC422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24B9-3B39-419B-8051-D0BBD4E1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40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946C-87EA-4FE9-9EA3-EA00C8E1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AD5A8-12BA-4AB0-8353-4243F739F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C1FF-051F-490E-925D-A5002898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04EBA-8926-499E-9902-26CE96AE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E896-E8E4-48B0-BDB2-5087F84E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B76F-30E9-4F87-B4C3-F12D2967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5CCA-1B9A-4CC7-828D-89376BE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DE23-C6B4-4F80-A6DF-EEF082FE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DE1E-9391-4B99-A0CA-832EC5D20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85DF-FACB-4C4E-8ED8-13F448A7ED0D}" type="datetimeFigureOut">
              <a:rPr lang="en-CA" smtClean="0"/>
              <a:t>2021-01-07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B1A4-3F1A-4D8D-B7F3-25B05EBC2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02F-AF4A-4410-88EA-427F120FD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574F-D8C6-41BB-B3D2-0DFEBE373B4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987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ecagon 25">
            <a:extLst>
              <a:ext uri="{FF2B5EF4-FFF2-40B4-BE49-F238E27FC236}">
                <a16:creationId xmlns:a16="http://schemas.microsoft.com/office/drawing/2014/main" id="{EBEF9065-9D5F-456A-859E-F06BA3B2DE27}"/>
              </a:ext>
            </a:extLst>
          </p:cNvPr>
          <p:cNvSpPr/>
          <p:nvPr/>
        </p:nvSpPr>
        <p:spPr>
          <a:xfrm>
            <a:off x="4571998" y="2485571"/>
            <a:ext cx="1778467" cy="1616643"/>
          </a:xfrm>
          <a:prstGeom prst="decagon">
            <a:avLst/>
          </a:prstGeom>
          <a:solidFill>
            <a:srgbClr val="4472C4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E3F45D-A8D2-4E4A-AD94-2DE7727ACBAA}"/>
              </a:ext>
            </a:extLst>
          </p:cNvPr>
          <p:cNvSpPr/>
          <p:nvPr/>
        </p:nvSpPr>
        <p:spPr>
          <a:xfrm>
            <a:off x="4572000" y="2407640"/>
            <a:ext cx="1778466" cy="177846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433D01-B403-4916-B8B0-917F0F095758}"/>
              </a:ext>
            </a:extLst>
          </p:cNvPr>
          <p:cNvSpPr/>
          <p:nvPr/>
        </p:nvSpPr>
        <p:spPr>
          <a:xfrm>
            <a:off x="5381537" y="3217177"/>
            <a:ext cx="159391" cy="1593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E3BD5A-849B-4020-8087-0723B932B3B1}"/>
              </a:ext>
            </a:extLst>
          </p:cNvPr>
          <p:cNvGrpSpPr/>
          <p:nvPr/>
        </p:nvGrpSpPr>
        <p:grpSpPr>
          <a:xfrm>
            <a:off x="4516073" y="2429642"/>
            <a:ext cx="1890320" cy="1728501"/>
            <a:chOff x="4516073" y="2429642"/>
            <a:chExt cx="1890320" cy="17285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30A093-7B85-45AB-AB49-88596ECCD483}"/>
                </a:ext>
              </a:extLst>
            </p:cNvPr>
            <p:cNvGrpSpPr/>
            <p:nvPr/>
          </p:nvGrpSpPr>
          <p:grpSpPr>
            <a:xfrm>
              <a:off x="4516073" y="2429642"/>
              <a:ext cx="1890320" cy="1728501"/>
              <a:chOff x="4516073" y="2429642"/>
              <a:chExt cx="1890320" cy="17285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9FB371-B36C-454F-9FED-2E8211C5F28B}"/>
                  </a:ext>
                </a:extLst>
              </p:cNvPr>
              <p:cNvSpPr/>
              <p:nvPr/>
            </p:nvSpPr>
            <p:spPr>
              <a:xfrm>
                <a:off x="5687734" y="242964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503A7D-61CD-4FC4-AB16-4A125A076E7B}"/>
                  </a:ext>
                </a:extLst>
              </p:cNvPr>
              <p:cNvSpPr/>
              <p:nvPr/>
            </p:nvSpPr>
            <p:spPr>
              <a:xfrm>
                <a:off x="5101903" y="4046287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A4972A6-1505-40FF-A168-FCCDE78D770F}"/>
                  </a:ext>
                </a:extLst>
              </p:cNvPr>
              <p:cNvSpPr/>
              <p:nvPr/>
            </p:nvSpPr>
            <p:spPr>
              <a:xfrm>
                <a:off x="6294537" y="3240944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CE3F3A-420D-4340-BD15-24D60C1729A0}"/>
                  </a:ext>
                </a:extLst>
              </p:cNvPr>
              <p:cNvSpPr/>
              <p:nvPr/>
            </p:nvSpPr>
            <p:spPr>
              <a:xfrm>
                <a:off x="4516073" y="3245837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00BA4B-5D02-4DB7-8C10-E7A5E6768CE9}"/>
                  </a:ext>
                </a:extLst>
              </p:cNvPr>
              <p:cNvSpPr/>
              <p:nvPr/>
            </p:nvSpPr>
            <p:spPr>
              <a:xfrm>
                <a:off x="6127284" y="271861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49D188-964C-4956-AB65-B18DDF7193E5}"/>
                  </a:ext>
                </a:extLst>
              </p:cNvPr>
              <p:cNvSpPr/>
              <p:nvPr/>
            </p:nvSpPr>
            <p:spPr>
              <a:xfrm>
                <a:off x="6127284" y="3741659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1228F99-F54B-482B-8F6E-C4444D676B11}"/>
                  </a:ext>
                </a:extLst>
              </p:cNvPr>
              <p:cNvSpPr/>
              <p:nvPr/>
            </p:nvSpPr>
            <p:spPr>
              <a:xfrm>
                <a:off x="4675462" y="3741659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BD62487-1E13-4CA2-BCDD-A8DC254593D3}"/>
                  </a:ext>
                </a:extLst>
              </p:cNvPr>
              <p:cNvSpPr/>
              <p:nvPr/>
            </p:nvSpPr>
            <p:spPr>
              <a:xfrm>
                <a:off x="4675462" y="2718612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E6B6CB-01B9-425D-93F4-3C83AB0D213D}"/>
                </a:ext>
              </a:extLst>
            </p:cNvPr>
            <p:cNvSpPr/>
            <p:nvPr/>
          </p:nvSpPr>
          <p:spPr>
            <a:xfrm>
              <a:off x="5101903" y="2429643"/>
              <a:ext cx="111856" cy="111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0F81C4-9CFD-460B-8637-5F151A267E8C}"/>
                </a:ext>
              </a:extLst>
            </p:cNvPr>
            <p:cNvSpPr/>
            <p:nvPr/>
          </p:nvSpPr>
          <p:spPr>
            <a:xfrm>
              <a:off x="5687734" y="4040170"/>
              <a:ext cx="111856" cy="111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1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569BB1B-69F9-42DD-9C3D-3D628456C508}"/>
              </a:ext>
            </a:extLst>
          </p:cNvPr>
          <p:cNvSpPr/>
          <p:nvPr/>
        </p:nvSpPr>
        <p:spPr>
          <a:xfrm>
            <a:off x="5381537" y="3217177"/>
            <a:ext cx="159391" cy="1593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F6B98-A122-4A6D-95B8-763A6A6A099A}"/>
              </a:ext>
            </a:extLst>
          </p:cNvPr>
          <p:cNvGrpSpPr/>
          <p:nvPr/>
        </p:nvGrpSpPr>
        <p:grpSpPr>
          <a:xfrm>
            <a:off x="4516073" y="2429642"/>
            <a:ext cx="1890320" cy="1728501"/>
            <a:chOff x="4516073" y="2429642"/>
            <a:chExt cx="1890320" cy="1728501"/>
          </a:xfrm>
        </p:grpSpPr>
        <p:sp>
          <p:nvSpPr>
            <p:cNvPr id="4" name="Decagon 3">
              <a:extLst>
                <a:ext uri="{FF2B5EF4-FFF2-40B4-BE49-F238E27FC236}">
                  <a16:creationId xmlns:a16="http://schemas.microsoft.com/office/drawing/2014/main" id="{84495157-EB25-4367-9D9B-324957D763D7}"/>
                </a:ext>
              </a:extLst>
            </p:cNvPr>
            <p:cNvSpPr/>
            <p:nvPr/>
          </p:nvSpPr>
          <p:spPr>
            <a:xfrm>
              <a:off x="4571998" y="2485571"/>
              <a:ext cx="1778467" cy="1616643"/>
            </a:xfrm>
            <a:prstGeom prst="decagon">
              <a:avLst/>
            </a:prstGeom>
            <a:solidFill>
              <a:srgbClr val="4472C4">
                <a:alpha val="3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991A31-D6E5-4773-9FA0-D8F6EBBDC4EC}"/>
                </a:ext>
              </a:extLst>
            </p:cNvPr>
            <p:cNvGrpSpPr/>
            <p:nvPr/>
          </p:nvGrpSpPr>
          <p:grpSpPr>
            <a:xfrm>
              <a:off x="4516073" y="2429642"/>
              <a:ext cx="1890320" cy="1728501"/>
              <a:chOff x="4516073" y="2429642"/>
              <a:chExt cx="1890320" cy="17285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A2DA3A6-656E-45E4-87A8-AB74F85BC294}"/>
                  </a:ext>
                </a:extLst>
              </p:cNvPr>
              <p:cNvGrpSpPr/>
              <p:nvPr/>
            </p:nvGrpSpPr>
            <p:grpSpPr>
              <a:xfrm>
                <a:off x="4516073" y="2429642"/>
                <a:ext cx="1890320" cy="1728501"/>
                <a:chOff x="4516073" y="2429642"/>
                <a:chExt cx="1890320" cy="172850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A463AA-F785-4175-9314-FFBC5C44CC46}"/>
                    </a:ext>
                  </a:extLst>
                </p:cNvPr>
                <p:cNvSpPr/>
                <p:nvPr/>
              </p:nvSpPr>
              <p:spPr>
                <a:xfrm>
                  <a:off x="5687734" y="2429642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7407E57-C81E-4B46-A455-0A52F13F84AF}"/>
                    </a:ext>
                  </a:extLst>
                </p:cNvPr>
                <p:cNvSpPr/>
                <p:nvPr/>
              </p:nvSpPr>
              <p:spPr>
                <a:xfrm>
                  <a:off x="5101903" y="4046287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0864553-5F9A-4683-94A8-6944125B188F}"/>
                    </a:ext>
                  </a:extLst>
                </p:cNvPr>
                <p:cNvSpPr/>
                <p:nvPr/>
              </p:nvSpPr>
              <p:spPr>
                <a:xfrm>
                  <a:off x="6294537" y="3240944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8F3B58C-C31F-4B90-81CC-7C2A46A90CD5}"/>
                    </a:ext>
                  </a:extLst>
                </p:cNvPr>
                <p:cNvSpPr/>
                <p:nvPr/>
              </p:nvSpPr>
              <p:spPr>
                <a:xfrm>
                  <a:off x="4516073" y="3245837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02F654-C3A4-4279-9F57-E695522C3A11}"/>
                    </a:ext>
                  </a:extLst>
                </p:cNvPr>
                <p:cNvSpPr/>
                <p:nvPr/>
              </p:nvSpPr>
              <p:spPr>
                <a:xfrm>
                  <a:off x="6127284" y="2718612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049116B-9DE6-44FD-B148-C7BF692AC390}"/>
                    </a:ext>
                  </a:extLst>
                </p:cNvPr>
                <p:cNvSpPr/>
                <p:nvPr/>
              </p:nvSpPr>
              <p:spPr>
                <a:xfrm>
                  <a:off x="6127284" y="3741659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FE3D6FA-2FE6-494C-AC67-051B81F0741A}"/>
                    </a:ext>
                  </a:extLst>
                </p:cNvPr>
                <p:cNvSpPr/>
                <p:nvPr/>
              </p:nvSpPr>
              <p:spPr>
                <a:xfrm>
                  <a:off x="4675462" y="3741659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41F215E-6143-4153-9D7A-E7BCC6E5A42F}"/>
                    </a:ext>
                  </a:extLst>
                </p:cNvPr>
                <p:cNvSpPr/>
                <p:nvPr/>
              </p:nvSpPr>
              <p:spPr>
                <a:xfrm>
                  <a:off x="4675462" y="2718612"/>
                  <a:ext cx="111856" cy="1118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8561575-A35A-479B-923B-7DCB19CC9D3C}"/>
                  </a:ext>
                </a:extLst>
              </p:cNvPr>
              <p:cNvSpPr/>
              <p:nvPr/>
            </p:nvSpPr>
            <p:spPr>
              <a:xfrm>
                <a:off x="5101903" y="2429643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BDFA1A-AD3E-4EDE-8AC5-F9EC25141C10}"/>
                  </a:ext>
                </a:extLst>
              </p:cNvPr>
              <p:cNvSpPr/>
              <p:nvPr/>
            </p:nvSpPr>
            <p:spPr>
              <a:xfrm>
                <a:off x="5687734" y="4040170"/>
                <a:ext cx="111856" cy="1118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F8CCF2-5023-4B4A-9012-642A146DC590}"/>
              </a:ext>
            </a:extLst>
          </p:cNvPr>
          <p:cNvGrpSpPr/>
          <p:nvPr/>
        </p:nvGrpSpPr>
        <p:grpSpPr>
          <a:xfrm>
            <a:off x="4717267" y="2546803"/>
            <a:ext cx="1489433" cy="1498926"/>
            <a:chOff x="4717267" y="2546803"/>
            <a:chExt cx="1489433" cy="1498926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1851EC4-B991-40E4-A521-480F67F8B16E}"/>
                </a:ext>
              </a:extLst>
            </p:cNvPr>
            <p:cNvSpPr/>
            <p:nvPr/>
          </p:nvSpPr>
          <p:spPr>
            <a:xfrm rot="9562009">
              <a:off x="5227070" y="2553169"/>
              <a:ext cx="148844" cy="634206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468010-01B7-4A54-88B3-3CFD97F481D0}"/>
                </a:ext>
              </a:extLst>
            </p:cNvPr>
            <p:cNvGrpSpPr/>
            <p:nvPr/>
          </p:nvGrpSpPr>
          <p:grpSpPr>
            <a:xfrm rot="4559892">
              <a:off x="5226679" y="2555033"/>
              <a:ext cx="469105" cy="1487930"/>
              <a:chOff x="5379470" y="2705569"/>
              <a:chExt cx="469105" cy="1487930"/>
            </a:xfrm>
          </p:grpSpPr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F91A9CC8-8EC6-4782-8BB0-80CB16A10CE7}"/>
                  </a:ext>
                </a:extLst>
              </p:cNvPr>
              <p:cNvSpPr/>
              <p:nvPr/>
            </p:nvSpPr>
            <p:spPr>
              <a:xfrm rot="9562009">
                <a:off x="5379470" y="2705569"/>
                <a:ext cx="148844" cy="634206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0ED3D3BC-E17C-4164-8197-6A62A52BE447}"/>
                  </a:ext>
                </a:extLst>
              </p:cNvPr>
              <p:cNvSpPr/>
              <p:nvPr/>
            </p:nvSpPr>
            <p:spPr>
              <a:xfrm rot="20406984">
                <a:off x="5699731" y="3559293"/>
                <a:ext cx="148844" cy="634206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2F931F-9A86-4F9D-9EB6-BFA494D6B168}"/>
                </a:ext>
              </a:extLst>
            </p:cNvPr>
            <p:cNvGrpSpPr/>
            <p:nvPr/>
          </p:nvGrpSpPr>
          <p:grpSpPr>
            <a:xfrm>
              <a:off x="4718770" y="2546803"/>
              <a:ext cx="1487930" cy="1498926"/>
              <a:chOff x="4718770" y="2546803"/>
              <a:chExt cx="1487930" cy="1498926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C294DD2-8BFC-4136-B0AF-1F26E2A52926}"/>
                  </a:ext>
                </a:extLst>
              </p:cNvPr>
              <p:cNvSpPr/>
              <p:nvPr/>
            </p:nvSpPr>
            <p:spPr>
              <a:xfrm rot="20406984">
                <a:off x="5547331" y="3406893"/>
                <a:ext cx="148844" cy="634206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447BB9D-648D-43CC-9516-4F8A4642EBA1}"/>
                  </a:ext>
                </a:extLst>
              </p:cNvPr>
              <p:cNvGrpSpPr/>
              <p:nvPr/>
            </p:nvGrpSpPr>
            <p:grpSpPr>
              <a:xfrm rot="8747885">
                <a:off x="5231307" y="2546803"/>
                <a:ext cx="469105" cy="1487930"/>
                <a:chOff x="5379470" y="2705569"/>
                <a:chExt cx="469105" cy="1487930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E53D21D8-3B43-4FFE-ACF1-4DD5F48FF889}"/>
                    </a:ext>
                  </a:extLst>
                </p:cNvPr>
                <p:cNvSpPr/>
                <p:nvPr/>
              </p:nvSpPr>
              <p:spPr>
                <a:xfrm rot="9562009">
                  <a:off x="5379470" y="2705569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5A0BF7F-C218-42B0-B904-4D26B5908174}"/>
                    </a:ext>
                  </a:extLst>
                </p:cNvPr>
                <p:cNvSpPr/>
                <p:nvPr/>
              </p:nvSpPr>
              <p:spPr>
                <a:xfrm rot="20406984">
                  <a:off x="5699731" y="3559293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049AC41-29C0-4D4C-9D3F-9E5BF4582614}"/>
                  </a:ext>
                </a:extLst>
              </p:cNvPr>
              <p:cNvGrpSpPr/>
              <p:nvPr/>
            </p:nvGrpSpPr>
            <p:grpSpPr>
              <a:xfrm rot="2422850">
                <a:off x="5226679" y="2557799"/>
                <a:ext cx="469105" cy="1487930"/>
                <a:chOff x="5379470" y="2705569"/>
                <a:chExt cx="469105" cy="1487930"/>
              </a:xfrm>
            </p:grpSpPr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A403268-7137-411E-A249-86A647750AE6}"/>
                    </a:ext>
                  </a:extLst>
                </p:cNvPr>
                <p:cNvSpPr/>
                <p:nvPr/>
              </p:nvSpPr>
              <p:spPr>
                <a:xfrm rot="9562009">
                  <a:off x="5379470" y="2705569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0" name="Arrow: Down 29">
                  <a:extLst>
                    <a:ext uri="{FF2B5EF4-FFF2-40B4-BE49-F238E27FC236}">
                      <a16:creationId xmlns:a16="http://schemas.microsoft.com/office/drawing/2014/main" id="{386425DA-F886-46E5-A2E9-C64D5592B8C0}"/>
                    </a:ext>
                  </a:extLst>
                </p:cNvPr>
                <p:cNvSpPr/>
                <p:nvPr/>
              </p:nvSpPr>
              <p:spPr>
                <a:xfrm rot="20406984">
                  <a:off x="5699731" y="3559293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A0E5E2-1A29-401B-8CAD-AE40334F50E6}"/>
                  </a:ext>
                </a:extLst>
              </p:cNvPr>
              <p:cNvGrpSpPr/>
              <p:nvPr/>
            </p:nvGrpSpPr>
            <p:grpSpPr>
              <a:xfrm rot="6639287">
                <a:off x="5228182" y="2544316"/>
                <a:ext cx="469105" cy="1487930"/>
                <a:chOff x="5379470" y="2705569"/>
                <a:chExt cx="469105" cy="1487930"/>
              </a:xfrm>
            </p:grpSpPr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67BEF1FF-AB88-42E2-94CA-EA59D6A54A0E}"/>
                    </a:ext>
                  </a:extLst>
                </p:cNvPr>
                <p:cNvSpPr/>
                <p:nvPr/>
              </p:nvSpPr>
              <p:spPr>
                <a:xfrm rot="9562009">
                  <a:off x="5379470" y="2705569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DC112F54-E4C9-43DB-9078-9B2C32FD802B}"/>
                    </a:ext>
                  </a:extLst>
                </p:cNvPr>
                <p:cNvSpPr/>
                <p:nvPr/>
              </p:nvSpPr>
              <p:spPr>
                <a:xfrm rot="20406984">
                  <a:off x="5699731" y="3559293"/>
                  <a:ext cx="148844" cy="634206"/>
                </a:xfrm>
                <a:prstGeom prst="down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00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Addam</dc:creator>
  <cp:lastModifiedBy>Omar Addam</cp:lastModifiedBy>
  <cp:revision>10</cp:revision>
  <dcterms:created xsi:type="dcterms:W3CDTF">2021-01-08T04:55:34Z</dcterms:created>
  <dcterms:modified xsi:type="dcterms:W3CDTF">2021-01-08T07:17:13Z</dcterms:modified>
</cp:coreProperties>
</file>