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554" y="-7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0D38-CD81-4B7D-A427-8F5821AA0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0CB9-AC8B-449C-895D-28398E067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DEF8-8B63-4792-9A7E-6B73FF20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1110-8FF9-43C0-93DF-F2198D0C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7E5F-2A19-4049-B6B4-7FE8D5AA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40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36E7-21A6-4116-B9D6-2F4FB8E5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46B1-596B-41DA-B6F8-C5D87FA5D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B7A5-88D1-4B63-8342-954D8A1F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AAEE-5354-481D-9ECC-CE9B124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B2D6-9739-45C9-B55F-E12212BD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84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93BA2-C3A1-43C1-A181-304E6332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D6E22-7A9B-4BED-B880-8C442AC29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77C7-7E8F-4C44-8CD1-0F468F67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1E58-9571-4191-BDB0-00225387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C4BB-C6EC-411B-A299-1A76253C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71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4A86-1A32-45FB-9944-04A0322A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2104-96DD-4719-85A5-C89FA057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D1FF-B02D-4757-B83A-E020688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CCA1-DB37-4A68-B11F-627D3CF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2818-B19B-4BED-B080-89C78586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68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C6D3-B2C7-4095-9FC6-20E514E2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1631-96FF-498E-BE84-7BE2CA68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1B6A-5B55-4AC0-8CB1-AFEBA69F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E009-F9C1-41EC-B7D1-7E1169C4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AA9C-38C9-4E4A-9205-6E98E790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59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1A04-A58B-4F08-A7EF-096E07AB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1924-565D-4259-9C29-451E376E6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5BD5F-2673-497B-B3A8-3B91E5C92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52C1-3EB7-4BC7-81B2-12624E6B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C3B7-9325-4541-958B-4DF6CB46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12D3-9441-454A-882B-E7299D8B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61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5C6F-EAD8-4A88-9245-37C1CC7B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27F2-6F31-4651-BC1A-712EFB1CE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4A14E-C726-48DF-B964-EDB90E4ED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8DCFC-849E-48A9-848D-2DDAC190B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0C7D7-6DF4-4F4B-9C98-73820F5E4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3D9A5-67F5-4226-A498-9B9EB05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7E350-DE58-4896-B68A-AB1421A2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DE4A1-7529-4D63-9747-F4F2B306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47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CF92-1C2D-4E87-BB0A-F3FB5A2D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D47CE-E4FC-4CD9-BE41-D4FC7C91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E3CF2-DDAC-47A1-9B8A-D57EB35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A8AC7-F419-4215-894F-78902DDF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52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E3E32-72F3-4166-8FBF-BF1FE2D8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CEC21-93D3-4E9C-BD23-D6C56B2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42FD-36FC-4C7E-9243-A4A5B49C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91FB-339D-44AA-9E27-6B8572D8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52D4-E714-43E7-833B-E2C7D5EB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83571-1007-4900-BECE-98B02BD0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D161-7372-4487-A792-2A6F2F94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FEE5A-F537-4462-BEEE-485CC422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24B9-3B39-419B-8051-D0BBD4E1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09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946C-87EA-4FE9-9EA3-EA00C8E1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AD5A8-12BA-4AB0-8353-4243F739F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C1FF-051F-490E-925D-A5002898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04EBA-8926-499E-9902-26CE96AE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E896-E8E4-48B0-BDB2-5087F84E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BB76F-30E9-4F87-B4C3-F12D2967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9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A5CCA-1B9A-4CC7-828D-89376BE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3DE23-C6B4-4F80-A6DF-EEF082FE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DE1E-9391-4B99-A0CA-832EC5D20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85DF-FACB-4C4E-8ED8-13F448A7ED0D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B1A4-3F1A-4D8D-B7F3-25B05EBC2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902F-AF4A-4410-88EA-427F120FD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574F-D8C6-41BB-B3D2-0DFEBE37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87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ecagon 25">
            <a:extLst>
              <a:ext uri="{FF2B5EF4-FFF2-40B4-BE49-F238E27FC236}">
                <a16:creationId xmlns:a16="http://schemas.microsoft.com/office/drawing/2014/main" id="{EBEF9065-9D5F-456A-859E-F06BA3B2DE27}"/>
              </a:ext>
            </a:extLst>
          </p:cNvPr>
          <p:cNvSpPr/>
          <p:nvPr/>
        </p:nvSpPr>
        <p:spPr>
          <a:xfrm>
            <a:off x="4571998" y="2485571"/>
            <a:ext cx="1778467" cy="1616643"/>
          </a:xfrm>
          <a:prstGeom prst="decagon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E3F45D-A8D2-4E4A-AD94-2DE7727ACBAA}"/>
              </a:ext>
            </a:extLst>
          </p:cNvPr>
          <p:cNvSpPr/>
          <p:nvPr/>
        </p:nvSpPr>
        <p:spPr>
          <a:xfrm>
            <a:off x="4572000" y="2407640"/>
            <a:ext cx="1778466" cy="177846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433D01-B403-4916-B8B0-917F0F095758}"/>
              </a:ext>
            </a:extLst>
          </p:cNvPr>
          <p:cNvSpPr/>
          <p:nvPr/>
        </p:nvSpPr>
        <p:spPr>
          <a:xfrm>
            <a:off x="5381537" y="3217177"/>
            <a:ext cx="159391" cy="1593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E3BD5A-849B-4020-8087-0723B932B3B1}"/>
              </a:ext>
            </a:extLst>
          </p:cNvPr>
          <p:cNvGrpSpPr/>
          <p:nvPr/>
        </p:nvGrpSpPr>
        <p:grpSpPr>
          <a:xfrm>
            <a:off x="4516073" y="2429642"/>
            <a:ext cx="1890320" cy="1728501"/>
            <a:chOff x="4516073" y="2429642"/>
            <a:chExt cx="1890320" cy="17285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30A093-7B85-45AB-AB49-88596ECCD483}"/>
                </a:ext>
              </a:extLst>
            </p:cNvPr>
            <p:cNvGrpSpPr/>
            <p:nvPr/>
          </p:nvGrpSpPr>
          <p:grpSpPr>
            <a:xfrm>
              <a:off x="4516073" y="2429642"/>
              <a:ext cx="1890320" cy="1728501"/>
              <a:chOff x="4516073" y="2429642"/>
              <a:chExt cx="1890320" cy="17285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FB371-B36C-454F-9FED-2E8211C5F28B}"/>
                  </a:ext>
                </a:extLst>
              </p:cNvPr>
              <p:cNvSpPr/>
              <p:nvPr/>
            </p:nvSpPr>
            <p:spPr>
              <a:xfrm>
                <a:off x="5687734" y="2429642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2503A7D-61CD-4FC4-AB16-4A125A076E7B}"/>
                  </a:ext>
                </a:extLst>
              </p:cNvPr>
              <p:cNvSpPr/>
              <p:nvPr/>
            </p:nvSpPr>
            <p:spPr>
              <a:xfrm>
                <a:off x="5101903" y="4046287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A4972A6-1505-40FF-A168-FCCDE78D770F}"/>
                  </a:ext>
                </a:extLst>
              </p:cNvPr>
              <p:cNvSpPr/>
              <p:nvPr/>
            </p:nvSpPr>
            <p:spPr>
              <a:xfrm>
                <a:off x="6294537" y="3240944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CE3F3A-420D-4340-BD15-24D60C1729A0}"/>
                  </a:ext>
                </a:extLst>
              </p:cNvPr>
              <p:cNvSpPr/>
              <p:nvPr/>
            </p:nvSpPr>
            <p:spPr>
              <a:xfrm>
                <a:off x="4516073" y="3245837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00BA4B-5D02-4DB7-8C10-E7A5E6768CE9}"/>
                  </a:ext>
                </a:extLst>
              </p:cNvPr>
              <p:cNvSpPr/>
              <p:nvPr/>
            </p:nvSpPr>
            <p:spPr>
              <a:xfrm>
                <a:off x="6127284" y="2718612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249D188-964C-4956-AB65-B18DDF7193E5}"/>
                  </a:ext>
                </a:extLst>
              </p:cNvPr>
              <p:cNvSpPr/>
              <p:nvPr/>
            </p:nvSpPr>
            <p:spPr>
              <a:xfrm>
                <a:off x="6127284" y="3741659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1228F99-F54B-482B-8F6E-C4444D676B11}"/>
                  </a:ext>
                </a:extLst>
              </p:cNvPr>
              <p:cNvSpPr/>
              <p:nvPr/>
            </p:nvSpPr>
            <p:spPr>
              <a:xfrm>
                <a:off x="4675462" y="3741659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BD62487-1E13-4CA2-BCDD-A8DC254593D3}"/>
                  </a:ext>
                </a:extLst>
              </p:cNvPr>
              <p:cNvSpPr/>
              <p:nvPr/>
            </p:nvSpPr>
            <p:spPr>
              <a:xfrm>
                <a:off x="4675462" y="2718612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E6B6CB-01B9-425D-93F4-3C83AB0D213D}"/>
                </a:ext>
              </a:extLst>
            </p:cNvPr>
            <p:cNvSpPr/>
            <p:nvPr/>
          </p:nvSpPr>
          <p:spPr>
            <a:xfrm>
              <a:off x="5101903" y="2429643"/>
              <a:ext cx="111856" cy="111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70F81C4-9CFD-460B-8637-5F151A267E8C}"/>
                </a:ext>
              </a:extLst>
            </p:cNvPr>
            <p:cNvSpPr/>
            <p:nvPr/>
          </p:nvSpPr>
          <p:spPr>
            <a:xfrm>
              <a:off x="5687734" y="4040170"/>
              <a:ext cx="111856" cy="111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5801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Addam</dc:creator>
  <cp:lastModifiedBy>Omar Addam</cp:lastModifiedBy>
  <cp:revision>4</cp:revision>
  <dcterms:created xsi:type="dcterms:W3CDTF">2021-01-08T04:55:34Z</dcterms:created>
  <dcterms:modified xsi:type="dcterms:W3CDTF">2021-01-08T05:40:05Z</dcterms:modified>
</cp:coreProperties>
</file>