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elprashant/employee-attr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Omkar Madkholkar</a:t>
            </a:r>
          </a:p>
          <a:p>
            <a:r>
              <a:rPr lang="en-US" dirty="0" smtClean="0"/>
              <a:t>Under guidance – Prof. </a:t>
            </a:r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endParaRPr lang="en-IN" dirty="0"/>
          </a:p>
        </p:txBody>
      </p:sp>
      <p:sp>
        <p:nvSpPr>
          <p:cNvPr id="4" name="AutoShape 2" descr="How to Move Fish from One Aquarium to Another? - Aquarium Sphere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Employee Attrition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53" y="2733709"/>
            <a:ext cx="2872417" cy="14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to success in any organization is attracting and retaining top </a:t>
            </a:r>
            <a:r>
              <a:rPr lang="en-US" dirty="0" smtClean="0"/>
              <a:t>talent.</a:t>
            </a:r>
          </a:p>
          <a:p>
            <a:endParaRPr lang="en-US" dirty="0"/>
          </a:p>
          <a:p>
            <a:r>
              <a:rPr lang="en-US" dirty="0" smtClean="0"/>
              <a:t>Task of HR </a:t>
            </a:r>
            <a:r>
              <a:rPr lang="en-US" dirty="0"/>
              <a:t> </a:t>
            </a:r>
            <a:r>
              <a:rPr lang="en-US" dirty="0" smtClean="0"/>
              <a:t>to determine </a:t>
            </a:r>
            <a:r>
              <a:rPr lang="en-US" dirty="0"/>
              <a:t>which factors keep employees at </a:t>
            </a:r>
            <a:r>
              <a:rPr lang="en-US" dirty="0" smtClean="0"/>
              <a:t>company </a:t>
            </a:r>
            <a:r>
              <a:rPr lang="en-US" dirty="0"/>
              <a:t>and which prompt others to </a:t>
            </a:r>
            <a:r>
              <a:rPr lang="en-US" dirty="0" smtClean="0"/>
              <a:t>leave.</a:t>
            </a:r>
          </a:p>
          <a:p>
            <a:endParaRPr lang="en-US" dirty="0"/>
          </a:p>
          <a:p>
            <a:r>
              <a:rPr lang="en-US" dirty="0" smtClean="0"/>
              <a:t>And to </a:t>
            </a:r>
            <a:r>
              <a:rPr lang="en-US" dirty="0"/>
              <a:t>know what </a:t>
            </a:r>
            <a:r>
              <a:rPr lang="en-US" dirty="0" smtClean="0"/>
              <a:t>factors can </a:t>
            </a:r>
            <a:r>
              <a:rPr lang="en-US" dirty="0"/>
              <a:t>change to prevent the loss of good </a:t>
            </a:r>
            <a:r>
              <a:rPr lang="en-US" dirty="0" smtClean="0"/>
              <a:t>people.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5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Data set from Kaggel.com.</a:t>
            </a:r>
          </a:p>
          <a:p>
            <a:r>
              <a:rPr lang="en-IN" dirty="0">
                <a:hlinkClick r:id="rId2"/>
              </a:rPr>
              <a:t>https://www.kaggle.com/datasets/patelprashant/employee-attrition</a:t>
            </a:r>
            <a:endParaRPr lang="en-IN" dirty="0"/>
          </a:p>
          <a:p>
            <a:r>
              <a:rPr lang="en-US" dirty="0" smtClean="0"/>
              <a:t>Data Size (1471 * 35 )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642" t="19962" r="12827" b="59007"/>
          <a:stretch/>
        </p:blipFill>
        <p:spPr>
          <a:xfrm>
            <a:off x="833718" y="1304365"/>
            <a:ext cx="7785847" cy="1546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229" t="20222" r="30604" b="45771"/>
          <a:stretch/>
        </p:blipFill>
        <p:spPr>
          <a:xfrm>
            <a:off x="833718" y="3294529"/>
            <a:ext cx="5486401" cy="24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55"/>
          <a:stretch/>
        </p:blipFill>
        <p:spPr>
          <a:xfrm>
            <a:off x="216310" y="484094"/>
            <a:ext cx="10258950" cy="57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7530" y="2958353"/>
            <a:ext cx="5728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Thank you.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32574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352</TotalTime>
  <Words>84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Employee Attrition</vt:lpstr>
      <vt:lpstr>Problem Statement</vt:lpstr>
      <vt:lpstr>About Data.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2023-03-15T04:11:56Z</dcterms:created>
  <dcterms:modified xsi:type="dcterms:W3CDTF">2023-03-15T10:11:54Z</dcterms:modified>
</cp:coreProperties>
</file>