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2076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19CC-C207-49D5-AEFB-BA0AE40B1CC7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2A9-627C-4BF8-819B-7077A2D21A8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19CC-C207-49D5-AEFB-BA0AE40B1CC7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2A9-627C-4BF8-819B-7077A2D21A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19CC-C207-49D5-AEFB-BA0AE40B1CC7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2A9-627C-4BF8-819B-7077A2D21A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19CC-C207-49D5-AEFB-BA0AE40B1CC7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2A9-627C-4BF8-819B-7077A2D21A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19CC-C207-49D5-AEFB-BA0AE40B1CC7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2A9-627C-4BF8-819B-7077A2D21A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19CC-C207-49D5-AEFB-BA0AE40B1CC7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2A9-627C-4BF8-819B-7077A2D21A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19CC-C207-49D5-AEFB-BA0AE40B1CC7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2A9-627C-4BF8-819B-7077A2D21A84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19CC-C207-49D5-AEFB-BA0AE40B1CC7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2A9-627C-4BF8-819B-7077A2D21A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19CC-C207-49D5-AEFB-BA0AE40B1CC7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2A9-627C-4BF8-819B-7077A2D21A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19CC-C207-49D5-AEFB-BA0AE40B1CC7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2A9-627C-4BF8-819B-7077A2D21A8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19CC-C207-49D5-AEFB-BA0AE40B1CC7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2A9-627C-4BF8-819B-7077A2D21A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E2119CC-C207-49D5-AEFB-BA0AE40B1CC7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03502A9-627C-4BF8-819B-7077A2D21A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dirty="0" smtClean="0"/>
              <a:t>Задание двух множеств элементов и операции с ними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" y="5085184"/>
            <a:ext cx="6858000" cy="1224136"/>
          </a:xfrm>
        </p:spPr>
        <p:txBody>
          <a:bodyPr>
            <a:normAutofit/>
          </a:bodyPr>
          <a:lstStyle/>
          <a:p>
            <a:r>
              <a:rPr lang="ru-RU" dirty="0" smtClean="0"/>
              <a:t>Кольцов Илья </a:t>
            </a:r>
            <a:r>
              <a:rPr lang="ru-RU" dirty="0" smtClean="0"/>
              <a:t>ИУ4-33Б</a:t>
            </a:r>
          </a:p>
          <a:p>
            <a:r>
              <a:rPr lang="ru-RU" dirty="0" smtClean="0"/>
              <a:t>МГТУ им. </a:t>
            </a:r>
            <a:r>
              <a:rPr lang="ru-RU" dirty="0" err="1" smtClean="0"/>
              <a:t>Н.Э.Баумана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3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Характеристика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Задаёт два множества</a:t>
            </a:r>
          </a:p>
          <a:p>
            <a:r>
              <a:rPr lang="ru-RU" dirty="0" smtClean="0"/>
              <a:t>Производит операции над множествами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Добавление</a:t>
            </a:r>
          </a:p>
          <a:p>
            <a:pPr lvl="1"/>
            <a:r>
              <a:rPr lang="ru-RU" dirty="0" smtClean="0"/>
              <a:t>Удаление элемента</a:t>
            </a:r>
          </a:p>
          <a:p>
            <a:pPr lvl="1"/>
            <a:r>
              <a:rPr lang="ru-RU" dirty="0" smtClean="0"/>
              <a:t>Вывод элементов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792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Выполнено с использованием: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204864"/>
            <a:ext cx="7543800" cy="3886200"/>
          </a:xfrm>
        </p:spPr>
        <p:txBody>
          <a:bodyPr/>
          <a:lstStyle/>
          <a:p>
            <a:r>
              <a:rPr lang="ru-RU" dirty="0" smtClean="0"/>
              <a:t>ОС:</a:t>
            </a:r>
            <a:r>
              <a:rPr lang="en-US" dirty="0" smtClean="0"/>
              <a:t>Windows 7</a:t>
            </a:r>
          </a:p>
          <a:p>
            <a:r>
              <a:rPr lang="ru-RU" dirty="0" smtClean="0"/>
              <a:t>Компилятор: </a:t>
            </a:r>
            <a:r>
              <a:rPr lang="en-US" dirty="0" smtClean="0"/>
              <a:t>Code</a:t>
            </a:r>
            <a:r>
              <a:rPr lang="en-US" dirty="0"/>
              <a:t>::Blocks </a:t>
            </a:r>
            <a:r>
              <a:rPr lang="en-US" dirty="0" smtClean="0"/>
              <a:t>17.12</a:t>
            </a:r>
            <a:r>
              <a:rPr lang="ru-RU" dirty="0" smtClean="0"/>
              <a:t> </a:t>
            </a:r>
            <a:r>
              <a:rPr lang="en-US" dirty="0"/>
              <a:t>GNU </a:t>
            </a:r>
            <a:r>
              <a:rPr lang="en-US" dirty="0" err="1"/>
              <a:t>GCC</a:t>
            </a:r>
            <a:r>
              <a:rPr lang="en-US" dirty="0"/>
              <a:t> Compiler 5.1.0.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772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19</TotalTime>
  <Words>49</Words>
  <Application>Microsoft Office PowerPoint</Application>
  <PresentationFormat>Экран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NewsPrint</vt:lpstr>
      <vt:lpstr>Задание двух множеств элементов и операции с ними</vt:lpstr>
      <vt:lpstr>Характеристика работы программы</vt:lpstr>
      <vt:lpstr>Выполнено с использованием:</vt:lpstr>
    </vt:vector>
  </TitlesOfParts>
  <Company>SPecialiST RePack, SanBuild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двух множеств</dc:title>
  <dc:creator>Илья</dc:creator>
  <cp:lastModifiedBy>User</cp:lastModifiedBy>
  <cp:revision>4</cp:revision>
  <dcterms:created xsi:type="dcterms:W3CDTF">2019-10-02T23:53:00Z</dcterms:created>
  <dcterms:modified xsi:type="dcterms:W3CDTF">2019-10-17T10:09:34Z</dcterms:modified>
</cp:coreProperties>
</file>