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4" y="-19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/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r>
              <a:rPr/>
              <a:t/>
            </a:r>
            <a:br>
              <a:rPr/>
            </a:b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Перевод числа из двоичной системы счисления в десятичную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 smtClean="0">
                <a:solidFill>
                  <a:srgbClr val="0F228B"/>
                </a:solidFill>
                <a:latin typeface="Times New Roman"/>
              </a:rPr>
              <a:t>студен</a:t>
            </a:r>
            <a:r>
              <a:rPr lang="ru-RU" sz="1600" b="0" strike="noStrike" spc="-1" dirty="0" err="1" smtClean="0">
                <a:solidFill>
                  <a:srgbClr val="0F228B"/>
                </a:solidFill>
                <a:latin typeface="Times New Roman"/>
              </a:rPr>
              <a:t>тка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ИУ4-33Б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/>
              <a:t/>
            </a:r>
            <a:br>
              <a:rPr/>
            </a:b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Королева Ю.П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2556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Перевести число из двоичной системы счисления в десятичную</a:t>
            </a:r>
          </a:p>
          <a:p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При неверно введённом числе(не в двоичной системе счисления) программа выдаёт ошибку</a:t>
            </a:r>
          </a:p>
          <a:p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Количество цифр в заданном числе не должно превышать 100</a:t>
            </a:r>
          </a:p>
          <a:p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50189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:#include&lt;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stdio.h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&gt;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#include&lt;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string.h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&gt;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#include &lt;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stdlib.h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&gt;</a:t>
            </a:r>
          </a:p>
          <a:p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main()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{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	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top,edges,i,j,a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	char a1,b1;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	FILE *f;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	f=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fopen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test.gv","w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");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	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fputs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("digraph G {\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n",f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("Enter the amount of tops:\n");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scanf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("%d", &amp;top);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("Enter the amount of edges:\n");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scanf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("%d", &amp;edges);</a:t>
            </a: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24704" y="785794"/>
            <a:ext cx="8143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[top][edges];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("Enter:\n\t0:no edge\n\t1:edge goes out of the top\n\t-1: edge goes to the top\n\n");</a:t>
            </a:r>
          </a:p>
          <a:p>
            <a:r>
              <a:rPr lang="en-US" dirty="0" smtClean="0"/>
              <a:t>        for( j=0; j&lt;edges; j++){		  </a:t>
            </a:r>
          </a:p>
          <a:p>
            <a:r>
              <a:rPr lang="en-US" dirty="0" smtClean="0"/>
              <a:t>		a1='A';</a:t>
            </a:r>
          </a:p>
          <a:p>
            <a:r>
              <a:rPr lang="en-US" dirty="0" smtClean="0"/>
              <a:t>        b1='A';</a:t>
            </a:r>
          </a:p>
          <a:p>
            <a:r>
              <a:rPr lang="en-US" dirty="0" smtClean="0"/>
              <a:t>        a1+=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&lt;top; </a:t>
            </a:r>
            <a:r>
              <a:rPr lang="en-US" dirty="0" err="1" smtClean="0"/>
              <a:t>i</a:t>
            </a:r>
            <a:r>
              <a:rPr lang="en-US" dirty="0" smtClean="0"/>
              <a:t>++){          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("%d line %d column: ", i+1,j+1);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scanf</a:t>
            </a:r>
            <a:r>
              <a:rPr lang="en-US" dirty="0" smtClean="0"/>
              <a:t>("%d", &amp;a);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][j]=a;</a:t>
            </a:r>
          </a:p>
          <a:p>
            <a:r>
              <a:rPr lang="en-US" dirty="0" smtClean="0"/>
              <a:t>                if (a==1){</a:t>
            </a:r>
          </a:p>
          <a:p>
            <a:r>
              <a:rPr lang="en-US" dirty="0" smtClean="0"/>
              <a:t>                	</a:t>
            </a:r>
            <a:r>
              <a:rPr lang="en-US" dirty="0" err="1" smtClean="0"/>
              <a:t>fprintf</a:t>
            </a:r>
            <a:r>
              <a:rPr lang="en-US" dirty="0" smtClean="0"/>
              <a:t>(f,"%c-&gt;%c\n",a1,b1);</a:t>
            </a:r>
          </a:p>
          <a:p>
            <a:r>
              <a:rPr lang="en-US" dirty="0" smtClean="0"/>
              <a:t>				}</a:t>
            </a:r>
          </a:p>
          <a:p>
            <a:r>
              <a:rPr lang="en-US" dirty="0" smtClean="0"/>
              <a:t>				if (a==-1){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fprintf</a:t>
            </a:r>
            <a:r>
              <a:rPr lang="en-US" dirty="0" smtClean="0"/>
              <a:t>(f,"%c-&gt;%c\n",b1,a1);</a:t>
            </a:r>
          </a:p>
          <a:p>
            <a:r>
              <a:rPr lang="en-US" dirty="0" smtClean="0"/>
              <a:t>				}</a:t>
            </a:r>
          </a:p>
          <a:p>
            <a:r>
              <a:rPr lang="en-US" dirty="0" smtClean="0"/>
              <a:t>            b1++;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37878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("\n\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tYour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matrix:\n");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for(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=0;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&lt;top;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++){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("\t");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    for( j=0; j&lt;edges; j++){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("%2d ",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arr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[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][j]);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    }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("\n");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    }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fputs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("}",f);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</a:t>
            </a:r>
            <a:r>
              <a:rPr lang="en-GB" sz="2000" b="1" spc="-1" dirty="0" err="1" smtClean="0">
                <a:solidFill>
                  <a:srgbClr val="0F228B"/>
                </a:solidFill>
                <a:latin typeface="Times New Roman"/>
              </a:rPr>
              <a:t>fclose</a:t>
            </a:r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(f);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    return 0;</a:t>
            </a:r>
          </a:p>
          <a:p>
            <a:r>
              <a:rPr lang="en-GB" sz="2000" b="1" spc="-1" dirty="0" smtClean="0">
                <a:solidFill>
                  <a:srgbClr val="0F228B"/>
                </a:solidFill>
                <a:latin typeface="Times New Roman"/>
              </a:rPr>
              <a:t>}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13256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Мы написали программу и научились визуализировать графы и задавать их с помощью матриц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301</Words>
  <Application>Microsoft Office PowerPoint</Application>
  <PresentationFormat>Произвольный</PresentationFormat>
  <Paragraphs>70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Bros</cp:lastModifiedBy>
  <cp:revision>7</cp:revision>
  <dcterms:modified xsi:type="dcterms:W3CDTF">2019-10-22T17:13:17Z</dcterms:modified>
  <dc:language>en-US</dc:language>
</cp:coreProperties>
</file>