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34620-8FE2-4D91-B6F7-F7D8A081E06D}" v="18" dt="2023-02-27T12:11:36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n, Omry" userId="34782033-5567-447c-9dfb-ffa2409aea51" providerId="ADAL" clId="{3AA34620-8FE2-4D91-B6F7-F7D8A081E06D}"/>
    <pc:docChg chg="custSel addSld modSld">
      <pc:chgData name="Magen, Omry" userId="34782033-5567-447c-9dfb-ffa2409aea51" providerId="ADAL" clId="{3AA34620-8FE2-4D91-B6F7-F7D8A081E06D}" dt="2023-02-27T12:11:58.848" v="172" actId="20577"/>
      <pc:docMkLst>
        <pc:docMk/>
      </pc:docMkLst>
      <pc:sldChg chg="addSp delSp modSp mod">
        <pc:chgData name="Magen, Omry" userId="34782033-5567-447c-9dfb-ffa2409aea51" providerId="ADAL" clId="{3AA34620-8FE2-4D91-B6F7-F7D8A081E06D}" dt="2023-02-26T11:07:44.200" v="85" actId="1076"/>
        <pc:sldMkLst>
          <pc:docMk/>
          <pc:sldMk cId="3121183508" sldId="257"/>
        </pc:sldMkLst>
        <pc:spChg chg="del mod">
          <ac:chgData name="Magen, Omry" userId="34782033-5567-447c-9dfb-ffa2409aea51" providerId="ADAL" clId="{3AA34620-8FE2-4D91-B6F7-F7D8A081E06D}" dt="2023-02-26T11:05:28.732" v="42" actId="478"/>
          <ac:spMkLst>
            <pc:docMk/>
            <pc:sldMk cId="3121183508" sldId="257"/>
            <ac:spMk id="3" creationId="{478468FD-6F99-46A9-58F7-29A631C87144}"/>
          </ac:spMkLst>
        </pc:spChg>
        <pc:spChg chg="add del mod">
          <ac:chgData name="Magen, Omry" userId="34782033-5567-447c-9dfb-ffa2409aea51" providerId="ADAL" clId="{3AA34620-8FE2-4D91-B6F7-F7D8A081E06D}" dt="2023-02-26T11:05:38.279" v="43"/>
          <ac:spMkLst>
            <pc:docMk/>
            <pc:sldMk cId="3121183508" sldId="257"/>
            <ac:spMk id="4" creationId="{B94D9DBD-61A7-B57E-B5C0-902AF2FFFCAF}"/>
          </ac:spMkLst>
        </pc:spChg>
        <pc:spChg chg="add mod">
          <ac:chgData name="Magen, Omry" userId="34782033-5567-447c-9dfb-ffa2409aea51" providerId="ADAL" clId="{3AA34620-8FE2-4D91-B6F7-F7D8A081E06D}" dt="2023-02-26T11:06:29.254" v="69" actId="1076"/>
          <ac:spMkLst>
            <pc:docMk/>
            <pc:sldMk cId="3121183508" sldId="257"/>
            <ac:spMk id="7" creationId="{EA4E6C13-4963-D830-03B7-126B424D8426}"/>
          </ac:spMkLst>
        </pc:spChg>
        <pc:spChg chg="add mod">
          <ac:chgData name="Magen, Omry" userId="34782033-5567-447c-9dfb-ffa2409aea51" providerId="ADAL" clId="{3AA34620-8FE2-4D91-B6F7-F7D8A081E06D}" dt="2023-02-26T11:06:34.754" v="71" actId="1076"/>
          <ac:spMkLst>
            <pc:docMk/>
            <pc:sldMk cId="3121183508" sldId="257"/>
            <ac:spMk id="8" creationId="{815CB2AB-356C-395D-598D-65E09959EC15}"/>
          </ac:spMkLst>
        </pc:spChg>
        <pc:spChg chg="add mod">
          <ac:chgData name="Magen, Omry" userId="34782033-5567-447c-9dfb-ffa2409aea51" providerId="ADAL" clId="{3AA34620-8FE2-4D91-B6F7-F7D8A081E06D}" dt="2023-02-26T11:07:44.200" v="85" actId="1076"/>
          <ac:spMkLst>
            <pc:docMk/>
            <pc:sldMk cId="3121183508" sldId="257"/>
            <ac:spMk id="9" creationId="{DBC60F61-5293-B2A1-F6F1-FF9A427872C0}"/>
          </ac:spMkLst>
        </pc:spChg>
        <pc:picChg chg="add mod">
          <ac:chgData name="Magen, Omry" userId="34782033-5567-447c-9dfb-ffa2409aea51" providerId="ADAL" clId="{3AA34620-8FE2-4D91-B6F7-F7D8A081E06D}" dt="2023-02-26T11:07:34.169" v="84" actId="1076"/>
          <ac:picMkLst>
            <pc:docMk/>
            <pc:sldMk cId="3121183508" sldId="257"/>
            <ac:picMk id="6" creationId="{3F108F02-4430-30BC-6EB6-C639AC9C4786}"/>
          </ac:picMkLst>
        </pc:picChg>
      </pc:sldChg>
      <pc:sldChg chg="addSp delSp modSp new mod">
        <pc:chgData name="Magen, Omry" userId="34782033-5567-447c-9dfb-ffa2409aea51" providerId="ADAL" clId="{3AA34620-8FE2-4D91-B6F7-F7D8A081E06D}" dt="2023-02-26T11:13:59.798" v="129" actId="208"/>
        <pc:sldMkLst>
          <pc:docMk/>
          <pc:sldMk cId="1391224393" sldId="258"/>
        </pc:sldMkLst>
        <pc:spChg chg="del">
          <ac:chgData name="Magen, Omry" userId="34782033-5567-447c-9dfb-ffa2409aea51" providerId="ADAL" clId="{3AA34620-8FE2-4D91-B6F7-F7D8A081E06D}" dt="2023-02-26T11:07:54.696" v="87"/>
          <ac:spMkLst>
            <pc:docMk/>
            <pc:sldMk cId="1391224393" sldId="258"/>
            <ac:spMk id="3" creationId="{B8E48D3C-2948-98C9-9B6D-4E4E27BFBF89}"/>
          </ac:spMkLst>
        </pc:spChg>
        <pc:spChg chg="add mod">
          <ac:chgData name="Magen, Omry" userId="34782033-5567-447c-9dfb-ffa2409aea51" providerId="ADAL" clId="{3AA34620-8FE2-4D91-B6F7-F7D8A081E06D}" dt="2023-02-26T11:08:18.624" v="95" actId="1076"/>
          <ac:spMkLst>
            <pc:docMk/>
            <pc:sldMk cId="1391224393" sldId="258"/>
            <ac:spMk id="6" creationId="{A61D490B-D700-9CE1-C30A-572B9CBE99CD}"/>
          </ac:spMkLst>
        </pc:spChg>
        <pc:spChg chg="add mod">
          <ac:chgData name="Magen, Omry" userId="34782033-5567-447c-9dfb-ffa2409aea51" providerId="ADAL" clId="{3AA34620-8FE2-4D91-B6F7-F7D8A081E06D}" dt="2023-02-26T11:08:15.675" v="94" actId="1076"/>
          <ac:spMkLst>
            <pc:docMk/>
            <pc:sldMk cId="1391224393" sldId="258"/>
            <ac:spMk id="7" creationId="{AC6DFC69-DC71-BCDC-C30A-EB105BE60A5B}"/>
          </ac:spMkLst>
        </pc:spChg>
        <pc:spChg chg="add mod">
          <ac:chgData name="Magen, Omry" userId="34782033-5567-447c-9dfb-ffa2409aea51" providerId="ADAL" clId="{3AA34620-8FE2-4D91-B6F7-F7D8A081E06D}" dt="2023-02-26T11:08:28.576" v="101" actId="1076"/>
          <ac:spMkLst>
            <pc:docMk/>
            <pc:sldMk cId="1391224393" sldId="258"/>
            <ac:spMk id="8" creationId="{857F6E43-3868-9DE6-0B7D-7099301CD458}"/>
          </ac:spMkLst>
        </pc:spChg>
        <pc:spChg chg="add mod">
          <ac:chgData name="Magen, Omry" userId="34782033-5567-447c-9dfb-ffa2409aea51" providerId="ADAL" clId="{3AA34620-8FE2-4D91-B6F7-F7D8A081E06D}" dt="2023-02-26T11:13:59.798" v="129" actId="208"/>
          <ac:spMkLst>
            <pc:docMk/>
            <pc:sldMk cId="1391224393" sldId="258"/>
            <ac:spMk id="9" creationId="{44BE59FA-7A0A-071F-7F1C-D84DDFF037FE}"/>
          </ac:spMkLst>
        </pc:spChg>
        <pc:picChg chg="add mod">
          <ac:chgData name="Magen, Omry" userId="34782033-5567-447c-9dfb-ffa2409aea51" providerId="ADAL" clId="{3AA34620-8FE2-4D91-B6F7-F7D8A081E06D}" dt="2023-02-26T11:08:07.604" v="91" actId="14100"/>
          <ac:picMkLst>
            <pc:docMk/>
            <pc:sldMk cId="1391224393" sldId="258"/>
            <ac:picMk id="5" creationId="{925F2DF6-2AD4-8B0E-FCCB-524E2225F553}"/>
          </ac:picMkLst>
        </pc:picChg>
      </pc:sldChg>
      <pc:sldChg chg="addSp delSp modSp new mod">
        <pc:chgData name="Magen, Omry" userId="34782033-5567-447c-9dfb-ffa2409aea51" providerId="ADAL" clId="{3AA34620-8FE2-4D91-B6F7-F7D8A081E06D}" dt="2023-02-26T11:09:18.143" v="112" actId="1076"/>
        <pc:sldMkLst>
          <pc:docMk/>
          <pc:sldMk cId="3485354243" sldId="259"/>
        </pc:sldMkLst>
        <pc:spChg chg="del">
          <ac:chgData name="Magen, Omry" userId="34782033-5567-447c-9dfb-ffa2409aea51" providerId="ADAL" clId="{3AA34620-8FE2-4D91-B6F7-F7D8A081E06D}" dt="2023-02-26T11:08:38.868" v="103"/>
          <ac:spMkLst>
            <pc:docMk/>
            <pc:sldMk cId="3485354243" sldId="259"/>
            <ac:spMk id="3" creationId="{2F5CB1A3-3720-3401-F304-1DB0CF00CA22}"/>
          </ac:spMkLst>
        </pc:spChg>
        <pc:spChg chg="add mod">
          <ac:chgData name="Magen, Omry" userId="34782033-5567-447c-9dfb-ffa2409aea51" providerId="ADAL" clId="{3AA34620-8FE2-4D91-B6F7-F7D8A081E06D}" dt="2023-02-26T11:09:18.143" v="112" actId="1076"/>
          <ac:spMkLst>
            <pc:docMk/>
            <pc:sldMk cId="3485354243" sldId="259"/>
            <ac:spMk id="6" creationId="{D9C146EE-C381-8CE7-A33D-91000BE9C317}"/>
          </ac:spMkLst>
        </pc:spChg>
        <pc:picChg chg="add mod">
          <ac:chgData name="Magen, Omry" userId="34782033-5567-447c-9dfb-ffa2409aea51" providerId="ADAL" clId="{3AA34620-8FE2-4D91-B6F7-F7D8A081E06D}" dt="2023-02-26T11:08:49.885" v="106" actId="14100"/>
          <ac:picMkLst>
            <pc:docMk/>
            <pc:sldMk cId="3485354243" sldId="259"/>
            <ac:picMk id="5" creationId="{2FBD00A5-7DDF-1AAF-0374-523EC8E49072}"/>
          </ac:picMkLst>
        </pc:picChg>
      </pc:sldChg>
      <pc:sldChg chg="addSp delSp modSp new mod">
        <pc:chgData name="Magen, Omry" userId="34782033-5567-447c-9dfb-ffa2409aea51" providerId="ADAL" clId="{3AA34620-8FE2-4D91-B6F7-F7D8A081E06D}" dt="2023-02-26T11:09:54.545" v="126" actId="1076"/>
        <pc:sldMkLst>
          <pc:docMk/>
          <pc:sldMk cId="3196586053" sldId="260"/>
        </pc:sldMkLst>
        <pc:spChg chg="del">
          <ac:chgData name="Magen, Omry" userId="34782033-5567-447c-9dfb-ffa2409aea51" providerId="ADAL" clId="{3AA34620-8FE2-4D91-B6F7-F7D8A081E06D}" dt="2023-02-26T11:09:25.666" v="114"/>
          <ac:spMkLst>
            <pc:docMk/>
            <pc:sldMk cId="3196586053" sldId="260"/>
            <ac:spMk id="3" creationId="{22B74CDC-DE45-F403-359A-1D0BFC3C86B5}"/>
          </ac:spMkLst>
        </pc:spChg>
        <pc:spChg chg="add mod">
          <ac:chgData name="Magen, Omry" userId="34782033-5567-447c-9dfb-ffa2409aea51" providerId="ADAL" clId="{3AA34620-8FE2-4D91-B6F7-F7D8A081E06D}" dt="2023-02-26T11:09:41.924" v="120" actId="1076"/>
          <ac:spMkLst>
            <pc:docMk/>
            <pc:sldMk cId="3196586053" sldId="260"/>
            <ac:spMk id="6" creationId="{F491A222-FB2A-93F2-558F-02472DEEB94E}"/>
          </ac:spMkLst>
        </pc:spChg>
        <pc:spChg chg="add mod">
          <ac:chgData name="Magen, Omry" userId="34782033-5567-447c-9dfb-ffa2409aea51" providerId="ADAL" clId="{3AA34620-8FE2-4D91-B6F7-F7D8A081E06D}" dt="2023-02-26T11:09:46.149" v="122" actId="1076"/>
          <ac:spMkLst>
            <pc:docMk/>
            <pc:sldMk cId="3196586053" sldId="260"/>
            <ac:spMk id="7" creationId="{1966A814-B8C3-26C8-81E1-4F594CB1E4BF}"/>
          </ac:spMkLst>
        </pc:spChg>
        <pc:spChg chg="add mod">
          <ac:chgData name="Magen, Omry" userId="34782033-5567-447c-9dfb-ffa2409aea51" providerId="ADAL" clId="{3AA34620-8FE2-4D91-B6F7-F7D8A081E06D}" dt="2023-02-26T11:09:54.545" v="126" actId="1076"/>
          <ac:spMkLst>
            <pc:docMk/>
            <pc:sldMk cId="3196586053" sldId="260"/>
            <ac:spMk id="8" creationId="{9FD3447A-C366-F745-A159-120BFC45B222}"/>
          </ac:spMkLst>
        </pc:spChg>
        <pc:picChg chg="add mod">
          <ac:chgData name="Magen, Omry" userId="34782033-5567-447c-9dfb-ffa2409aea51" providerId="ADAL" clId="{3AA34620-8FE2-4D91-B6F7-F7D8A081E06D}" dt="2023-02-26T11:09:36.395" v="118" actId="14100"/>
          <ac:picMkLst>
            <pc:docMk/>
            <pc:sldMk cId="3196586053" sldId="260"/>
            <ac:picMk id="5" creationId="{A83FA0BE-586A-9241-BB35-2A683D9DD513}"/>
          </ac:picMkLst>
        </pc:picChg>
      </pc:sldChg>
      <pc:sldChg chg="addSp delSp modSp new mod">
        <pc:chgData name="Magen, Omry" userId="34782033-5567-447c-9dfb-ffa2409aea51" providerId="ADAL" clId="{3AA34620-8FE2-4D91-B6F7-F7D8A081E06D}" dt="2023-02-26T11:15:02.114" v="150" actId="1076"/>
        <pc:sldMkLst>
          <pc:docMk/>
          <pc:sldMk cId="1013119219" sldId="261"/>
        </pc:sldMkLst>
        <pc:spChg chg="del">
          <ac:chgData name="Magen, Omry" userId="34782033-5567-447c-9dfb-ffa2409aea51" providerId="ADAL" clId="{3AA34620-8FE2-4D91-B6F7-F7D8A081E06D}" dt="2023-02-26T11:14:22.648" v="131"/>
          <ac:spMkLst>
            <pc:docMk/>
            <pc:sldMk cId="1013119219" sldId="261"/>
            <ac:spMk id="3" creationId="{877EB214-22A6-5E13-519F-A9E218670536}"/>
          </ac:spMkLst>
        </pc:spChg>
        <pc:spChg chg="add mod">
          <ac:chgData name="Magen, Omry" userId="34782033-5567-447c-9dfb-ffa2409aea51" providerId="ADAL" clId="{3AA34620-8FE2-4D91-B6F7-F7D8A081E06D}" dt="2023-02-26T11:15:02.114" v="150" actId="1076"/>
          <ac:spMkLst>
            <pc:docMk/>
            <pc:sldMk cId="1013119219" sldId="261"/>
            <ac:spMk id="6" creationId="{966B1880-3285-233F-7974-222FCD3D9F85}"/>
          </ac:spMkLst>
        </pc:spChg>
        <pc:picChg chg="add mod">
          <ac:chgData name="Magen, Omry" userId="34782033-5567-447c-9dfb-ffa2409aea51" providerId="ADAL" clId="{3AA34620-8FE2-4D91-B6F7-F7D8A081E06D}" dt="2023-02-26T11:14:34.443" v="135" actId="14100"/>
          <ac:picMkLst>
            <pc:docMk/>
            <pc:sldMk cId="1013119219" sldId="261"/>
            <ac:picMk id="5" creationId="{74FF4ED9-7CB5-0B9D-9B96-70405F0BEB13}"/>
          </ac:picMkLst>
        </pc:picChg>
      </pc:sldChg>
      <pc:sldChg chg="addSp delSp modSp new mod">
        <pc:chgData name="Magen, Omry" userId="34782033-5567-447c-9dfb-ffa2409aea51" providerId="ADAL" clId="{3AA34620-8FE2-4D91-B6F7-F7D8A081E06D}" dt="2023-02-27T12:11:58.848" v="172" actId="20577"/>
        <pc:sldMkLst>
          <pc:docMk/>
          <pc:sldMk cId="212255939" sldId="262"/>
        </pc:sldMkLst>
        <pc:spChg chg="del">
          <ac:chgData name="Magen, Omry" userId="34782033-5567-447c-9dfb-ffa2409aea51" providerId="ADAL" clId="{3AA34620-8FE2-4D91-B6F7-F7D8A081E06D}" dt="2023-02-27T12:11:06.197" v="152"/>
          <ac:spMkLst>
            <pc:docMk/>
            <pc:sldMk cId="212255939" sldId="262"/>
            <ac:spMk id="3" creationId="{FA5C978F-FBA3-CAE8-EA12-E0E9C8B55780}"/>
          </ac:spMkLst>
        </pc:spChg>
        <pc:spChg chg="add mod">
          <ac:chgData name="Magen, Omry" userId="34782033-5567-447c-9dfb-ffa2409aea51" providerId="ADAL" clId="{3AA34620-8FE2-4D91-B6F7-F7D8A081E06D}" dt="2023-02-27T12:11:58.848" v="172" actId="20577"/>
          <ac:spMkLst>
            <pc:docMk/>
            <pc:sldMk cId="212255939" sldId="262"/>
            <ac:spMk id="6" creationId="{06E184A8-0C21-EB05-19B5-A0D209B1766C}"/>
          </ac:spMkLst>
        </pc:spChg>
        <pc:picChg chg="add mod">
          <ac:chgData name="Magen, Omry" userId="34782033-5567-447c-9dfb-ffa2409aea51" providerId="ADAL" clId="{3AA34620-8FE2-4D91-B6F7-F7D8A081E06D}" dt="2023-02-27T12:11:16.528" v="155" actId="14100"/>
          <ac:picMkLst>
            <pc:docMk/>
            <pc:sldMk cId="212255939" sldId="262"/>
            <ac:picMk id="5" creationId="{D9E236E4-CEB5-5F33-0BDA-50403C9F3F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12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99CE43-CDC5-4422-8F67-F131792BEF7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1C886D-B219-414C-A439-BF8BEAC3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D2FF-97D1-A919-41F3-F38F53577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D2 condensation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0C8F8-771A-C871-010C-C480B65AD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08F02-4430-30BC-6EB6-C639AC9C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107272"/>
            <a:ext cx="11753461" cy="6643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E6C13-4963-D830-03B7-126B424D8426}"/>
              </a:ext>
            </a:extLst>
          </p:cNvPr>
          <p:cNvSpPr txBox="1"/>
          <p:nvPr/>
        </p:nvSpPr>
        <p:spPr>
          <a:xfrm>
            <a:off x="1567541" y="324433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CB2AB-356C-395D-598D-65E09959EC15}"/>
              </a:ext>
            </a:extLst>
          </p:cNvPr>
          <p:cNvSpPr txBox="1"/>
          <p:nvPr/>
        </p:nvSpPr>
        <p:spPr>
          <a:xfrm>
            <a:off x="1567541" y="530950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60F61-5293-B2A1-F6F1-FF9A427872C0}"/>
              </a:ext>
            </a:extLst>
          </p:cNvPr>
          <p:cNvSpPr txBox="1"/>
          <p:nvPr/>
        </p:nvSpPr>
        <p:spPr>
          <a:xfrm>
            <a:off x="5834742" y="61328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r_s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BD1A-0139-8F8C-F874-D964B211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236E4-CEB5-5F33-0BDA-50403C9F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9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184A8-0C21-EB05-19B5-A0D209B1766C}"/>
              </a:ext>
            </a:extLst>
          </p:cNvPr>
          <p:cNvSpPr txBox="1"/>
          <p:nvPr/>
        </p:nvSpPr>
        <p:spPr>
          <a:xfrm>
            <a:off x="5237582" y="342697"/>
            <a:ext cx="220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r_s</a:t>
            </a:r>
            <a:r>
              <a:rPr lang="en-US" dirty="0">
                <a:solidFill>
                  <a:srgbClr val="FF0000"/>
                </a:solidFill>
              </a:rPr>
              <a:t> zoom in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CB5D-F79F-FB35-50D2-7B62720A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F2DF6-2AD4-8B0E-FCCB-524E2225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8" y="0"/>
            <a:ext cx="1198193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D490B-D700-9CE1-C30A-572B9CBE99CD}"/>
              </a:ext>
            </a:extLst>
          </p:cNvPr>
          <p:cNvSpPr txBox="1"/>
          <p:nvPr/>
        </p:nvSpPr>
        <p:spPr>
          <a:xfrm>
            <a:off x="1472291" y="3120256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DFC69-DC71-BCDC-C30A-EB105BE60A5B}"/>
              </a:ext>
            </a:extLst>
          </p:cNvPr>
          <p:cNvSpPr txBox="1"/>
          <p:nvPr/>
        </p:nvSpPr>
        <p:spPr>
          <a:xfrm>
            <a:off x="1567540" y="538745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F6E43-3868-9DE6-0B7D-7099301CD458}"/>
              </a:ext>
            </a:extLst>
          </p:cNvPr>
          <p:cNvSpPr txBox="1"/>
          <p:nvPr/>
        </p:nvSpPr>
        <p:spPr>
          <a:xfrm>
            <a:off x="5825216" y="72549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T_s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E59FA-7A0A-071F-7F1C-D84DDFF037FE}"/>
              </a:ext>
            </a:extLst>
          </p:cNvPr>
          <p:cNvSpPr/>
          <p:nvPr/>
        </p:nvSpPr>
        <p:spPr>
          <a:xfrm>
            <a:off x="4338735" y="6139543"/>
            <a:ext cx="541175" cy="466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1675-EA0F-6317-60FB-05E884A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F4ED9-7CB5-0B9D-9B96-70405F0B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9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B1880-3285-233F-7974-222FCD3D9F85}"/>
              </a:ext>
            </a:extLst>
          </p:cNvPr>
          <p:cNvSpPr txBox="1"/>
          <p:nvPr/>
        </p:nvSpPr>
        <p:spPr>
          <a:xfrm>
            <a:off x="5370663" y="82074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T_s zoom in</a:t>
            </a:r>
          </a:p>
        </p:txBody>
      </p:sp>
    </p:spTree>
    <p:extLst>
      <p:ext uri="{BB962C8B-B14F-4D97-AF65-F5344CB8AC3E}">
        <p14:creationId xmlns:p14="http://schemas.microsoft.com/office/powerpoint/2010/main" val="101311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6E6C-7874-E906-4602-D2BDA0B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D00A5-7DDF-1AAF-0374-523EC8E49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146EE-C381-8CE7-A33D-91000BE9C317}"/>
              </a:ext>
            </a:extLst>
          </p:cNvPr>
          <p:cNvSpPr txBox="1"/>
          <p:nvPr/>
        </p:nvSpPr>
        <p:spPr>
          <a:xfrm>
            <a:off x="5694513" y="54292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Y_s</a:t>
            </a:r>
          </a:p>
        </p:txBody>
      </p:sp>
    </p:spTree>
    <p:extLst>
      <p:ext uri="{BB962C8B-B14F-4D97-AF65-F5344CB8AC3E}">
        <p14:creationId xmlns:p14="http://schemas.microsoft.com/office/powerpoint/2010/main" val="34853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9823-EDA7-CE48-36ED-27C6D7DC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FA0BE-586A-9241-BB35-2A683D9D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1A222-FB2A-93F2-558F-02472DEEB94E}"/>
              </a:ext>
            </a:extLst>
          </p:cNvPr>
          <p:cNvSpPr txBox="1"/>
          <p:nvPr/>
        </p:nvSpPr>
        <p:spPr>
          <a:xfrm>
            <a:off x="1453241" y="3244334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6A814-B8C3-26C8-81E1-4F594CB1E4BF}"/>
              </a:ext>
            </a:extLst>
          </p:cNvPr>
          <p:cNvSpPr txBox="1"/>
          <p:nvPr/>
        </p:nvSpPr>
        <p:spPr>
          <a:xfrm>
            <a:off x="1453240" y="544460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Solution found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447A-C366-F745-A159-120BFC45B222}"/>
              </a:ext>
            </a:extLst>
          </p:cNvPr>
          <p:cNvSpPr txBox="1"/>
          <p:nvPr/>
        </p:nvSpPr>
        <p:spPr>
          <a:xfrm>
            <a:off x="5780238" y="72549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9658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41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D2 condensation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condensation</dc:title>
  <dc:creator>Magen, Omry</dc:creator>
  <cp:lastModifiedBy>Magen, Omry</cp:lastModifiedBy>
  <cp:revision>1</cp:revision>
  <dcterms:created xsi:type="dcterms:W3CDTF">2023-02-25T13:54:38Z</dcterms:created>
  <dcterms:modified xsi:type="dcterms:W3CDTF">2023-02-27T12:12:04Z</dcterms:modified>
</cp:coreProperties>
</file>