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jKuaSROn05CqCjGiZi2vgg4uM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1695b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31695b4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69c49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5d69c4913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8846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Weekly Report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8749"/>
              <a:buFont typeface="Arial"/>
              <a:buNone/>
            </a:pPr>
            <a:r>
              <a:rPr lang="en-US" sz="3555"/>
              <a:t>10/17/22</a:t>
            </a:r>
            <a:endParaRPr sz="3555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Erin Ingram &amp; Omar Mahmood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NanoBio Systems Lab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Texas A&amp;M University</a:t>
            </a:r>
            <a:endParaRPr sz="1700"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1695b4c4_0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Progress</a:t>
            </a:r>
            <a:endParaRPr sz="4000"/>
          </a:p>
        </p:txBody>
      </p:sp>
      <p:sp>
        <p:nvSpPr>
          <p:cNvPr id="99" name="Google Shape;99;g1631695b4c4_0_6"/>
          <p:cNvSpPr txBox="1"/>
          <p:nvPr/>
        </p:nvSpPr>
        <p:spPr>
          <a:xfrm>
            <a:off x="558000" y="2190725"/>
            <a:ext cx="858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Created several PDMS copies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Generated droplets with a diameter between 80-100 um</a:t>
            </a:r>
            <a:endParaRPr sz="2000">
              <a:solidFill>
                <a:srgbClr val="7F7F7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Tested generated droplets with our channels</a:t>
            </a:r>
            <a:endParaRPr sz="2000">
              <a:solidFill>
                <a:srgbClr val="7F7F7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Experimented with different flow rates to see the impact on droplet trajectory</a:t>
            </a:r>
            <a:endParaRPr sz="2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d69c49139_0_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Goals for next week</a:t>
            </a:r>
            <a:endParaRPr sz="4000"/>
          </a:p>
        </p:txBody>
      </p:sp>
      <p:sp>
        <p:nvSpPr>
          <p:cNvPr id="105" name="Google Shape;105;g15d69c49139_0_3"/>
          <p:cNvSpPr txBox="1"/>
          <p:nvPr>
            <p:ph idx="1" type="body"/>
          </p:nvPr>
        </p:nvSpPr>
        <p:spPr>
          <a:xfrm>
            <a:off x="834300" y="2332057"/>
            <a:ext cx="78525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Cleanroom training on photolithography, gold deposition and wet </a:t>
            </a:r>
            <a:r>
              <a:rPr lang="en-US" sz="2000"/>
              <a:t>etching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Continue to make more PDMS copies of the designs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