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0" roundtripDataSignature="AMtx7mhhM3U60IzohAO/A/JG9J3NYe+A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31695b4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631695b4c4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d69c4913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15d69c49139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8" name="Google Shape;1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6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6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6"/>
          <p:cNvSpPr txBox="1"/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subTitle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3540" y="843669"/>
            <a:ext cx="716920" cy="5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  <a:defRPr b="0" i="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4188" y="2332039"/>
            <a:ext cx="7852611" cy="379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5" name="Google Shape;3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8"/>
          <p:cNvSpPr/>
          <p:nvPr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254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/>
          <p:nvPr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M-LogoBox.png" id="42" name="Google Shape;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1896" y="1711418"/>
            <a:ext cx="937304" cy="93730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  <a:defRPr b="0" i="0" sz="4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/>
          <p:nvPr>
            <p:ph idx="2" type="pic"/>
          </p:nvPr>
        </p:nvSpPr>
        <p:spPr>
          <a:xfrm>
            <a:off x="1792288" y="1106905"/>
            <a:ext cx="5486400" cy="362067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57200" y="10547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457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4648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457200" y="9667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457200" y="2307097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457200" y="2946860"/>
            <a:ext cx="4040188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11"/>
          <p:cNvSpPr txBox="1"/>
          <p:nvPr>
            <p:ph idx="3" type="body"/>
          </p:nvPr>
        </p:nvSpPr>
        <p:spPr>
          <a:xfrm>
            <a:off x="4645033" y="2307097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11"/>
          <p:cNvSpPr txBox="1"/>
          <p:nvPr>
            <p:ph idx="4" type="body"/>
          </p:nvPr>
        </p:nvSpPr>
        <p:spPr>
          <a:xfrm>
            <a:off x="4645033" y="2946860"/>
            <a:ext cx="4041775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74" name="Google Shape;7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2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8" y="1171074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575050" y="1171074"/>
            <a:ext cx="5111750" cy="4955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3" name="Google Shape;83;p13"/>
          <p:cNvSpPr txBox="1"/>
          <p:nvPr>
            <p:ph idx="2" type="body"/>
          </p:nvPr>
        </p:nvSpPr>
        <p:spPr>
          <a:xfrm>
            <a:off x="457208" y="2406316"/>
            <a:ext cx="3008313" cy="3719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6071" y="274640"/>
            <a:ext cx="8697402" cy="7051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/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" type="body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5"/>
          <p:cNvCxnSpPr/>
          <p:nvPr/>
        </p:nvCxnSpPr>
        <p:spPr>
          <a:xfrm>
            <a:off x="152403" y="6575107"/>
            <a:ext cx="7050313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685800" y="2188463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Weekly Report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8749"/>
              <a:buFont typeface="Arial"/>
              <a:buNone/>
            </a:pPr>
            <a:r>
              <a:rPr lang="en-US" sz="3555"/>
              <a:t>11/14/22</a:t>
            </a:r>
            <a:endParaRPr sz="3555"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Erin Ingram &amp; Omar Mahmood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4704"/>
              <a:buNone/>
            </a:pPr>
            <a:r>
              <a:rPr lang="en-US" sz="1700"/>
              <a:t>NanoBio Systems Lab</a:t>
            </a:r>
            <a:endParaRPr sz="17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4704"/>
              <a:buNone/>
            </a:pPr>
            <a:r>
              <a:rPr lang="en-US" sz="1700"/>
              <a:t>Texas A&amp;M University</a:t>
            </a:r>
            <a:endParaRPr sz="1700"/>
          </a:p>
        </p:txBody>
      </p:sp>
      <p:cxnSp>
        <p:nvCxnSpPr>
          <p:cNvPr id="93" name="Google Shape;93;p1"/>
          <p:cNvCxnSpPr/>
          <p:nvPr/>
        </p:nvCxnSpPr>
        <p:spPr>
          <a:xfrm>
            <a:off x="2558716" y="3923383"/>
            <a:ext cx="4026569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5294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31695b4c4_0_6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4000"/>
              <a:t>Progress</a:t>
            </a:r>
            <a:endParaRPr sz="4000"/>
          </a:p>
        </p:txBody>
      </p:sp>
      <p:sp>
        <p:nvSpPr>
          <p:cNvPr id="99" name="Google Shape;99;g1631695b4c4_0_6"/>
          <p:cNvSpPr txBox="1"/>
          <p:nvPr/>
        </p:nvSpPr>
        <p:spPr>
          <a:xfrm>
            <a:off x="558000" y="2190725"/>
            <a:ext cx="7687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Fabricated more PDMS copies of high pass filter</a:t>
            </a:r>
            <a:endParaRPr b="0" i="0" sz="2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●"/>
            </a:pPr>
            <a:r>
              <a:rPr lang="en-US" sz="2000">
                <a:solidFill>
                  <a:srgbClr val="7F7F7F"/>
                </a:solidFill>
              </a:rPr>
              <a:t>Bonded PDMS to IDE</a:t>
            </a:r>
            <a:endParaRPr sz="2000">
              <a:solidFill>
                <a:srgbClr val="7F7F7F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●"/>
            </a:pPr>
            <a:r>
              <a:rPr lang="en-US" sz="2000">
                <a:solidFill>
                  <a:srgbClr val="7F7F7F"/>
                </a:solidFill>
              </a:rPr>
              <a:t>Found fault in high pass filter</a:t>
            </a:r>
            <a:endParaRPr sz="2000">
              <a:solidFill>
                <a:srgbClr val="7F7F7F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○"/>
            </a:pPr>
            <a:r>
              <a:rPr lang="en-US" sz="2000">
                <a:solidFill>
                  <a:srgbClr val="7F7F7F"/>
                </a:solidFill>
              </a:rPr>
              <a:t>Channel </a:t>
            </a:r>
            <a:r>
              <a:rPr lang="en-US" sz="2000">
                <a:solidFill>
                  <a:srgbClr val="7F7F7F"/>
                </a:solidFill>
              </a:rPr>
              <a:t>dimensions</a:t>
            </a:r>
            <a:r>
              <a:rPr lang="en-US" sz="2000">
                <a:solidFill>
                  <a:srgbClr val="7F7F7F"/>
                </a:solidFill>
              </a:rPr>
              <a:t> were printed 25 um less than specified</a:t>
            </a:r>
            <a:endParaRPr sz="2000">
              <a:solidFill>
                <a:srgbClr val="7F7F7F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●"/>
            </a:pPr>
            <a:r>
              <a:rPr lang="en-US" sz="2000">
                <a:solidFill>
                  <a:srgbClr val="7F7F7F"/>
                </a:solidFill>
              </a:rPr>
              <a:t>Began droplet generation for experimentation</a:t>
            </a:r>
            <a:endParaRPr sz="2000">
              <a:solidFill>
                <a:srgbClr val="7F7F7F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○"/>
            </a:pPr>
            <a:r>
              <a:rPr lang="en-US" sz="2000">
                <a:solidFill>
                  <a:srgbClr val="7F7F7F"/>
                </a:solidFill>
              </a:rPr>
              <a:t>150 um droplets generated</a:t>
            </a:r>
            <a:endParaRPr sz="2000">
              <a:solidFill>
                <a:srgbClr val="7F7F7F"/>
              </a:solidFill>
            </a:endParaRPr>
          </a:p>
        </p:txBody>
      </p:sp>
      <p:pic>
        <p:nvPicPr>
          <p:cNvPr id="100" name="Google Shape;100;g1631695b4c4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250" y="4576650"/>
            <a:ext cx="4055750" cy="228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d69c49139_0_3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4000"/>
              <a:t>Goals for next week</a:t>
            </a:r>
            <a:endParaRPr sz="4000"/>
          </a:p>
        </p:txBody>
      </p:sp>
      <p:sp>
        <p:nvSpPr>
          <p:cNvPr id="106" name="Google Shape;106;g15d69c49139_0_3"/>
          <p:cNvSpPr txBox="1"/>
          <p:nvPr>
            <p:ph idx="1" type="body"/>
          </p:nvPr>
        </p:nvSpPr>
        <p:spPr>
          <a:xfrm>
            <a:off x="834300" y="2332057"/>
            <a:ext cx="7852500" cy="3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Complete droplet generation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size 30-40 um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Correct high pass printing error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Test and validate both devices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</a:pPr>
            <a:r>
              <a:rPr lang="en-US"/>
              <a:t>Thank you for your time!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2017-04-06T15:59:40Z</dcterms:created>
  <dc:creator>Larua Root</dc:creator>
</cp:coreProperties>
</file>