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0" roundtripDataSignature="AMtx7mg0IY64gBMXoC5UeMH1+f2jivg6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31695b4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631695b4c4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d69c491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5d69c49139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6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6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215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M-LogoBox.png" id="42" name="Google Shape;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b="0" i="0" sz="4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/>
          <p:nvPr>
            <p:ph idx="2" type="pic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idx="3" type="body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1"/>
          <p:cNvSpPr txBox="1"/>
          <p:nvPr>
            <p:ph idx="4" type="body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74" name="Google Shape;7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13"/>
          <p:cNvSpPr txBox="1"/>
          <p:nvPr>
            <p:ph idx="2" type="body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/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5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ixyfrPc43wc" TargetMode="External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685800" y="2188463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Weekly Report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8749"/>
              <a:buFont typeface="Arial"/>
              <a:buNone/>
            </a:pPr>
            <a:r>
              <a:rPr lang="en-US" sz="3555"/>
              <a:t>11/21/22</a:t>
            </a:r>
            <a:endParaRPr sz="3555"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Erin Ingram &amp; Omar Mahmood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4704"/>
              <a:buNone/>
            </a:pPr>
            <a:r>
              <a:rPr lang="en-US" sz="1700"/>
              <a:t>NanoBio Systems Lab</a:t>
            </a:r>
            <a:endParaRPr sz="17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4704"/>
              <a:buNone/>
            </a:pPr>
            <a:r>
              <a:rPr lang="en-US" sz="1700"/>
              <a:t>Texas A&amp;M University</a:t>
            </a:r>
            <a:endParaRPr sz="1700"/>
          </a:p>
        </p:txBody>
      </p:sp>
      <p:cxnSp>
        <p:nvCxnSpPr>
          <p:cNvPr id="93" name="Google Shape;93;p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31695b4c4_0_6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4000"/>
              <a:t>Progress</a:t>
            </a:r>
            <a:endParaRPr sz="4000"/>
          </a:p>
        </p:txBody>
      </p:sp>
      <p:sp>
        <p:nvSpPr>
          <p:cNvPr id="99" name="Google Shape;99;g1631695b4c4_0_6"/>
          <p:cNvSpPr txBox="1"/>
          <p:nvPr/>
        </p:nvSpPr>
        <p:spPr>
          <a:xfrm>
            <a:off x="558000" y="2190725"/>
            <a:ext cx="768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7F7F7F"/>
                </a:solidFill>
              </a:rPr>
              <a:t>Experimentation with high-pass filter device</a:t>
            </a:r>
            <a:endParaRPr sz="2000">
              <a:solidFill>
                <a:srgbClr val="7F7F7F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en-US" sz="2000">
                <a:solidFill>
                  <a:srgbClr val="7F7F7F"/>
                </a:solidFill>
              </a:rPr>
              <a:t>Video:</a:t>
            </a:r>
            <a:endParaRPr sz="2000">
              <a:solidFill>
                <a:srgbClr val="7F7F7F"/>
              </a:solidFill>
            </a:endParaRPr>
          </a:p>
        </p:txBody>
      </p:sp>
      <p:pic>
        <p:nvPicPr>
          <p:cNvPr id="100" name="Google Shape;100;g1631695b4c4_0_6" title="High pass demo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700" y="28629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d69c49139_0_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4000"/>
              <a:t>Goals for next week</a:t>
            </a:r>
            <a:endParaRPr sz="4000"/>
          </a:p>
        </p:txBody>
      </p:sp>
      <p:sp>
        <p:nvSpPr>
          <p:cNvPr id="106" name="Google Shape;106;g15d69c49139_0_3"/>
          <p:cNvSpPr txBox="1"/>
          <p:nvPr>
            <p:ph idx="1" type="body"/>
          </p:nvPr>
        </p:nvSpPr>
        <p:spPr>
          <a:xfrm>
            <a:off x="834300" y="2332057"/>
            <a:ext cx="7852500" cy="3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Correct high-pass printing error (Nanoscribe not printing last ~25µm of channel height), adjust CAD design to be 25</a:t>
            </a:r>
            <a:r>
              <a:rPr lang="en-US" sz="2000"/>
              <a:t>µm taller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Widen large droplet output channel to alleviate droplet build-up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Re-print high pass channel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Begin experiment for band-pass filter device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Thank you for your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2017-04-06T15:59:40Z</dcterms:created>
  <dc:creator>Larua Root</dc:creator>
</cp:coreProperties>
</file>