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0" roundtripDataSignature="AMtx7mhbv7ruzbPO4uui4SFQnBRuZ4s0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31695b4c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1631695b4c4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d69c4913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15d69c49139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18" name="Google Shape;1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6"/>
          <p:cNvSpPr/>
          <p:nvPr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6"/>
          <p:cNvSpPr/>
          <p:nvPr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6"/>
          <p:cNvSpPr txBox="1"/>
          <p:nvPr>
            <p:ph type="ctrTitle"/>
          </p:nvPr>
        </p:nvSpPr>
        <p:spPr>
          <a:xfrm>
            <a:off x="685800" y="269398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subTitle"/>
          </p:nvPr>
        </p:nvSpPr>
        <p:spPr>
          <a:xfrm>
            <a:off x="1371600" y="4235390"/>
            <a:ext cx="6400800" cy="1189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i="1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" name="Google Shape;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3540" y="843669"/>
            <a:ext cx="716920" cy="5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  <a:defRPr b="0" i="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834188" y="2332039"/>
            <a:ext cx="7852611" cy="379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7"/>
          <p:cNvSpPr/>
          <p:nvPr/>
        </p:nvSpPr>
        <p:spPr>
          <a:xfrm>
            <a:off x="226071" y="1440499"/>
            <a:ext cx="91440" cy="6400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SCwall.psd" id="35" name="Google Shape;3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7342" y="152400"/>
            <a:ext cx="8826412" cy="655864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8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8"/>
          <p:cNvSpPr/>
          <p:nvPr/>
        </p:nvSpPr>
        <p:spPr>
          <a:xfrm>
            <a:off x="986407" y="2180070"/>
            <a:ext cx="7148285" cy="252790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294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8"/>
          <p:cNvSpPr/>
          <p:nvPr/>
        </p:nvSpPr>
        <p:spPr>
          <a:xfrm>
            <a:off x="986407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/>
          <p:nvPr/>
        </p:nvSpPr>
        <p:spPr>
          <a:xfrm>
            <a:off x="8059059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M-LogoBox.png" id="42" name="Google Shape;4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1896" y="1711418"/>
            <a:ext cx="937304" cy="937304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>
            <p:ph type="title"/>
          </p:nvPr>
        </p:nvSpPr>
        <p:spPr>
          <a:xfrm>
            <a:off x="1524000" y="2872522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4200"/>
              <a:buFont typeface="Arial"/>
              <a:buNone/>
              <a:defRPr b="0" i="0" sz="42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/>
          <p:nvPr>
            <p:ph idx="2" type="pic"/>
          </p:nvPr>
        </p:nvSpPr>
        <p:spPr>
          <a:xfrm>
            <a:off x="1792288" y="1106905"/>
            <a:ext cx="5486400" cy="362067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4"/>
          <p:cNvSpPr txBox="1"/>
          <p:nvPr>
            <p:ph idx="1" type="body"/>
          </p:nvPr>
        </p:nvSpPr>
        <p:spPr>
          <a:xfrm>
            <a:off x="1792288" y="5367342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8" name="Google Shape;48;p14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457200" y="105476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457200" y="2294021"/>
            <a:ext cx="4038600" cy="383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0" name="Google Shape;60;p10"/>
          <p:cNvSpPr txBox="1"/>
          <p:nvPr>
            <p:ph idx="2" type="body"/>
          </p:nvPr>
        </p:nvSpPr>
        <p:spPr>
          <a:xfrm>
            <a:off x="4648200" y="2294021"/>
            <a:ext cx="4038600" cy="383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457200" y="96670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457200" y="2307097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11"/>
          <p:cNvSpPr txBox="1"/>
          <p:nvPr>
            <p:ph idx="2" type="body"/>
          </p:nvPr>
        </p:nvSpPr>
        <p:spPr>
          <a:xfrm>
            <a:off x="457200" y="2946860"/>
            <a:ext cx="4040188" cy="3179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8" name="Google Shape;68;p11"/>
          <p:cNvSpPr txBox="1"/>
          <p:nvPr>
            <p:ph idx="3" type="body"/>
          </p:nvPr>
        </p:nvSpPr>
        <p:spPr>
          <a:xfrm>
            <a:off x="4645033" y="2307097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9" name="Google Shape;69;p11"/>
          <p:cNvSpPr txBox="1"/>
          <p:nvPr>
            <p:ph idx="4" type="body"/>
          </p:nvPr>
        </p:nvSpPr>
        <p:spPr>
          <a:xfrm>
            <a:off x="4645033" y="2946860"/>
            <a:ext cx="4041775" cy="3179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74" name="Google Shape;7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2"/>
          <p:cNvSpPr/>
          <p:nvPr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8" y="1171074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575050" y="1171074"/>
            <a:ext cx="5111750" cy="4955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3" name="Google Shape;83;p13"/>
          <p:cNvSpPr txBox="1"/>
          <p:nvPr>
            <p:ph idx="2" type="body"/>
          </p:nvPr>
        </p:nvSpPr>
        <p:spPr>
          <a:xfrm>
            <a:off x="457208" y="2406316"/>
            <a:ext cx="3008313" cy="3719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26071" y="274640"/>
            <a:ext cx="8697402" cy="70519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/>
          <p:nvPr>
            <p:ph type="title"/>
          </p:nvPr>
        </p:nvSpPr>
        <p:spPr>
          <a:xfrm>
            <a:off x="457200" y="97983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" type="body"/>
          </p:nvPr>
        </p:nvSpPr>
        <p:spPr>
          <a:xfrm>
            <a:off x="457200" y="2122834"/>
            <a:ext cx="8229600" cy="400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5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5"/>
          <p:cNvCxnSpPr/>
          <p:nvPr/>
        </p:nvCxnSpPr>
        <p:spPr>
          <a:xfrm>
            <a:off x="152403" y="6575107"/>
            <a:ext cx="7050313" cy="0"/>
          </a:xfrm>
          <a:prstGeom prst="straightConnector1">
            <a:avLst/>
          </a:prstGeom>
          <a:noFill/>
          <a:ln cap="flat" cmpd="sng" w="12700">
            <a:solidFill>
              <a:srgbClr val="E4002B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685800" y="2188463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Weekly Report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8749"/>
              <a:buFont typeface="Arial"/>
              <a:buNone/>
            </a:pPr>
            <a:r>
              <a:rPr lang="en-US" sz="3555"/>
              <a:t>11/7/22</a:t>
            </a:r>
            <a:endParaRPr sz="3555"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1371600" y="4235390"/>
            <a:ext cx="6400800" cy="1189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Erin Ingram &amp; Omar Mahmood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4704"/>
              <a:buNone/>
            </a:pPr>
            <a:r>
              <a:rPr lang="en-US" sz="1700"/>
              <a:t>NanoBio Systems Lab</a:t>
            </a:r>
            <a:endParaRPr sz="17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4704"/>
              <a:buNone/>
            </a:pPr>
            <a:r>
              <a:rPr lang="en-US" sz="1700"/>
              <a:t>Texas A&amp;M University</a:t>
            </a:r>
            <a:endParaRPr sz="1700"/>
          </a:p>
        </p:txBody>
      </p:sp>
      <p:cxnSp>
        <p:nvCxnSpPr>
          <p:cNvPr id="93" name="Google Shape;93;p1"/>
          <p:cNvCxnSpPr/>
          <p:nvPr/>
        </p:nvCxnSpPr>
        <p:spPr>
          <a:xfrm>
            <a:off x="2558716" y="3923383"/>
            <a:ext cx="4026569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5686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31695b4c4_0_6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4000"/>
              <a:t>Progress</a:t>
            </a:r>
            <a:endParaRPr sz="4000"/>
          </a:p>
        </p:txBody>
      </p:sp>
      <p:sp>
        <p:nvSpPr>
          <p:cNvPr id="99" name="Google Shape;99;g1631695b4c4_0_6"/>
          <p:cNvSpPr txBox="1"/>
          <p:nvPr/>
        </p:nvSpPr>
        <p:spPr>
          <a:xfrm>
            <a:off x="558000" y="2190725"/>
            <a:ext cx="7687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Char char="●"/>
            </a:pPr>
            <a:r>
              <a:rPr lang="en-US" sz="2000">
                <a:solidFill>
                  <a:srgbClr val="7F7F7F"/>
                </a:solidFill>
              </a:rPr>
              <a:t>Bonded PDMS chips to IDE slides using plasma cleaner</a:t>
            </a:r>
            <a:endParaRPr sz="2000">
              <a:solidFill>
                <a:srgbClr val="7F7F7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Char char="○"/>
            </a:pPr>
            <a:r>
              <a:rPr lang="en-US" sz="2000">
                <a:solidFill>
                  <a:srgbClr val="7F7F7F"/>
                </a:solidFill>
              </a:rPr>
              <a:t>Trained on alignment of IDE with physical filtration channel</a:t>
            </a:r>
            <a:endParaRPr sz="2000">
              <a:solidFill>
                <a:srgbClr val="7F7F7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Char char="●"/>
            </a:pPr>
            <a:r>
              <a:rPr lang="en-US" sz="2000">
                <a:solidFill>
                  <a:srgbClr val="7F7F7F"/>
                </a:solidFill>
              </a:rPr>
              <a:t>Fabricated more PDMS copies of high pass filter</a:t>
            </a:r>
            <a:endParaRPr sz="2000">
              <a:solidFill>
                <a:srgbClr val="7F7F7F"/>
              </a:solidFill>
            </a:endParaRPr>
          </a:p>
        </p:txBody>
      </p:sp>
      <p:pic>
        <p:nvPicPr>
          <p:cNvPr id="100" name="Google Shape;100;g1631695b4c4_0_6"/>
          <p:cNvPicPr preferRelativeResize="0"/>
          <p:nvPr/>
        </p:nvPicPr>
        <p:blipFill rotWithShape="1">
          <a:blip r:embed="rId3">
            <a:alphaModFix/>
          </a:blip>
          <a:srcRect b="35096" l="0" r="0" t="19025"/>
          <a:stretch/>
        </p:blipFill>
        <p:spPr>
          <a:xfrm>
            <a:off x="2219158" y="3429000"/>
            <a:ext cx="4705679" cy="2925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d69c49139_0_3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4000"/>
              <a:t>Goals for next week</a:t>
            </a:r>
            <a:endParaRPr sz="4000"/>
          </a:p>
        </p:txBody>
      </p:sp>
      <p:sp>
        <p:nvSpPr>
          <p:cNvPr id="106" name="Google Shape;106;g15d69c49139_0_3"/>
          <p:cNvSpPr txBox="1"/>
          <p:nvPr>
            <p:ph idx="1" type="body"/>
          </p:nvPr>
        </p:nvSpPr>
        <p:spPr>
          <a:xfrm>
            <a:off x="834300" y="2332057"/>
            <a:ext cx="7852500" cy="3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Begin experiments using our device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Test droplet generation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Test filtration of satellite droplets 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1524000" y="2872522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4200"/>
              <a:buFont typeface="Arial"/>
              <a:buNone/>
            </a:pPr>
            <a:r>
              <a:rPr lang="en-US"/>
              <a:t>Thank you for your time!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2017-04-06T15:59:40Z</dcterms:created>
  <dc:creator>Larua Root</dc:creator>
</cp:coreProperties>
</file>