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0" roundtripDataSignature="AMtx7mjKZVkA+s1IHbdTuNnZILGLF6ui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31695b4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631695b4c4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d69c491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5d69c49139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8" name="Google Shape;1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6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6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137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M-LogoBox.png" id="42" name="Google Shape;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b="0" i="0" sz="4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/>
          <p:nvPr>
            <p:ph idx="2" type="pic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idx="3" type="body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1"/>
          <p:cNvSpPr txBox="1"/>
          <p:nvPr>
            <p:ph idx="4" type="body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74" name="Google Shape;7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p13"/>
          <p:cNvSpPr txBox="1"/>
          <p:nvPr>
            <p:ph idx="2" type="body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/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5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685800" y="2188463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Weekly Report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8749"/>
              <a:buFont typeface="Arial"/>
              <a:buNone/>
            </a:pPr>
            <a:r>
              <a:rPr lang="en-US" sz="3555"/>
              <a:t>2/5/2023</a:t>
            </a:r>
            <a:endParaRPr sz="3555"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Erin Ingram &amp; Omar Mahmood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4704"/>
              <a:buNone/>
            </a:pPr>
            <a:r>
              <a:rPr lang="en-US" sz="1700"/>
              <a:t>NanoBio Systems Lab</a:t>
            </a:r>
            <a:endParaRPr sz="17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4704"/>
              <a:buNone/>
            </a:pPr>
            <a:r>
              <a:rPr lang="en-US" sz="1700"/>
              <a:t>Texas A&amp;M University</a:t>
            </a:r>
            <a:endParaRPr sz="1700"/>
          </a:p>
        </p:txBody>
      </p:sp>
      <p:cxnSp>
        <p:nvCxnSpPr>
          <p:cNvPr id="93" name="Google Shape;93;p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4117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31695b4c4_0_6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4000"/>
              <a:t>Progress since 403</a:t>
            </a:r>
            <a:endParaRPr sz="4000"/>
          </a:p>
        </p:txBody>
      </p:sp>
      <p:sp>
        <p:nvSpPr>
          <p:cNvPr id="99" name="Google Shape;99;g1631695b4c4_0_6"/>
          <p:cNvSpPr txBox="1"/>
          <p:nvPr/>
        </p:nvSpPr>
        <p:spPr>
          <a:xfrm>
            <a:off x="558000" y="2190725"/>
            <a:ext cx="7687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7F7F7F"/>
                </a:solidFill>
              </a:rPr>
              <a:t>Fabricated more channels</a:t>
            </a:r>
            <a:endParaRPr sz="2000">
              <a:solidFill>
                <a:srgbClr val="7F7F7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○"/>
            </a:pPr>
            <a:r>
              <a:rPr lang="en-US" sz="2000">
                <a:solidFill>
                  <a:srgbClr val="7F7F7F"/>
                </a:solidFill>
              </a:rPr>
              <a:t>This is an ongoing process since only 1-2 chips can be fabricated at a time, unlike our electrodes which can be fabbed many at a time</a:t>
            </a:r>
            <a:endParaRPr sz="2000">
              <a:solidFill>
                <a:srgbClr val="7F7F7F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●"/>
            </a:pPr>
            <a:r>
              <a:rPr lang="en-US" sz="2000">
                <a:solidFill>
                  <a:srgbClr val="7F7F7F"/>
                </a:solidFill>
              </a:rPr>
              <a:t>Beginning image processing for last semester’s experiments</a:t>
            </a:r>
            <a:endParaRPr sz="2000">
              <a:solidFill>
                <a:srgbClr val="7F7F7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○"/>
            </a:pPr>
            <a:r>
              <a:rPr lang="en-US" sz="2000">
                <a:solidFill>
                  <a:srgbClr val="7F7F7F"/>
                </a:solidFill>
              </a:rPr>
              <a:t>Get statistical figures to see how well our device(s) are performing</a:t>
            </a:r>
            <a:endParaRPr sz="2000">
              <a:solidFill>
                <a:srgbClr val="7F7F7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○"/>
            </a:pPr>
            <a:r>
              <a:rPr lang="en-US" sz="2000">
                <a:solidFill>
                  <a:srgbClr val="7F7F7F"/>
                </a:solidFill>
              </a:rPr>
              <a:t>Key performance indicators: true positives, true negatives, false positives, false negatives</a:t>
            </a:r>
            <a:endParaRPr sz="2000">
              <a:solidFill>
                <a:srgbClr val="7F7F7F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○"/>
            </a:pPr>
            <a:r>
              <a:rPr lang="en-US" sz="2000">
                <a:solidFill>
                  <a:srgbClr val="7F7F7F"/>
                </a:solidFill>
              </a:rPr>
              <a:t>Image processing software ImageJ – replacement for manually counting droplets</a:t>
            </a:r>
            <a:endParaRPr sz="20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d69c49139_0_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4000"/>
              <a:t>Moving forward</a:t>
            </a:r>
            <a:endParaRPr sz="4000"/>
          </a:p>
        </p:txBody>
      </p:sp>
      <p:sp>
        <p:nvSpPr>
          <p:cNvPr id="105" name="Google Shape;105;g15d69c49139_0_3"/>
          <p:cNvSpPr txBox="1"/>
          <p:nvPr>
            <p:ph idx="1" type="body"/>
          </p:nvPr>
        </p:nvSpPr>
        <p:spPr>
          <a:xfrm>
            <a:off x="834300" y="2332057"/>
            <a:ext cx="7852500" cy="3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Thank you for your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2017-04-06T15:59:40Z</dcterms:created>
  <dc:creator>Larua Root</dc:creator>
</cp:coreProperties>
</file>