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7" r:id="rId4"/>
    <p:sldId id="258" r:id="rId5"/>
    <p:sldId id="265" r:id="rId6"/>
    <p:sldId id="266" r:id="rId7"/>
    <p:sldId id="268" r:id="rId8"/>
    <p:sldId id="267" r:id="rId9"/>
    <p:sldId id="269" r:id="rId10"/>
    <p:sldId id="263" r:id="rId11"/>
    <p:sldId id="264" r:id="rId12"/>
    <p:sldId id="259" r:id="rId13"/>
    <p:sldId id="260" r:id="rId14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61"/>
            <p14:sldId id="256"/>
            <p14:sldId id="257"/>
            <p14:sldId id="258"/>
            <p14:sldId id="265"/>
            <p14:sldId id="266"/>
            <p14:sldId id="268"/>
            <p14:sldId id="267"/>
            <p14:sldId id="269"/>
            <p14:sldId id="263"/>
            <p14:sldId id="264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73A4C"/>
    <a:srgbClr val="F0456F"/>
    <a:srgbClr val="1189B2"/>
    <a:srgbClr val="03D7A1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3134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5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16/10/2022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852450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08134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848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7892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5285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754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3760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7654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16/10/2022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slide" Target="slide13.xml"/><Relationship Id="rId2" Type="http://schemas.openxmlformats.org/officeDocument/2006/relationships/notesSlide" Target="../notesSlides/notesSlide1.xml"/><Relationship Id="rId16" Type="http://schemas.openxmlformats.org/officeDocument/2006/relationships/slide" Target="slide3.xml"/><Relationship Id="rId20" Type="http://schemas.openxmlformats.org/officeDocument/2006/relationships/image" Target="../media/image15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slide" Target="slide12.xml"/><Relationship Id="rId27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4.svg"/><Relationship Id="rId18" Type="http://schemas.openxmlformats.org/officeDocument/2006/relationships/image" Target="../media/image1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slide" Target="slide13.xml"/><Relationship Id="rId2" Type="http://schemas.openxmlformats.org/officeDocument/2006/relationships/notesSlide" Target="../notesSlides/notesSlide12.xml"/><Relationship Id="rId16" Type="http://schemas.openxmlformats.org/officeDocument/2006/relationships/slide" Target="slide3.xml"/><Relationship Id="rId20" Type="http://schemas.openxmlformats.org/officeDocument/2006/relationships/image" Target="../media/image1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40.svg"/><Relationship Id="rId5" Type="http://schemas.openxmlformats.org/officeDocument/2006/relationships/image" Target="../media/image3.png"/><Relationship Id="rId15" Type="http://schemas.openxmlformats.org/officeDocument/2006/relationships/image" Target="../media/image30.svg"/><Relationship Id="rId23" Type="http://schemas.openxmlformats.org/officeDocument/2006/relationships/image" Target="../media/image25.png"/><Relationship Id="rId28" Type="http://schemas.openxmlformats.org/officeDocument/2006/relationships/hyperlink" Target="https://flexboxfroggy.com/#fr" TargetMode="External"/><Relationship Id="rId10" Type="http://schemas.openxmlformats.org/officeDocument/2006/relationships/image" Target="../media/image8.svg"/><Relationship Id="rId19" Type="http://schemas.openxmlformats.org/officeDocument/2006/relationships/slide" Target="slide4.xml"/><Relationship Id="rId31" Type="http://schemas.openxmlformats.org/officeDocument/2006/relationships/hyperlink" Target="https://cssgridgarden.com/#fr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slide" Target="slide12.xml"/><Relationship Id="rId27" Type="http://schemas.openxmlformats.org/officeDocument/2006/relationships/image" Target="../media/image20.svg"/><Relationship Id="rId30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13.xml"/><Relationship Id="rId25" Type="http://schemas.openxmlformats.org/officeDocument/2006/relationships/slide" Target="slide1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slide" Target="slide2.xml"/><Relationship Id="rId24" Type="http://schemas.openxmlformats.org/officeDocument/2006/relationships/image" Target="../media/image1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3.png"/><Relationship Id="rId10" Type="http://schemas.openxmlformats.org/officeDocument/2006/relationships/image" Target="../media/image10.svg"/><Relationship Id="rId19" Type="http://schemas.openxmlformats.org/officeDocument/2006/relationships/image" Target="../media/image41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4.xml"/><Relationship Id="rId22" Type="http://schemas.openxmlformats.org/officeDocument/2006/relationships/slide" Target="slide3.xml"/><Relationship Id="rId27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1.png"/><Relationship Id="rId21" Type="http://schemas.openxmlformats.org/officeDocument/2006/relationships/slide" Target="slide12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slide" Target="slide13.xml"/><Relationship Id="rId5" Type="http://schemas.openxmlformats.org/officeDocument/2006/relationships/image" Target="../media/image1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28" Type="http://schemas.openxmlformats.org/officeDocument/2006/relationships/image" Target="../media/image23.sv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4.svg"/><Relationship Id="rId18" Type="http://schemas.openxmlformats.org/officeDocument/2006/relationships/image" Target="../media/image1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slide" Target="slide8.xm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slide" Target="slide9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6.xml"/><Relationship Id="rId33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slide" Target="slide7.xml"/><Relationship Id="rId32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slide" Target="slide5.xml"/><Relationship Id="rId28" Type="http://schemas.openxmlformats.org/officeDocument/2006/relationships/image" Target="../media/image29.sv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31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28.png"/><Relationship Id="rId3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Relationship Id="rId30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31" Type="http://schemas.openxmlformats.org/officeDocument/2006/relationships/image" Target="../media/image34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Relationship Id="rId3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31" Type="http://schemas.openxmlformats.org/officeDocument/2006/relationships/image" Target="../media/image36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Relationship Id="rId30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Relationship Id="rId3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svg"/><Relationship Id="rId18" Type="http://schemas.openxmlformats.org/officeDocument/2006/relationships/image" Target="../media/image25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svg"/><Relationship Id="rId20" Type="http://schemas.openxmlformats.org/officeDocument/2006/relationships/slide" Target="slide13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8.png"/><Relationship Id="rId28" Type="http://schemas.openxmlformats.org/officeDocument/2006/relationships/image" Target="../media/image5.png"/><Relationship Id="rId10" Type="http://schemas.openxmlformats.org/officeDocument/2006/relationships/image" Target="../media/image10.svg"/><Relationship Id="rId19" Type="http://schemas.openxmlformats.org/officeDocument/2006/relationships/image" Target="../media/image31.svg"/><Relationship Id="rId31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20.svg"/><Relationship Id="rId27" Type="http://schemas.openxmlformats.org/officeDocument/2006/relationships/image" Target="../media/image18.svg"/><Relationship Id="rId3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-842559" y="473060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Transfert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662309" y="1923134"/>
              <a:ext cx="467068" cy="467068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Programmeu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697034" y="4435346"/>
              <a:ext cx="514076" cy="51407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Réseau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3881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9795101"/>
            <a:ext cx="21078093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rgbClr val="07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6250" y="2050803"/>
            <a:ext cx="486406" cy="486406"/>
          </a:xfrm>
          <a:prstGeom prst="rect">
            <a:avLst/>
          </a:prstGeom>
        </p:spPr>
      </p:pic>
      <p:pic>
        <p:nvPicPr>
          <p:cNvPr id="78" name="Graphic 77" descr="Transfert">
            <a:hlinkClick r:id="rId16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197626" y="2868878"/>
            <a:ext cx="423654" cy="423654"/>
          </a:xfrm>
          <a:prstGeom prst="rect">
            <a:avLst/>
          </a:prstGeom>
        </p:spPr>
      </p:pic>
      <p:pic>
        <p:nvPicPr>
          <p:cNvPr id="79" name="Graphic 78" descr="Réseau">
            <a:hlinkClick r:id="rId19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66249" y="3608961"/>
            <a:ext cx="486407" cy="486407"/>
          </a:xfrm>
          <a:prstGeom prst="rect">
            <a:avLst/>
          </a:prstGeom>
        </p:spPr>
      </p:pic>
      <p:pic>
        <p:nvPicPr>
          <p:cNvPr id="80" name="Graphic 79" descr="Programmeur">
            <a:hlinkClick r:id="rId22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168678" y="4503237"/>
            <a:ext cx="486407" cy="486407"/>
          </a:xfrm>
          <a:prstGeom prst="rect">
            <a:avLst/>
          </a:prstGeom>
        </p:spPr>
      </p:pic>
      <p:pic>
        <p:nvPicPr>
          <p:cNvPr id="81" name="Graphic 80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168679" y="5306037"/>
            <a:ext cx="486406" cy="48640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5578596" y="444538"/>
            <a:ext cx="1659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spc="300" dirty="0">
                <a:solidFill>
                  <a:schemeClr val="bg1"/>
                </a:solidFill>
                <a:latin typeface="Montserrat" pitchFamily="2" charset="77"/>
              </a:rPr>
              <a:t>Plan</a:t>
            </a:r>
            <a:endParaRPr lang="en-LT" sz="44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5134009" y="1138270"/>
            <a:ext cx="2576554" cy="184247"/>
          </a:xfrm>
          <a:prstGeom prst="rect">
            <a:avLst/>
          </a:prstGeom>
        </p:spPr>
      </p:pic>
      <p:sp>
        <p:nvSpPr>
          <p:cNvPr id="3" name="TextBox 98">
            <a:extLst>
              <a:ext uri="{FF2B5EF4-FFF2-40B4-BE49-F238E27FC236}">
                <a16:creationId xmlns:a16="http://schemas.microsoft.com/office/drawing/2014/main" id="{3BBCB8F8-9760-A8CE-2982-565416069449}"/>
              </a:ext>
            </a:extLst>
          </p:cNvPr>
          <p:cNvSpPr txBox="1"/>
          <p:nvPr/>
        </p:nvSpPr>
        <p:spPr>
          <a:xfrm>
            <a:off x="3215443" y="2033675"/>
            <a:ext cx="2340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2000" b="1" spc="300" dirty="0">
                <a:solidFill>
                  <a:schemeClr val="bg1"/>
                </a:solidFill>
                <a:latin typeface="Montserrat" pitchFamily="2" charset="77"/>
              </a:rPr>
              <a:t>Introduction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TextBox 115">
            <a:extLst>
              <a:ext uri="{FF2B5EF4-FFF2-40B4-BE49-F238E27FC236}">
                <a16:creationId xmlns:a16="http://schemas.microsoft.com/office/drawing/2014/main" id="{DAC09F10-0D70-39A8-310D-EADD9DC56F5A}"/>
              </a:ext>
            </a:extLst>
          </p:cNvPr>
          <p:cNvSpPr txBox="1"/>
          <p:nvPr/>
        </p:nvSpPr>
        <p:spPr>
          <a:xfrm>
            <a:off x="2941320" y="2880650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2000" b="1" spc="300" dirty="0">
                <a:solidFill>
                  <a:schemeClr val="bg1"/>
                </a:solidFill>
                <a:latin typeface="Montserrat" pitchFamily="2" charset="77"/>
              </a:rPr>
              <a:t>Différence entre Flex &amp; Grid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132">
            <a:extLst>
              <a:ext uri="{FF2B5EF4-FFF2-40B4-BE49-F238E27FC236}">
                <a16:creationId xmlns:a16="http://schemas.microsoft.com/office/drawing/2014/main" id="{F237657E-25C8-DE69-20FE-F7DF2D80F096}"/>
              </a:ext>
            </a:extLst>
          </p:cNvPr>
          <p:cNvSpPr txBox="1"/>
          <p:nvPr/>
        </p:nvSpPr>
        <p:spPr>
          <a:xfrm>
            <a:off x="3216104" y="365022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2000" b="1" spc="300" dirty="0">
                <a:solidFill>
                  <a:schemeClr val="bg1"/>
                </a:solidFill>
                <a:latin typeface="Montserrat" pitchFamily="2" charset="77"/>
              </a:rPr>
              <a:t>Propriétés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Box 149">
            <a:extLst>
              <a:ext uri="{FF2B5EF4-FFF2-40B4-BE49-F238E27FC236}">
                <a16:creationId xmlns:a16="http://schemas.microsoft.com/office/drawing/2014/main" id="{7D16DE04-6A99-9325-2D1F-829EADCF7C17}"/>
              </a:ext>
            </a:extLst>
          </p:cNvPr>
          <p:cNvSpPr txBox="1"/>
          <p:nvPr/>
        </p:nvSpPr>
        <p:spPr>
          <a:xfrm>
            <a:off x="3219221" y="4458496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2000" b="1" spc="300" dirty="0">
                <a:solidFill>
                  <a:schemeClr val="bg1"/>
                </a:solidFill>
                <a:latin typeface="Montserrat" pitchFamily="2" charset="77"/>
              </a:rPr>
              <a:t>Exemples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292633-E621-1D6C-A4F3-E8FA24A2FAC3}"/>
              </a:ext>
            </a:extLst>
          </p:cNvPr>
          <p:cNvSpPr txBox="1"/>
          <p:nvPr/>
        </p:nvSpPr>
        <p:spPr>
          <a:xfrm>
            <a:off x="3340017" y="5266770"/>
            <a:ext cx="263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spc="300" dirty="0">
                <a:solidFill>
                  <a:schemeClr val="bg1"/>
                </a:solidFill>
                <a:latin typeface="Montserrat" pitchFamily="2" charset="77"/>
              </a:rPr>
              <a:t>Questions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215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Transfert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673983" y="1910372"/>
              <a:ext cx="504000" cy="504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Réseau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4897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4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Réseau">
            <a:hlinkClick r:id="rId17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6" name="Graphic 65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023579" y="583080"/>
            <a:ext cx="2787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 / </a:t>
            </a:r>
            <a:r>
              <a:rPr lang="fr-FR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1859087" y="2633577"/>
            <a:ext cx="2836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Bidimensionnel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2258520" y="2957463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Lignes 	       colonnes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8847268" y="5112898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WHEN?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32676">
            <a:off x="5069011" y="1101591"/>
            <a:ext cx="2837555" cy="185809"/>
          </a:xfrm>
          <a:prstGeom prst="rect">
            <a:avLst/>
          </a:prstGeom>
        </p:spPr>
      </p:pic>
      <p:grpSp>
        <p:nvGrpSpPr>
          <p:cNvPr id="107" name="Graphic 142">
            <a:extLst>
              <a:ext uri="{FF2B5EF4-FFF2-40B4-BE49-F238E27FC236}">
                <a16:creationId xmlns:a16="http://schemas.microsoft.com/office/drawing/2014/main" id="{0A3BABE9-09DA-3F4A-970E-C2AB1D1739A1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1B4E43-2D6C-CB40-A659-C30AF34821E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FD5E82B-C773-4347-8B97-E8FD0C98575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C87DA2-115A-6241-8403-997FB4A175D0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3E5E962-1D08-0B46-B57C-21C71F9D5D8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3D64553-9703-2E45-A069-89736C83364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66D981D-15F9-BB4D-B516-95A327BA2F7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2D00199-788A-444B-88A2-39F1E2CBB51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E47DDF-8C58-6049-938F-C9337C463C2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703AF9C-10C5-8442-B817-15B343CC21E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511582-559C-584D-A3BC-7F68D2CCE99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F1A5EB3-DFDF-E446-B9CA-7A22F6BE44D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01EBBB9-B9BC-6A43-A83F-C990CCA253BD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423CAF0-DC43-684F-BAB0-36AB2D4017D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23A725E-B712-D04D-801A-C4E86CE12C2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3779493-9E16-F440-9755-13009D04A974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C6B6773-0E8C-AB49-85D3-EF6916DCAEF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CC6A8A-74A0-F04B-95BC-DB8A26895A1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3" name="Graphic 142">
            <a:extLst>
              <a:ext uri="{FF2B5EF4-FFF2-40B4-BE49-F238E27FC236}">
                <a16:creationId xmlns:a16="http://schemas.microsoft.com/office/drawing/2014/main" id="{5758C76D-70FD-B947-81C4-07A580E9AC1D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60A4F9C-9E6A-5B49-B269-B4CD962F4AB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E0C4BC1-757B-484D-9BDB-67ECBE076F3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E5D0EE8-6C17-6149-B0DC-F2AF0079816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978D536-DFE3-F04E-A0AC-A2C53C4162CC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97EE9F-8DB3-0B4A-A44D-C3130791571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471679-6ECC-E640-8AC8-4F893C8DA659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189F592-5363-F24B-B794-C199572D35F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BDF3A49-9C38-1E48-B755-E760F13CE6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E913B1D-A423-3F4F-96DE-787B87A6C97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B43C26B-F36C-F84C-A320-09B5BEC983D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415FFFF-611D-1C46-8F89-F75D924CEB7C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CA306FB-1CE7-2148-A491-3E2DD20C51E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37A009C-360F-5842-8386-A94805E194E2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0938809-278F-EE43-A866-FE0406B1DF8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97CBDD1-4D70-0248-B2A4-0346CFC0B4F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211B46C-5377-7440-926C-D508BB06C4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0E0484-A828-C644-9302-A31EFDA238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1" name="Graphic 142">
            <a:extLst>
              <a:ext uri="{FF2B5EF4-FFF2-40B4-BE49-F238E27FC236}">
                <a16:creationId xmlns:a16="http://schemas.microsoft.com/office/drawing/2014/main" id="{99B6D9A8-24D2-E549-AEF8-96F47D6C4BF2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835F041-A081-E942-8361-B2D5FE9C6194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7300AC5-FF72-7243-9FE7-CF766947CE2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83F95F6-C20E-DC49-8D38-49F6FACC90E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CF8B608-3CBF-3745-80FA-2178083E77FD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7077A0-B473-5746-95E3-3DC2E292445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E57D9CE-8406-4945-9A84-7B56D3617EF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ACEA678-BF72-1E47-AE4B-3959CA8A154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E1DC44A-D926-9646-8E76-BC4E106B13E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60900B5-73CC-9B4D-B198-DF9CF29DA1F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5296824F-9820-964E-8850-EAC6255F2FB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35926A5-2305-1741-80C1-7765DA624831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5204314-6817-1147-9025-448A95DF89D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C77FDE2-4224-C94C-9A78-675D85AB95F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86B13B5A-D4B2-634C-8DEE-ED49161AFD1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88026FE-8DA4-CB4F-BAB8-9D972AC1CE57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91ED59A-A991-0443-9AEC-997854A5EF1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23AFB87-6B81-784A-BB9D-05A75CE2275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" name="TextBox 66">
            <a:extLst>
              <a:ext uri="{FF2B5EF4-FFF2-40B4-BE49-F238E27FC236}">
                <a16:creationId xmlns:a16="http://schemas.microsoft.com/office/drawing/2014/main" id="{64B2B961-92B9-7DE2-1455-F65621C55C0B}"/>
              </a:ext>
            </a:extLst>
          </p:cNvPr>
          <p:cNvSpPr txBox="1"/>
          <p:nvPr/>
        </p:nvSpPr>
        <p:spPr>
          <a:xfrm>
            <a:off x="5626087" y="3073559"/>
            <a:ext cx="1577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endParaRPr lang="en-LT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3" name="Graphic 43">
            <a:extLst>
              <a:ext uri="{FF2B5EF4-FFF2-40B4-BE49-F238E27FC236}">
                <a16:creationId xmlns:a16="http://schemas.microsoft.com/office/drawing/2014/main" id="{74ABC23E-0232-8474-99B9-FAF5B7D8BA55}"/>
              </a:ext>
            </a:extLst>
          </p:cNvPr>
          <p:cNvGrpSpPr/>
          <p:nvPr/>
        </p:nvGrpSpPr>
        <p:grpSpPr>
          <a:xfrm rot="2499652" flipH="1">
            <a:off x="4144572" y="2273126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82">
              <a:extLst>
                <a:ext uri="{FF2B5EF4-FFF2-40B4-BE49-F238E27FC236}">
                  <a16:creationId xmlns:a16="http://schemas.microsoft.com/office/drawing/2014/main" id="{BBA20621-78B1-C7BC-4229-DBDEC634DF3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eeform 83">
              <a:extLst>
                <a:ext uri="{FF2B5EF4-FFF2-40B4-BE49-F238E27FC236}">
                  <a16:creationId xmlns:a16="http://schemas.microsoft.com/office/drawing/2014/main" id="{A43E253D-FDF7-C184-4732-56FD53CB640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7EC2D993-6B17-31BD-2D57-F67FC999D643}"/>
              </a:ext>
            </a:extLst>
          </p:cNvPr>
          <p:cNvSpPr txBox="1"/>
          <p:nvPr/>
        </p:nvSpPr>
        <p:spPr>
          <a:xfrm>
            <a:off x="3069302" y="2964542"/>
            <a:ext cx="43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ET</a:t>
            </a:r>
          </a:p>
        </p:txBody>
      </p:sp>
      <p:pic>
        <p:nvPicPr>
          <p:cNvPr id="7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9FD8EC85-39BD-729C-A4A6-CC28A98242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8" name="Group 66">
            <a:extLst>
              <a:ext uri="{FF2B5EF4-FFF2-40B4-BE49-F238E27FC236}">
                <a16:creationId xmlns:a16="http://schemas.microsoft.com/office/drawing/2014/main" id="{681250EB-C9DE-1B43-E7EC-358797625E0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9" name="Oval 67">
              <a:extLst>
                <a:ext uri="{FF2B5EF4-FFF2-40B4-BE49-F238E27FC236}">
                  <a16:creationId xmlns:a16="http://schemas.microsoft.com/office/drawing/2014/main" id="{B1BCD327-E5BA-B360-A59B-FC57B360F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0" name="Graphic 68" descr="Programmeur">
              <a:extLst>
                <a:ext uri="{FF2B5EF4-FFF2-40B4-BE49-F238E27FC236}">
                  <a16:creationId xmlns:a16="http://schemas.microsoft.com/office/drawing/2014/main" id="{98F4B50F-905B-DE0D-6F14-5AB87644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37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08882" y="583080"/>
            <a:ext cx="481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</a:t>
            </a:r>
            <a:r>
              <a:rPr lang="fr-FR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285057" y="1955524"/>
            <a:ext cx="14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Grid-row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2234739" y="4808533"/>
            <a:ext cx="153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-area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8668844" y="1958622"/>
            <a:ext cx="274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Grid-column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9023597" y="4820558"/>
            <a:ext cx="218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Grid-template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flipV="1">
            <a:off x="7519645" y="2676104"/>
            <a:ext cx="1458826" cy="68765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4140132" y="2645957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sp>
        <p:nvSpPr>
          <p:cNvPr id="49" name="TextBox 66">
            <a:extLst>
              <a:ext uri="{FF2B5EF4-FFF2-40B4-BE49-F238E27FC236}">
                <a16:creationId xmlns:a16="http://schemas.microsoft.com/office/drawing/2014/main" id="{F118CA96-88C3-467F-A7D3-4EAF7D0D1D75}"/>
              </a:ext>
            </a:extLst>
          </p:cNvPr>
          <p:cNvSpPr txBox="1"/>
          <p:nvPr/>
        </p:nvSpPr>
        <p:spPr>
          <a:xfrm>
            <a:off x="5626087" y="3073559"/>
            <a:ext cx="1577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endParaRPr lang="en-LT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3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Transfert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Programmeu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45567" y="4363186"/>
              <a:ext cx="619768" cy="61976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Réseau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Transfert">
            <a:hlinkClick r:id="rId16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Réseau">
            <a:hlinkClick r:id="rId19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123768" y="583080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bg1"/>
                </a:solidFill>
                <a:latin typeface="Montserrat" pitchFamily="2" charset="77"/>
              </a:rPr>
              <a:t>Exemples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2882374" y="3467666"/>
            <a:ext cx="287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Exemple Flex</a:t>
            </a:r>
            <a:endParaRPr lang="en-LT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21540000">
            <a:off x="4994912" y="1178696"/>
            <a:ext cx="2874740" cy="174201"/>
          </a:xfrm>
          <a:prstGeom prst="rect">
            <a:avLst/>
          </a:prstGeom>
        </p:spPr>
      </p:pic>
      <p:sp>
        <p:nvSpPr>
          <p:cNvPr id="143" name="TextBox 46">
            <a:extLst>
              <a:ext uri="{FF2B5EF4-FFF2-40B4-BE49-F238E27FC236}">
                <a16:creationId xmlns:a16="http://schemas.microsoft.com/office/drawing/2014/main" id="{09856715-6204-4124-8149-0E00775A387E}"/>
              </a:ext>
            </a:extLst>
          </p:cNvPr>
          <p:cNvSpPr txBox="1"/>
          <p:nvPr/>
        </p:nvSpPr>
        <p:spPr>
          <a:xfrm>
            <a:off x="7711336" y="3467666"/>
            <a:ext cx="287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Exemple </a:t>
            </a:r>
            <a:r>
              <a:rPr lang="fr-MA" sz="2800" b="1" spc="3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</a:t>
            </a:r>
            <a:endParaRPr lang="en-LT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Programmeu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60370" y="4363185"/>
              <a:ext cx="645403" cy="64540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975724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Réseau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38812" y="31162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3" name="Graphic 42" descr="Réseau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5" name="Graphic 44" descr="Users">
            <a:hlinkClick r:id="rId17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2" name="Group 27">
            <a:extLst>
              <a:ext uri="{FF2B5EF4-FFF2-40B4-BE49-F238E27FC236}">
                <a16:creationId xmlns:a16="http://schemas.microsoft.com/office/drawing/2014/main" id="{0464D640-A25A-00AB-7CE2-42E4800A9DC4}"/>
              </a:ext>
            </a:extLst>
          </p:cNvPr>
          <p:cNvGrpSpPr/>
          <p:nvPr/>
        </p:nvGrpSpPr>
        <p:grpSpPr>
          <a:xfrm>
            <a:off x="-842559" y="1738753"/>
            <a:ext cx="827568" cy="828000"/>
            <a:chOff x="-842559" y="1741580"/>
            <a:chExt cx="827568" cy="828000"/>
          </a:xfrm>
        </p:grpSpPr>
        <p:sp>
          <p:nvSpPr>
            <p:cNvPr id="3" name="Oval 28">
              <a:extLst>
                <a:ext uri="{FF2B5EF4-FFF2-40B4-BE49-F238E27FC236}">
                  <a16:creationId xmlns:a16="http://schemas.microsoft.com/office/drawing/2014/main" id="{E549223D-FEBA-85DC-330E-9049A6A26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" name="Graphic 29" descr="Transfert">
              <a:extLst>
                <a:ext uri="{FF2B5EF4-FFF2-40B4-BE49-F238E27FC236}">
                  <a16:creationId xmlns:a16="http://schemas.microsoft.com/office/drawing/2014/main" id="{80C44CCF-A1D2-6F46-AE4C-2EACD8A36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pic>
        <p:nvPicPr>
          <p:cNvPr id="5" name="Graphic 41" descr="Transfert">
            <a:hlinkClick r:id="rId22" action="ppaction://hlinksldjump"/>
            <a:extLst>
              <a:ext uri="{FF2B5EF4-FFF2-40B4-BE49-F238E27FC236}">
                <a16:creationId xmlns:a16="http://schemas.microsoft.com/office/drawing/2014/main" id="{42EB09CF-C29B-466F-CE04-1A5AD9DB1B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3106" y="1846584"/>
            <a:ext cx="612336" cy="612336"/>
          </a:xfrm>
          <a:prstGeom prst="rect">
            <a:avLst/>
          </a:prstGeom>
        </p:spPr>
      </p:pic>
      <p:pic>
        <p:nvPicPr>
          <p:cNvPr id="1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A50D42B6-3E6A-257A-8E4C-98EFC73B2E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3F036D-357D-4FF2-BB23-BCD5F4FEF636}"/>
              </a:ext>
            </a:extLst>
          </p:cNvPr>
          <p:cNvSpPr txBox="1"/>
          <p:nvPr/>
        </p:nvSpPr>
        <p:spPr>
          <a:xfrm>
            <a:off x="1280242" y="2566753"/>
            <a:ext cx="1091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8000" dirty="0">
                <a:solidFill>
                  <a:schemeClr val="bg1"/>
                </a:solidFill>
                <a:latin typeface="Montserrat"/>
              </a:rPr>
              <a:t>Questions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56CD7A-0F73-4394-85B2-2844D8DA36BF}"/>
              </a:ext>
            </a:extLst>
          </p:cNvPr>
          <p:cNvSpPr txBox="1"/>
          <p:nvPr/>
        </p:nvSpPr>
        <p:spPr>
          <a:xfrm>
            <a:off x="1280242" y="5791171"/>
            <a:ext cx="1091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dirty="0">
                <a:solidFill>
                  <a:schemeClr val="bg1"/>
                </a:solidFill>
                <a:latin typeface="Montserrat"/>
              </a:rPr>
              <a:t>Et merci pour votre attention ;)</a:t>
            </a: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47" y="556849"/>
            <a:ext cx="703036" cy="703036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Transfert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Programmeu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Réseau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-738812" y="309594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8" name="Graphic 77" descr="Transfert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Réseau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Programmeu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742254" y="583080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bg1"/>
                </a:solidFill>
                <a:latin typeface="Montserrat" pitchFamily="2" charset="77"/>
              </a:rPr>
              <a:t>Introduction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330AB-BCA1-704C-A57F-05DFD496042D}"/>
              </a:ext>
            </a:extLst>
          </p:cNvPr>
          <p:cNvGrpSpPr/>
          <p:nvPr/>
        </p:nvGrpSpPr>
        <p:grpSpPr>
          <a:xfrm>
            <a:off x="2821865" y="1452566"/>
            <a:ext cx="910470" cy="1581121"/>
            <a:chOff x="2791854" y="1452566"/>
            <a:chExt cx="910470" cy="1581121"/>
          </a:xfrm>
        </p:grpSpPr>
        <p:grpSp>
          <p:nvGrpSpPr>
            <p:cNvPr id="98" name="Graphic 4">
              <a:extLst>
                <a:ext uri="{FF2B5EF4-FFF2-40B4-BE49-F238E27FC236}">
                  <a16:creationId xmlns:a16="http://schemas.microsoft.com/office/drawing/2014/main" id="{676ED51B-71D1-1440-830A-A825D9D9B4E6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A141ED-BF03-D042-9022-2489CEAD800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ED0A446-080A-AA4C-BFE3-9198BE7A64F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D36A277-738B-9945-ABCB-E02EF0ECB1E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ADD944C-28C2-0B42-9E6D-6AA8B580E0F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F13545D-5715-4449-B14F-F0879D81F953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180EE1A-8DC2-3A4F-97BE-C92F557DE7A9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AFE438EC-0493-C74D-BD8F-413F0BE5A4FA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36D2FD-D66F-154F-9D69-36219AE04EB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2CE3A8E-24A5-444A-A93D-1D3349CF754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EC44A87-7AB3-4E49-9762-C692E7239079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C7DC25-5855-7749-BED7-41AF3436480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CBD8D1D-491F-7844-8EB8-C1A6D7ECA828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D78D2FA-55A3-5F4E-AE99-8819CD26DB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F831C6-CB6F-0443-8210-EB9182E6966E}"/>
                </a:ext>
              </a:extLst>
            </p:cNvPr>
            <p:cNvSpPr txBox="1"/>
            <p:nvPr/>
          </p:nvSpPr>
          <p:spPr>
            <a:xfrm>
              <a:off x="2800492" y="2633577"/>
              <a:ext cx="8931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spc="300" dirty="0">
                  <a:solidFill>
                    <a:schemeClr val="bg1"/>
                  </a:solidFill>
                  <a:latin typeface="Montserrat" pitchFamily="2" charset="77"/>
                </a:rPr>
                <a:t>Flex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20D284-99DA-F049-BE75-21C60BC32AE8}"/>
              </a:ext>
            </a:extLst>
          </p:cNvPr>
          <p:cNvGrpSpPr/>
          <p:nvPr/>
        </p:nvGrpSpPr>
        <p:grpSpPr>
          <a:xfrm>
            <a:off x="2821865" y="3931887"/>
            <a:ext cx="910470" cy="1581121"/>
            <a:chOff x="2791854" y="1452566"/>
            <a:chExt cx="910470" cy="1581121"/>
          </a:xfrm>
        </p:grpSpPr>
        <p:grpSp>
          <p:nvGrpSpPr>
            <p:cNvPr id="115" name="Graphic 4">
              <a:extLst>
                <a:ext uri="{FF2B5EF4-FFF2-40B4-BE49-F238E27FC236}">
                  <a16:creationId xmlns:a16="http://schemas.microsoft.com/office/drawing/2014/main" id="{F32653A8-3F94-8745-A995-961A347308BA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5790CAE-6BF6-5C45-B259-042C55FBB481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AE8A551-68DB-EC4C-94C4-49FD1A28EE09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486E796E-F002-2544-A572-37D8EC6792D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FAACBE3-B837-3746-9D96-EE94F19950D1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A64511E-36AB-8C45-8E3F-1DC3F1A2045B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BB4E022-B038-1746-9B19-E2F453A3A1A3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DEECB5E-81CE-034A-8C3B-47574632F85D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FE3E171D-4CB0-204D-89E0-F5767A7B361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50F2A260-300C-B542-AB9B-EC2149CF67F8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AF4A482-0559-9D47-85C8-86DC0858793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55BABF60-8DE8-0644-AD8D-4BE965DBCA2C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B8DC9B8B-8561-C946-9939-A5D37AC4384C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670805F-28A8-E445-BB50-A261D743AEB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F097BE-7BA9-074C-93EF-077EFD4CB9CE}"/>
                </a:ext>
              </a:extLst>
            </p:cNvPr>
            <p:cNvSpPr txBox="1"/>
            <p:nvPr/>
          </p:nvSpPr>
          <p:spPr>
            <a:xfrm>
              <a:off x="2796485" y="2633577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Grid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D4B8F63-7B19-4240-AC4F-2B3589E45667}"/>
              </a:ext>
            </a:extLst>
          </p:cNvPr>
          <p:cNvGrpSpPr/>
          <p:nvPr/>
        </p:nvGrpSpPr>
        <p:grpSpPr>
          <a:xfrm>
            <a:off x="9024398" y="1452566"/>
            <a:ext cx="1056700" cy="1581121"/>
            <a:chOff x="2718739" y="1452566"/>
            <a:chExt cx="1056700" cy="1581121"/>
          </a:xfrm>
        </p:grpSpPr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F566A078-10A0-5F4E-8567-D1B9036E74D3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9F961DB-5A69-DD4B-8EBD-A9D846B94A27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B6138A0-E868-B542-98B6-AC757D3D9B4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62D0E009-2DB9-5F47-B190-AABC72B62C24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0E0B4A-97BB-3E43-A815-9CCA556588F8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CDA4B245-5968-4E44-8A16-AA64A8FACC41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BFF36C-18E0-A944-9ED4-20A3A75249E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7C8AEE45-59E8-CD4B-953D-3D681B92F53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E77D061-B89B-3948-9DD1-E7486EB43C05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CB70A925-D786-5F43-9B97-7C4A26D841DF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259E23E-7C38-0049-904F-273D77C152F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3CCF439-58EF-5C48-BC79-6758EF925B46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5F8CAC1-AE42-EB47-9042-15F1C15F707F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EE6DA69-4C6B-BE41-A1D7-304DADE2B549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D64A62-E3DB-694F-A62D-D9F8F6BEC32F}"/>
                </a:ext>
              </a:extLst>
            </p:cNvPr>
            <p:cNvSpPr txBox="1"/>
            <p:nvPr/>
          </p:nvSpPr>
          <p:spPr>
            <a:xfrm>
              <a:off x="2718739" y="2633577"/>
              <a:ext cx="1056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Float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42861A4-CE81-1B45-8FFB-D9C1A823AC35}"/>
              </a:ext>
            </a:extLst>
          </p:cNvPr>
          <p:cNvGrpSpPr/>
          <p:nvPr/>
        </p:nvGrpSpPr>
        <p:grpSpPr>
          <a:xfrm>
            <a:off x="8997950" y="3931887"/>
            <a:ext cx="1109599" cy="1581121"/>
            <a:chOff x="2692291" y="1452566"/>
            <a:chExt cx="1109599" cy="1581121"/>
          </a:xfrm>
        </p:grpSpPr>
        <p:grpSp>
          <p:nvGrpSpPr>
            <p:cNvPr id="149" name="Graphic 4">
              <a:extLst>
                <a:ext uri="{FF2B5EF4-FFF2-40B4-BE49-F238E27FC236}">
                  <a16:creationId xmlns:a16="http://schemas.microsoft.com/office/drawing/2014/main" id="{97B32BDD-A9EE-AC4A-8457-E9FB11925409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428B57BE-DAA5-AD4B-95EC-4DB9DBE4594F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C4C6BED-8035-644C-AEA0-82039A0A96F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24D74A73-8658-5C41-9846-095197434B7C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25296D81-E449-0749-844D-F0F6C810556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B0B13E42-7BC7-924E-89EA-7C17E455C29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CBCED58F-277E-D242-BD82-E0575EECCB6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2797CB9C-4F24-434E-8E6A-06B3572C76F7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704116D-F473-EE4F-945E-CBCCAD68677A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4CA4BED-B448-8C44-95DF-C02D67CD99F9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C92CF32-2A08-9C4E-AE45-A19B1009138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B411E04-768D-834B-BFEA-795463D274DA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8CD7E37-0A64-2747-851A-28F7C665C132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50CB18A8-59CE-8B4B-BEF0-42B3C0C1FD9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C3BDC42-8F27-2B45-85BB-7AEBF711D01B}"/>
                </a:ext>
              </a:extLst>
            </p:cNvPr>
            <p:cNvSpPr txBox="1"/>
            <p:nvPr/>
          </p:nvSpPr>
          <p:spPr>
            <a:xfrm>
              <a:off x="2692291" y="2633577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spc="300" dirty="0">
                  <a:solidFill>
                    <a:schemeClr val="bg1"/>
                  </a:solidFill>
                  <a:latin typeface="Montserrat" pitchFamily="2" charset="77"/>
                </a:rPr>
                <a:t>Table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Transfert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673983" y="1910372"/>
              <a:ext cx="504000" cy="504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Réseau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4897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4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Réseau">
            <a:hlinkClick r:id="rId17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6" name="Graphic 65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023579" y="583080"/>
            <a:ext cx="2787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 / </a:t>
            </a:r>
            <a:r>
              <a:rPr lang="fr-FR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32676">
            <a:off x="5069011" y="1101591"/>
            <a:ext cx="2837555" cy="185809"/>
          </a:xfrm>
          <a:prstGeom prst="rect">
            <a:avLst/>
          </a:prstGeom>
        </p:spPr>
      </p:pic>
      <p:sp>
        <p:nvSpPr>
          <p:cNvPr id="5" name="TextBox 66">
            <a:extLst>
              <a:ext uri="{FF2B5EF4-FFF2-40B4-BE49-F238E27FC236}">
                <a16:creationId xmlns:a16="http://schemas.microsoft.com/office/drawing/2014/main" id="{C02F005A-9E6C-E6A9-A5FD-4B905F1C1F3E}"/>
              </a:ext>
            </a:extLst>
          </p:cNvPr>
          <p:cNvSpPr txBox="1"/>
          <p:nvPr/>
        </p:nvSpPr>
        <p:spPr>
          <a:xfrm>
            <a:off x="1745264" y="2893342"/>
            <a:ext cx="15796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</a:t>
            </a:r>
            <a:endParaRPr lang="en-LT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5FDE9F66-94B5-A59C-DDA5-0F4A3BE099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4" name="Group 66">
            <a:extLst>
              <a:ext uri="{FF2B5EF4-FFF2-40B4-BE49-F238E27FC236}">
                <a16:creationId xmlns:a16="http://schemas.microsoft.com/office/drawing/2014/main" id="{A583F5FB-9F9D-AB95-EF06-3F4DC7FB66B7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7" name="Oval 67">
              <a:extLst>
                <a:ext uri="{FF2B5EF4-FFF2-40B4-BE49-F238E27FC236}">
                  <a16:creationId xmlns:a16="http://schemas.microsoft.com/office/drawing/2014/main" id="{5AAA6853-0D21-91AB-5E87-2285131A3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68" descr="Programmeur">
              <a:extLst>
                <a:ext uri="{FF2B5EF4-FFF2-40B4-BE49-F238E27FC236}">
                  <a16:creationId xmlns:a16="http://schemas.microsoft.com/office/drawing/2014/main" id="{0B8D4464-60C3-1AA1-72E8-57B84BEC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sp>
        <p:nvSpPr>
          <p:cNvPr id="185" name="TextBox 67">
            <a:extLst>
              <a:ext uri="{FF2B5EF4-FFF2-40B4-BE49-F238E27FC236}">
                <a16:creationId xmlns:a16="http://schemas.microsoft.com/office/drawing/2014/main" id="{DB71B94B-70B9-4A6B-A093-5D833582862A}"/>
              </a:ext>
            </a:extLst>
          </p:cNvPr>
          <p:cNvSpPr txBox="1"/>
          <p:nvPr/>
        </p:nvSpPr>
        <p:spPr>
          <a:xfrm>
            <a:off x="2044714" y="2893342"/>
            <a:ext cx="9109003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	</a:t>
            </a:r>
            <a:r>
              <a:rPr lang="fr-FR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est une propriété spécifique au CSS, mais à la différence du CSS </a:t>
            </a:r>
            <a:r>
              <a:rPr lang="fr-FR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Grid</a:t>
            </a:r>
            <a:r>
              <a:rPr lang="fr-FR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, il permet plutôt une mise en page unidimensionnelle.</a:t>
            </a:r>
          </a:p>
          <a:p>
            <a:pPr algn="just">
              <a:lnSpc>
                <a:spcPct val="150000"/>
              </a:lnSpc>
            </a:pPr>
            <a:r>
              <a:rPr lang="fr-FR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C'est-à-dire qu'il ne gère pas en même temps les lignes et les colonnes, mais qu'une seule direction à la fois.</a:t>
            </a: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13690" y="58308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hlinkClick r:id="rId23" action="ppaction://hlinksldjump"/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1850178" y="1848503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Display: </a:t>
            </a:r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hlinkClick r:id="rId24" action="ppaction://hlinksldjump"/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1958055" y="3746704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Align</a:t>
            </a:r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-items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9" name="TextBox 58">
            <a:hlinkClick r:id="rId25" action="ppaction://hlinksldjump"/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8721914" y="1958622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Justify</a:t>
            </a:r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-content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1" name="TextBox 60">
            <a:hlinkClick r:id="rId26" action="ppaction://hlinksldjump"/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8818091" y="4820558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Flex-direction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370406" y="2450972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3492582" flipV="1">
            <a:off x="7031154" y="4113650"/>
            <a:ext cx="1707593" cy="76302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600038" flipH="1" flipV="1">
            <a:off x="4134554" y="3616449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9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sp>
        <p:nvSpPr>
          <p:cNvPr id="49" name="TextBox 56">
            <a:hlinkClick r:id="rId34" action="ppaction://hlinksldjump"/>
            <a:extLst>
              <a:ext uri="{FF2B5EF4-FFF2-40B4-BE49-F238E27FC236}">
                <a16:creationId xmlns:a16="http://schemas.microsoft.com/office/drawing/2014/main" id="{C1D18D8F-4FD9-4B8E-8A95-49D442037F54}"/>
              </a:ext>
            </a:extLst>
          </p:cNvPr>
          <p:cNvSpPr txBox="1"/>
          <p:nvPr/>
        </p:nvSpPr>
        <p:spPr>
          <a:xfrm>
            <a:off x="2215694" y="5557153"/>
            <a:ext cx="1574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Flex-wrap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51" name="Graphic 43">
            <a:extLst>
              <a:ext uri="{FF2B5EF4-FFF2-40B4-BE49-F238E27FC236}">
                <a16:creationId xmlns:a16="http://schemas.microsoft.com/office/drawing/2014/main" id="{4598755E-354D-41E2-97DD-F314F1837D6A}"/>
              </a:ext>
            </a:extLst>
          </p:cNvPr>
          <p:cNvGrpSpPr/>
          <p:nvPr/>
        </p:nvGrpSpPr>
        <p:grpSpPr>
          <a:xfrm rot="17166097" flipH="1" flipV="1">
            <a:off x="4012576" y="4191902"/>
            <a:ext cx="2158835" cy="1559794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Freeform 72">
              <a:extLst>
                <a:ext uri="{FF2B5EF4-FFF2-40B4-BE49-F238E27FC236}">
                  <a16:creationId xmlns:a16="http://schemas.microsoft.com/office/drawing/2014/main" id="{43B89574-C6DE-4DAC-845A-3C71F08C5C2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F38BB0FD-FDE0-487E-8CF9-9936755D607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TextBox 66">
            <a:extLst>
              <a:ext uri="{FF2B5EF4-FFF2-40B4-BE49-F238E27FC236}">
                <a16:creationId xmlns:a16="http://schemas.microsoft.com/office/drawing/2014/main" id="{3BD9C06B-F993-4E9B-B090-67AB873F9E99}"/>
              </a:ext>
            </a:extLst>
          </p:cNvPr>
          <p:cNvSpPr txBox="1"/>
          <p:nvPr/>
        </p:nvSpPr>
        <p:spPr>
          <a:xfrm>
            <a:off x="5634903" y="3106105"/>
            <a:ext cx="156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</a:t>
            </a:r>
            <a:endParaRPr lang="en-LT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13690" y="58308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hlinkClick r:id="rId17" action="ppaction://hlinksldjump"/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1847250" y="3142245"/>
            <a:ext cx="2743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Display: </a:t>
            </a:r>
            <a:r>
              <a:rPr lang="fr-FR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0A5E2D24-1AFD-4111-BE38-BAA309B9467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17435" y="2594420"/>
            <a:ext cx="4207962" cy="16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13690" y="58308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hlinkClick r:id="rId17" action="ppaction://hlinksldjump"/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1856050" y="3101604"/>
            <a:ext cx="3280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Justify</a:t>
            </a:r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-content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pic>
        <p:nvPicPr>
          <p:cNvPr id="12" name="Graphique 11">
            <a:extLst>
              <a:ext uri="{FF2B5EF4-FFF2-40B4-BE49-F238E27FC236}">
                <a16:creationId xmlns:a16="http://schemas.microsoft.com/office/drawing/2014/main" id="{6C3446DD-6B21-4E60-82DB-4FA3890551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73788" y="1259885"/>
            <a:ext cx="3280514" cy="5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13690" y="58308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hlinkClick r:id="rId17" action="ppaction://hlinksldjump"/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014477" y="3133217"/>
            <a:ext cx="2539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Align</a:t>
            </a:r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-items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pic>
        <p:nvPicPr>
          <p:cNvPr id="8" name="Graphique 7">
            <a:extLst>
              <a:ext uri="{FF2B5EF4-FFF2-40B4-BE49-F238E27FC236}">
                <a16:creationId xmlns:a16="http://schemas.microsoft.com/office/drawing/2014/main" id="{2AB08C2D-79D7-4706-94D9-D34402124CE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36665" y="1276948"/>
            <a:ext cx="4123600" cy="54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13690" y="58308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hlinkClick r:id="rId17" action="ppaction://hlinksldjump"/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1802790" y="3123282"/>
            <a:ext cx="3052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Flex-direction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E99ACEA3-0C12-40F5-AC1A-153C176F589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5370" y="2285143"/>
            <a:ext cx="6180661" cy="28431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717122-7506-444D-94AA-1FB810FFEFCD}"/>
              </a:ext>
            </a:extLst>
          </p:cNvPr>
          <p:cNvSpPr/>
          <p:nvPr/>
        </p:nvSpPr>
        <p:spPr>
          <a:xfrm>
            <a:off x="5495370" y="2421222"/>
            <a:ext cx="466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row</a:t>
            </a:r>
            <a:endParaRPr lang="fr-MA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361AC-63D8-40D8-A009-E37F2AFB1E49}"/>
              </a:ext>
            </a:extLst>
          </p:cNvPr>
          <p:cNvSpPr/>
          <p:nvPr/>
        </p:nvSpPr>
        <p:spPr>
          <a:xfrm>
            <a:off x="5495370" y="3573131"/>
            <a:ext cx="1059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row</a:t>
            </a:r>
            <a:r>
              <a:rPr lang="fr-M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-reverse</a:t>
            </a:r>
            <a:endParaRPr lang="fr-M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D23E5-E421-4C50-8CA5-60AE83521BD1}"/>
              </a:ext>
            </a:extLst>
          </p:cNvPr>
          <p:cNvSpPr/>
          <p:nvPr/>
        </p:nvSpPr>
        <p:spPr>
          <a:xfrm>
            <a:off x="9348255" y="2200248"/>
            <a:ext cx="726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column</a:t>
            </a:r>
            <a:endParaRPr lang="fr-M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74162-D324-4AF9-8123-35DFA91BD637}"/>
              </a:ext>
            </a:extLst>
          </p:cNvPr>
          <p:cNvSpPr/>
          <p:nvPr/>
        </p:nvSpPr>
        <p:spPr>
          <a:xfrm>
            <a:off x="10212420" y="2200248"/>
            <a:ext cx="1319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column</a:t>
            </a:r>
            <a:r>
              <a:rPr lang="fr-M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-reverse</a:t>
            </a:r>
            <a:endParaRPr lang="fr-MA" sz="1400" dirty="0"/>
          </a:p>
        </p:txBody>
      </p:sp>
    </p:spTree>
    <p:extLst>
      <p:ext uri="{BB962C8B-B14F-4D97-AF65-F5344CB8AC3E}">
        <p14:creationId xmlns:p14="http://schemas.microsoft.com/office/powerpoint/2010/main" val="21071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Transfert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Réseau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28652" y="310610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1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Transfert">
            <a:hlinkClick r:id="rId14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013690" y="58308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Propriétés du Flex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hlinkClick r:id="rId17" action="ppaction://hlinksldjump"/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217892" y="3123282"/>
            <a:ext cx="22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Flex-wrap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80000">
            <a:off x="4023122" y="1115717"/>
            <a:ext cx="4867664" cy="207849"/>
          </a:xfrm>
          <a:prstGeom prst="rect">
            <a:avLst/>
          </a:prstGeom>
        </p:spPr>
      </p:pic>
      <p:pic>
        <p:nvPicPr>
          <p:cNvPr id="2" name="Graphic 79" descr="Programmeur">
            <a:hlinkClick r:id="rId25" action="ppaction://hlinksldjump"/>
            <a:extLst>
              <a:ext uri="{FF2B5EF4-FFF2-40B4-BE49-F238E27FC236}">
                <a16:creationId xmlns:a16="http://schemas.microsoft.com/office/drawing/2014/main" id="{474FE3C0-98EC-7FA8-FBB7-C6DC6FF81B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3952" y="4396251"/>
            <a:ext cx="612337" cy="612337"/>
          </a:xfrm>
          <a:prstGeom prst="rect">
            <a:avLst/>
          </a:prstGeom>
        </p:spPr>
      </p:pic>
      <p:grpSp>
        <p:nvGrpSpPr>
          <p:cNvPr id="3" name="Group 66">
            <a:extLst>
              <a:ext uri="{FF2B5EF4-FFF2-40B4-BE49-F238E27FC236}">
                <a16:creationId xmlns:a16="http://schemas.microsoft.com/office/drawing/2014/main" id="{BD8B601A-DBE3-8474-F14A-9E4E65B5669C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" name="Oval 67">
              <a:extLst>
                <a:ext uri="{FF2B5EF4-FFF2-40B4-BE49-F238E27FC236}">
                  <a16:creationId xmlns:a16="http://schemas.microsoft.com/office/drawing/2014/main" id="{FC9B9A5E-0F2A-733B-8EA1-55A8298B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68" descr="Programmeur">
              <a:extLst>
                <a:ext uri="{FF2B5EF4-FFF2-40B4-BE49-F238E27FC236}">
                  <a16:creationId xmlns:a16="http://schemas.microsoft.com/office/drawing/2014/main" id="{3E33BE3F-5923-EE91-B48D-9E1D4BA9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-767750" y="4336061"/>
              <a:ext cx="679299" cy="679299"/>
            </a:xfrm>
            <a:prstGeom prst="rect">
              <a:avLst/>
            </a:prstGeom>
          </p:spPr>
        </p:pic>
      </p:grpSp>
      <p:pic>
        <p:nvPicPr>
          <p:cNvPr id="14" name="Graphique 13">
            <a:extLst>
              <a:ext uri="{FF2B5EF4-FFF2-40B4-BE49-F238E27FC236}">
                <a16:creationId xmlns:a16="http://schemas.microsoft.com/office/drawing/2014/main" id="{632218F3-EEA3-4485-8770-BB1F312307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917079" y="2308933"/>
            <a:ext cx="5449904" cy="28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115</Words>
  <Application>Microsoft Office PowerPoint</Application>
  <PresentationFormat>Grand écran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SFMono-Regular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Youcode</cp:lastModifiedBy>
  <cp:revision>55</cp:revision>
  <dcterms:created xsi:type="dcterms:W3CDTF">2020-07-14T16:36:24Z</dcterms:created>
  <dcterms:modified xsi:type="dcterms:W3CDTF">2022-10-16T16:29:05Z</dcterms:modified>
</cp:coreProperties>
</file>