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1" r:id="rId3"/>
    <p:sldId id="257" r:id="rId4"/>
    <p:sldId id="258" r:id="rId5"/>
    <p:sldId id="260" r:id="rId6"/>
    <p:sldId id="267" r:id="rId7"/>
    <p:sldId id="262" r:id="rId8"/>
    <p:sldId id="265" r:id="rId9"/>
    <p:sldId id="268" r:id="rId10"/>
    <p:sldId id="269" r:id="rId11"/>
    <p:sldId id="270" r:id="rId12"/>
    <p:sldId id="276" r:id="rId13"/>
    <p:sldId id="277" r:id="rId14"/>
    <p:sldId id="274" r:id="rId15"/>
    <p:sldId id="278" r:id="rId16"/>
    <p:sldId id="279" r:id="rId17"/>
    <p:sldId id="280" r:id="rId18"/>
    <p:sldId id="281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FF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0B3-4D3E-43C5-93C4-E7468682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C365C-3A70-4A07-BFA0-7872301ED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9D6A-FBFF-41F3-AA07-85644E5B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DB80-4F2B-4988-81F3-A18E1ED7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493D-115E-4952-98EC-2DFA9CB2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8A56-2B22-4F1A-9327-4498C4E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55F1C-9783-4D67-9029-2B4CA3B37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9D92-3F01-4AF8-9E71-048C6B57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CB8D-AF30-46B6-A7CE-C803C6D7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C420-20D3-4993-810B-C93F995D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9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262F2-9736-431F-BF9A-20F62C1B3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92560-FA4F-4BEC-A77C-12FC9EBAC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74C7-83AC-497E-B1AB-208F8C9B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BCB3-D17B-4CF1-BB57-2EF6A596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08B3-AC13-4DC7-B2BE-FFCC93BB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9302-6FA9-4E18-A5AF-97447138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D07C-A7FE-4B6D-9DBA-3B1ADB9A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3EA9-187D-4039-BA7B-74B78D2B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3191-AF28-42DB-A66B-6DDEC5C3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6868-2ABC-4274-AFA3-8F36610C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32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B506-78C4-471B-A6BC-F18618FE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00854-F9F5-4D3F-B794-FF5F74FD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62DA9-DC95-4EF6-84F3-C7C895B2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A906-1BC2-4841-8C83-69E561D5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7078-BB83-4C8A-9111-17673F09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0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99CB-63E9-4CC7-9822-5857D298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56CF-AC0E-4A09-AD03-DFA626FC6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28669-9E96-4FBA-87F3-C553ADED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431AE-F462-4217-8328-49C3B028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C0BD-221D-4C43-B957-10CB3697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23E5-115D-4976-AD2B-9E42014D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60F3-42BB-40A2-93B7-E1865D7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36B0-6098-40F6-8D41-0CFDD1B2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F87A1-7F9A-4EF5-9091-1AB2B8A76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2BA33-C98B-40DA-9101-9FB8568A4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DEFA1-4283-4DC0-8C76-2F84BC638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739F3-F4A1-4B4D-83FE-AC72ACA5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3DA00-4304-46BC-A214-B2AC6AA8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F4167-8C86-43F0-8AE9-DF1C0C99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1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93D9-4E3E-42DD-94A6-1F807CD1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25EDC-8588-4F34-A27C-D0A02901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4B5F8-23C4-40BE-8210-A745D7F0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05E3A-899E-4E0B-9509-CA97E44B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9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B4E00-593B-40F9-A343-FEA9EA10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3FBBA-30EC-4D3F-B8D8-B8C7AC3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76C76-AB44-48E6-B139-D50FBFAF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7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49ED-E889-4C00-87DC-408E0F7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3EDB-2632-42DE-83DF-14D36695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3A348-00C7-4A06-B705-6AC71AA2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B068-4E56-42E9-8253-015D593E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179F5-C01E-4B86-B26F-8CA6BCFC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B5F56-435F-4E3A-8758-75626C89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BD9C-F662-4F2D-8615-0A49834D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6B0C-617A-4E48-A9C9-33A182C56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4AD09-AFC0-4237-A212-E053BD46A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81CDC-FADB-445D-8E64-C4826E22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C518-A582-4752-BD2C-C7390C01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40EFE-43E0-4FE2-9A9B-D9D22665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cute-pictures.blogspot.com/2009/04/cute-background-themes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1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E72CA-E9AC-416C-ADD8-FA62F2D7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DB25-8DB4-43CA-8193-4789324C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1502-D756-4287-B90C-EF7B9B75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9B71-8DC5-4F77-ABA0-A7D169B5598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F787-5096-4ECF-A07A-2C8DD55E7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60B3-83AB-450F-B4F7-328C1E2D5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BE65-F102-49E4-AE9D-DECE8CB14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6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3F808E-B632-4BE4-AD4E-133E71541013}"/>
              </a:ext>
            </a:extLst>
          </p:cNvPr>
          <p:cNvSpPr/>
          <p:nvPr/>
        </p:nvSpPr>
        <p:spPr>
          <a:xfrm>
            <a:off x="1173649" y="4008661"/>
            <a:ext cx="10923247" cy="2123658"/>
          </a:xfrm>
          <a:prstGeom prst="rect">
            <a:avLst/>
          </a:prstGeom>
          <a:solidFill>
            <a:srgbClr val="FF33CC">
              <a:alpha val="21176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cap="none" spc="0" dirty="0">
                <a:ln w="0"/>
                <a:solidFill>
                  <a:srgbClr val="FF33CC"/>
                </a:solidFill>
                <a:effectLst>
                  <a:reflection blurRad="6350" stA="53000" endA="300" endPos="35500" dir="5400000" sy="-90000" algn="bl" rotWithShape="0"/>
                </a:effectLst>
              </a:rPr>
              <a:t>Omaima Kamran</a:t>
            </a:r>
          </a:p>
          <a:p>
            <a:pPr algn="r"/>
            <a:r>
              <a:rPr lang="en-US" sz="4400" dirty="0">
                <a:ln w="0"/>
                <a:solidFill>
                  <a:srgbClr val="FF33CC"/>
                </a:solidFill>
                <a:effectLst>
                  <a:reflection blurRad="6350" stA="53000" endA="300" endPos="35500" dir="5400000" sy="-90000" algn="bl" rotWithShape="0"/>
                </a:effectLst>
              </a:rPr>
              <a:t>Roll No. 21/521</a:t>
            </a:r>
            <a:endParaRPr lang="en-US" sz="4400" cap="none" spc="0" dirty="0">
              <a:ln w="0"/>
              <a:solidFill>
                <a:srgbClr val="FF33CC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r"/>
            <a:r>
              <a:rPr lang="en-US" sz="4400" dirty="0">
                <a:ln w="0"/>
                <a:solidFill>
                  <a:srgbClr val="FF33CC"/>
                </a:solidFill>
                <a:effectLst>
                  <a:reflection blurRad="6350" stA="53000" endA="300" endPos="35500" dir="5400000" sy="-90000" algn="bl" rotWithShape="0"/>
                </a:effectLst>
              </a:rPr>
              <a:t>B.Sc. Physical Sciences with Computer Science</a:t>
            </a:r>
            <a:endParaRPr lang="en-US" sz="4400" cap="none" spc="0" dirty="0">
              <a:ln w="0"/>
              <a:solidFill>
                <a:srgbClr val="FF33CC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0F77A-D6C9-416F-B8A8-A6A54133AA8D}"/>
              </a:ext>
            </a:extLst>
          </p:cNvPr>
          <p:cNvSpPr/>
          <p:nvPr/>
        </p:nvSpPr>
        <p:spPr>
          <a:xfrm>
            <a:off x="4468397" y="6022100"/>
            <a:ext cx="76284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6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Submitted to Professor </a:t>
            </a:r>
            <a:r>
              <a:rPr lang="en-US" sz="360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Latesh</a:t>
            </a:r>
            <a:r>
              <a:rPr lang="en-US" sz="36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Kanoujia</a:t>
            </a:r>
            <a:r>
              <a:rPr lang="en-US" sz="36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19EC5-B037-4049-A721-BA6370709D8A}"/>
              </a:ext>
            </a:extLst>
          </p:cNvPr>
          <p:cNvSpPr/>
          <p:nvPr/>
        </p:nvSpPr>
        <p:spPr>
          <a:xfrm>
            <a:off x="1173649" y="1982450"/>
            <a:ext cx="9430915" cy="1446550"/>
          </a:xfrm>
          <a:prstGeom prst="rect">
            <a:avLst/>
          </a:prstGeom>
          <a:solidFill>
            <a:srgbClr val="FF33CC">
              <a:alpha val="21176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b="1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PROBLEM SOLVING USING COMPUTERS</a:t>
            </a:r>
          </a:p>
          <a:p>
            <a:pPr algn="ctr"/>
            <a:r>
              <a:rPr lang="en-US" sz="4400" b="1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PRACTICAL FILE</a:t>
            </a:r>
          </a:p>
        </p:txBody>
      </p:sp>
    </p:spTree>
    <p:extLst>
      <p:ext uri="{BB962C8B-B14F-4D97-AF65-F5344CB8AC3E}">
        <p14:creationId xmlns:p14="http://schemas.microsoft.com/office/powerpoint/2010/main" val="185469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5966FF-85A2-4CFA-85D7-44421E9D2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30755" b="53651"/>
          <a:stretch/>
        </p:blipFill>
        <p:spPr>
          <a:xfrm>
            <a:off x="211016" y="738554"/>
            <a:ext cx="3988777" cy="316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A2B90-BA59-4E9C-BD77-64D707519969}"/>
              </a:ext>
            </a:extLst>
          </p:cNvPr>
          <p:cNvSpPr txBox="1"/>
          <p:nvPr/>
        </p:nvSpPr>
        <p:spPr>
          <a:xfrm>
            <a:off x="507756" y="1195753"/>
            <a:ext cx="350153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#ans10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prime_check</a:t>
            </a:r>
            <a:r>
              <a:rPr lang="en-IN" sz="1400" dirty="0"/>
              <a:t>(n):</a:t>
            </a:r>
          </a:p>
          <a:p>
            <a:r>
              <a:rPr lang="en-IN" sz="1400" dirty="0"/>
              <a:t>    p=""    </a:t>
            </a:r>
          </a:p>
          <a:p>
            <a:r>
              <a:rPr lang="en-IN" sz="1400" dirty="0"/>
              <a:t>    for </a:t>
            </a:r>
            <a:r>
              <a:rPr lang="en-IN" sz="1400" dirty="0" err="1"/>
              <a:t>i</a:t>
            </a:r>
            <a:r>
              <a:rPr lang="en-IN" sz="1400" dirty="0"/>
              <a:t> in range (1,n-1):</a:t>
            </a:r>
          </a:p>
          <a:p>
            <a:r>
              <a:rPr lang="en-IN" sz="1400" dirty="0"/>
              <a:t>        if n%(n-</a:t>
            </a:r>
            <a:r>
              <a:rPr lang="en-IN" sz="1400" dirty="0" err="1"/>
              <a:t>i</a:t>
            </a:r>
            <a:r>
              <a:rPr lang="en-IN" sz="1400" dirty="0"/>
              <a:t>)!=0:</a:t>
            </a:r>
          </a:p>
          <a:p>
            <a:r>
              <a:rPr lang="en-IN" sz="1400" dirty="0"/>
              <a:t>            p=True</a:t>
            </a:r>
          </a:p>
          <a:p>
            <a:r>
              <a:rPr lang="en-IN" sz="1400" dirty="0"/>
              <a:t>            continue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p=False</a:t>
            </a:r>
          </a:p>
          <a:p>
            <a:r>
              <a:rPr lang="en-IN" sz="1400" dirty="0"/>
              <a:t>            break</a:t>
            </a:r>
          </a:p>
          <a:p>
            <a:r>
              <a:rPr lang="en-IN" sz="1400" dirty="0"/>
              <a:t>    if p or n==2:</a:t>
            </a:r>
          </a:p>
          <a:p>
            <a:r>
              <a:rPr lang="en-IN" sz="1400" dirty="0"/>
              <a:t>        print("</a:t>
            </a:r>
            <a:r>
              <a:rPr lang="en-IN" sz="1400" dirty="0" err="1"/>
              <a:t>YES,",n,"is</a:t>
            </a:r>
            <a:r>
              <a:rPr lang="en-IN" sz="1400" dirty="0"/>
              <a:t> a prime no.")</a:t>
            </a:r>
          </a:p>
          <a:p>
            <a:r>
              <a:rPr lang="en-IN" sz="1400" dirty="0"/>
              <a:t>    else:</a:t>
            </a:r>
          </a:p>
          <a:p>
            <a:r>
              <a:rPr lang="en-IN" sz="1400" dirty="0"/>
              <a:t>        print("NO, ",</a:t>
            </a:r>
            <a:r>
              <a:rPr lang="en-IN" sz="1400" dirty="0" err="1"/>
              <a:t>n,"is</a:t>
            </a:r>
            <a:r>
              <a:rPr lang="en-IN" sz="1400" dirty="0"/>
              <a:t> not a prime no.")</a:t>
            </a:r>
          </a:p>
          <a:p>
            <a:r>
              <a:rPr lang="en-IN" sz="1400" dirty="0"/>
              <a:t>            </a:t>
            </a:r>
          </a:p>
          <a:p>
            <a:r>
              <a:rPr lang="en-IN" sz="1400" dirty="0"/>
              <a:t>n=int(input("enter limit:"))</a:t>
            </a:r>
          </a:p>
          <a:p>
            <a:endParaRPr lang="en-IN" sz="1400" dirty="0"/>
          </a:p>
          <a:p>
            <a:r>
              <a:rPr lang="en-IN" sz="1400" dirty="0"/>
              <a:t>for </a:t>
            </a:r>
            <a:r>
              <a:rPr lang="en-IN" sz="1400" dirty="0" err="1"/>
              <a:t>i</a:t>
            </a:r>
            <a:r>
              <a:rPr lang="en-IN" sz="1400" dirty="0"/>
              <a:t> in range(1,n+1):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prime_check</a:t>
            </a:r>
            <a:r>
              <a:rPr lang="en-IN" sz="1400" dirty="0"/>
              <a:t>(</a:t>
            </a:r>
            <a:r>
              <a:rPr lang="en-IN" sz="1400" dirty="0" err="1"/>
              <a:t>i</a:t>
            </a:r>
            <a:r>
              <a:rPr lang="en-IN" sz="14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CA720-F75D-43AA-B682-4A444FB9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129" y="2144223"/>
            <a:ext cx="2295525" cy="3800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B8314-F4B5-44D9-A350-095993DC2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316" y="1390285"/>
            <a:ext cx="4130356" cy="34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EF85D-19E7-4239-B2D9-8F47F75FB3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r="16305" b="67390"/>
          <a:stretch/>
        </p:blipFill>
        <p:spPr>
          <a:xfrm>
            <a:off x="74347" y="827069"/>
            <a:ext cx="3988777" cy="12457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CC6EBE-97E9-4A0D-A83A-A253489AB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46350"/>
          <a:stretch/>
        </p:blipFill>
        <p:spPr>
          <a:xfrm>
            <a:off x="74347" y="44391"/>
            <a:ext cx="3988777" cy="1088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6E1AE-31E2-4DF6-A9F9-9AA44D3E3847}"/>
              </a:ext>
            </a:extLst>
          </p:cNvPr>
          <p:cNvSpPr txBox="1"/>
          <p:nvPr/>
        </p:nvSpPr>
        <p:spPr>
          <a:xfrm>
            <a:off x="7552593" y="97318"/>
            <a:ext cx="3926456" cy="666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def menu():</a:t>
            </a:r>
          </a:p>
          <a:p>
            <a:r>
              <a:rPr lang="en-IN" sz="700" dirty="0"/>
              <a:t>    print("FUNCTIONS AVAILABLE")</a:t>
            </a:r>
          </a:p>
          <a:p>
            <a:r>
              <a:rPr lang="en-IN" sz="700" dirty="0"/>
              <a:t>    print("1. Look for a substring in the given string and return its position")</a:t>
            </a:r>
          </a:p>
          <a:p>
            <a:r>
              <a:rPr lang="en-IN" sz="700" dirty="0"/>
              <a:t>    print("2. Replace substring ‘good’ with ‘best’ in the given string")</a:t>
            </a:r>
          </a:p>
          <a:p>
            <a:r>
              <a:rPr lang="en-IN" sz="700" dirty="0"/>
              <a:t>    print("3. Find all the substrings in the </a:t>
            </a:r>
            <a:r>
              <a:rPr lang="en-IN" sz="700" dirty="0" err="1"/>
              <a:t>strinfg</a:t>
            </a:r>
            <a:r>
              <a:rPr lang="en-IN" sz="700" dirty="0"/>
              <a:t> which are separated by delimiter ;")</a:t>
            </a:r>
          </a:p>
          <a:p>
            <a:r>
              <a:rPr lang="en-IN" sz="700" dirty="0"/>
              <a:t>    print("4. Convert the given text into the title form")</a:t>
            </a:r>
          </a:p>
          <a:p>
            <a:r>
              <a:rPr lang="en-IN" sz="700" dirty="0"/>
              <a:t>    print("5. Convert lowercase to uppercase and uppercase to lowercase in the given string")</a:t>
            </a:r>
          </a:p>
          <a:p>
            <a:r>
              <a:rPr lang="en-IN" sz="700" dirty="0"/>
              <a:t>    print("6. Exit")</a:t>
            </a:r>
          </a:p>
          <a:p>
            <a:r>
              <a:rPr lang="en-IN" sz="700" dirty="0"/>
              <a:t>def a(s):</a:t>
            </a:r>
          </a:p>
          <a:p>
            <a:r>
              <a:rPr lang="en-IN" sz="700" dirty="0"/>
              <a:t>    f=str(input("enter the string you want to search for:"))</a:t>
            </a:r>
          </a:p>
          <a:p>
            <a:r>
              <a:rPr lang="en-IN" sz="700" dirty="0"/>
              <a:t>    x=</a:t>
            </a:r>
            <a:r>
              <a:rPr lang="en-IN" sz="700" dirty="0" err="1"/>
              <a:t>s.find</a:t>
            </a:r>
            <a:r>
              <a:rPr lang="en-IN" sz="700" dirty="0"/>
              <a:t>(f)</a:t>
            </a:r>
          </a:p>
          <a:p>
            <a:r>
              <a:rPr lang="en-IN" sz="700" dirty="0"/>
              <a:t>    print('POSITION OF', f ,'IN', s ,'IS', x)</a:t>
            </a:r>
          </a:p>
          <a:p>
            <a:r>
              <a:rPr lang="en-IN" sz="700" dirty="0"/>
              <a:t>def b(s):</a:t>
            </a:r>
          </a:p>
          <a:p>
            <a:r>
              <a:rPr lang="en-IN" sz="700" dirty="0"/>
              <a:t>    x=</a:t>
            </a:r>
            <a:r>
              <a:rPr lang="en-IN" sz="700" dirty="0" err="1"/>
              <a:t>s.replace</a:t>
            </a:r>
            <a:r>
              <a:rPr lang="en-IN" sz="700" dirty="0"/>
              <a:t>("</a:t>
            </a:r>
            <a:r>
              <a:rPr lang="en-IN" sz="700" dirty="0" err="1"/>
              <a:t>good","best</a:t>
            </a:r>
            <a:r>
              <a:rPr lang="en-IN" sz="700" dirty="0"/>
              <a:t>")</a:t>
            </a:r>
          </a:p>
          <a:p>
            <a:r>
              <a:rPr lang="en-IN" sz="700" dirty="0"/>
              <a:t>    print("REQUIRED STRING IS: ",x)</a:t>
            </a:r>
          </a:p>
          <a:p>
            <a:r>
              <a:rPr lang="en-IN" sz="700" dirty="0"/>
              <a:t>def c(s):</a:t>
            </a:r>
          </a:p>
          <a:p>
            <a:r>
              <a:rPr lang="en-IN" sz="700" dirty="0"/>
              <a:t>    x=</a:t>
            </a:r>
            <a:r>
              <a:rPr lang="en-IN" sz="700" dirty="0" err="1"/>
              <a:t>s.split</a:t>
            </a:r>
            <a:r>
              <a:rPr lang="en-IN" sz="700" dirty="0"/>
              <a:t>(';')</a:t>
            </a:r>
          </a:p>
          <a:p>
            <a:r>
              <a:rPr lang="en-IN" sz="700" dirty="0"/>
              <a:t>    if (x):</a:t>
            </a:r>
          </a:p>
          <a:p>
            <a:r>
              <a:rPr lang="en-IN" sz="700" dirty="0"/>
              <a:t>        print("STRINGS SEPARATED BY DELIMITER X ';' ARE:")</a:t>
            </a:r>
          </a:p>
          <a:p>
            <a:r>
              <a:rPr lang="en-IN" sz="700" dirty="0"/>
              <a:t>        for </a:t>
            </a:r>
            <a:r>
              <a:rPr lang="en-IN" sz="700" dirty="0" err="1"/>
              <a:t>i</a:t>
            </a:r>
            <a:r>
              <a:rPr lang="en-IN" sz="700" dirty="0"/>
              <a:t> in x:</a:t>
            </a:r>
          </a:p>
          <a:p>
            <a:r>
              <a:rPr lang="en-IN" sz="700" dirty="0"/>
              <a:t>            print(</a:t>
            </a:r>
            <a:r>
              <a:rPr lang="en-IN" sz="700" dirty="0" err="1"/>
              <a:t>i</a:t>
            </a:r>
            <a:r>
              <a:rPr lang="en-IN" sz="700" dirty="0"/>
              <a:t>)</a:t>
            </a:r>
          </a:p>
          <a:p>
            <a:r>
              <a:rPr lang="en-IN" sz="700" dirty="0"/>
              <a:t>def d(s):</a:t>
            </a:r>
          </a:p>
          <a:p>
            <a:r>
              <a:rPr lang="en-IN" sz="700" dirty="0"/>
              <a:t>    x=</a:t>
            </a:r>
            <a:r>
              <a:rPr lang="en-IN" sz="700" dirty="0" err="1"/>
              <a:t>s.title</a:t>
            </a:r>
            <a:r>
              <a:rPr lang="en-IN" sz="700" dirty="0"/>
              <a:t>()</a:t>
            </a:r>
          </a:p>
          <a:p>
            <a:r>
              <a:rPr lang="en-IN" sz="700" dirty="0"/>
              <a:t>    print(</a:t>
            </a:r>
            <a:r>
              <a:rPr lang="en-IN" sz="700" dirty="0" err="1"/>
              <a:t>s,"IN</a:t>
            </a:r>
            <a:r>
              <a:rPr lang="en-IN" sz="700" dirty="0"/>
              <a:t> TITLE CASE </a:t>
            </a:r>
            <a:r>
              <a:rPr lang="en-IN" sz="700" dirty="0" err="1"/>
              <a:t>IS:",x</a:t>
            </a:r>
            <a:r>
              <a:rPr lang="en-IN" sz="700" dirty="0"/>
              <a:t>)</a:t>
            </a:r>
          </a:p>
          <a:p>
            <a:r>
              <a:rPr lang="en-IN" sz="700" dirty="0"/>
              <a:t>def e(s):</a:t>
            </a:r>
          </a:p>
          <a:p>
            <a:r>
              <a:rPr lang="en-IN" sz="700" dirty="0"/>
              <a:t>    x=</a:t>
            </a:r>
            <a:r>
              <a:rPr lang="en-IN" sz="700" dirty="0" err="1"/>
              <a:t>s.swapcase</a:t>
            </a:r>
            <a:r>
              <a:rPr lang="en-IN" sz="700" dirty="0"/>
              <a:t>()</a:t>
            </a:r>
          </a:p>
          <a:p>
            <a:r>
              <a:rPr lang="en-IN" sz="700" dirty="0"/>
              <a:t>    print(</a:t>
            </a:r>
            <a:r>
              <a:rPr lang="en-IN" sz="700" dirty="0" err="1"/>
              <a:t>s,"IN</a:t>
            </a:r>
            <a:r>
              <a:rPr lang="en-IN" sz="700" dirty="0"/>
              <a:t> SWAPPED CASE IS:")</a:t>
            </a:r>
          </a:p>
          <a:p>
            <a:r>
              <a:rPr lang="en-IN" sz="700" dirty="0"/>
              <a:t>    print(x)</a:t>
            </a:r>
          </a:p>
          <a:p>
            <a:r>
              <a:rPr lang="en-IN" sz="700" dirty="0"/>
              <a:t>def index(n):</a:t>
            </a:r>
          </a:p>
          <a:p>
            <a:r>
              <a:rPr lang="en-IN" sz="700" dirty="0"/>
              <a:t>    if n!=6:</a:t>
            </a:r>
          </a:p>
          <a:p>
            <a:r>
              <a:rPr lang="en-IN" sz="700" dirty="0"/>
              <a:t>        s=str(input("enter the string you want to perform operations on:"))</a:t>
            </a:r>
          </a:p>
          <a:p>
            <a:r>
              <a:rPr lang="en-IN" sz="700" dirty="0"/>
              <a:t>        if n==1:</a:t>
            </a:r>
          </a:p>
          <a:p>
            <a:r>
              <a:rPr lang="en-IN" sz="700" dirty="0"/>
              <a:t>            a(s)</a:t>
            </a:r>
          </a:p>
          <a:p>
            <a:r>
              <a:rPr lang="en-IN" sz="700" dirty="0"/>
              <a:t>        </a:t>
            </a:r>
            <a:r>
              <a:rPr lang="en-IN" sz="700" dirty="0" err="1"/>
              <a:t>elif</a:t>
            </a:r>
            <a:r>
              <a:rPr lang="en-IN" sz="700" dirty="0"/>
              <a:t> n==2:</a:t>
            </a:r>
          </a:p>
          <a:p>
            <a:r>
              <a:rPr lang="en-IN" sz="700" dirty="0"/>
              <a:t>            b(s)</a:t>
            </a:r>
          </a:p>
          <a:p>
            <a:r>
              <a:rPr lang="en-IN" sz="700" dirty="0"/>
              <a:t>        </a:t>
            </a:r>
            <a:r>
              <a:rPr lang="en-IN" sz="700" dirty="0" err="1"/>
              <a:t>elif</a:t>
            </a:r>
            <a:r>
              <a:rPr lang="en-IN" sz="700" dirty="0"/>
              <a:t> n==3:</a:t>
            </a:r>
          </a:p>
          <a:p>
            <a:r>
              <a:rPr lang="en-IN" sz="700" dirty="0"/>
              <a:t>            c(s)</a:t>
            </a:r>
          </a:p>
          <a:p>
            <a:r>
              <a:rPr lang="en-IN" sz="700" dirty="0"/>
              <a:t>        </a:t>
            </a:r>
            <a:r>
              <a:rPr lang="en-IN" sz="700" dirty="0" err="1"/>
              <a:t>elif</a:t>
            </a:r>
            <a:r>
              <a:rPr lang="en-IN" sz="700" dirty="0"/>
              <a:t> n==4:</a:t>
            </a:r>
          </a:p>
          <a:p>
            <a:r>
              <a:rPr lang="en-IN" sz="700" dirty="0"/>
              <a:t>            d(s)</a:t>
            </a:r>
          </a:p>
          <a:p>
            <a:r>
              <a:rPr lang="en-IN" sz="700" dirty="0"/>
              <a:t>        </a:t>
            </a:r>
            <a:r>
              <a:rPr lang="en-IN" sz="700" dirty="0" err="1"/>
              <a:t>elif</a:t>
            </a:r>
            <a:r>
              <a:rPr lang="en-IN" sz="700" dirty="0"/>
              <a:t> n==5:</a:t>
            </a:r>
          </a:p>
          <a:p>
            <a:r>
              <a:rPr lang="en-IN" sz="700" dirty="0"/>
              <a:t>            e(s)</a:t>
            </a:r>
          </a:p>
          <a:p>
            <a:r>
              <a:rPr lang="en-IN" sz="700" dirty="0"/>
              <a:t>    else:</a:t>
            </a:r>
          </a:p>
          <a:p>
            <a:r>
              <a:rPr lang="en-IN" sz="700" dirty="0"/>
              <a:t>        print()</a:t>
            </a:r>
          </a:p>
          <a:p>
            <a:r>
              <a:rPr lang="en-IN" sz="700" dirty="0"/>
              <a:t>def </a:t>
            </a:r>
            <a:r>
              <a:rPr lang="en-IN" sz="700" dirty="0" err="1"/>
              <a:t>func</a:t>
            </a:r>
            <a:r>
              <a:rPr lang="en-IN" sz="700" dirty="0"/>
              <a:t>(): </a:t>
            </a:r>
          </a:p>
          <a:p>
            <a:r>
              <a:rPr lang="en-IN" sz="700" dirty="0"/>
              <a:t>    global q     </a:t>
            </a:r>
          </a:p>
          <a:p>
            <a:r>
              <a:rPr lang="en-IN" sz="700" dirty="0"/>
              <a:t>    menu()        </a:t>
            </a:r>
          </a:p>
          <a:p>
            <a:r>
              <a:rPr lang="en-IN" sz="700" dirty="0"/>
              <a:t>    print()</a:t>
            </a:r>
          </a:p>
          <a:p>
            <a:r>
              <a:rPr lang="en-IN" sz="700" dirty="0"/>
              <a:t>    n=int(input("Please enter the </a:t>
            </a:r>
            <a:r>
              <a:rPr lang="en-IN" sz="700" dirty="0" err="1"/>
              <a:t>functon</a:t>
            </a:r>
            <a:r>
              <a:rPr lang="en-IN" sz="700" dirty="0"/>
              <a:t> you want to perform:"))</a:t>
            </a:r>
          </a:p>
          <a:p>
            <a:r>
              <a:rPr lang="en-IN" sz="700" dirty="0"/>
              <a:t>    print()</a:t>
            </a:r>
          </a:p>
          <a:p>
            <a:r>
              <a:rPr lang="en-IN" sz="700" dirty="0"/>
              <a:t>    index(n)</a:t>
            </a:r>
          </a:p>
          <a:p>
            <a:r>
              <a:rPr lang="en-IN" sz="700" dirty="0"/>
              <a:t>    if n!=6:</a:t>
            </a:r>
          </a:p>
          <a:p>
            <a:r>
              <a:rPr lang="en-IN" sz="700" dirty="0"/>
              <a:t>        q=str(input("Do you want to continue?(Yes/No)")).title()</a:t>
            </a:r>
          </a:p>
          <a:p>
            <a:r>
              <a:rPr lang="en-IN" sz="700" dirty="0"/>
              <a:t>    else:</a:t>
            </a:r>
          </a:p>
          <a:p>
            <a:r>
              <a:rPr lang="en-IN" sz="700" dirty="0"/>
              <a:t>        q="No"</a:t>
            </a:r>
          </a:p>
          <a:p>
            <a:r>
              <a:rPr lang="en-IN" sz="700" dirty="0"/>
              <a:t>        </a:t>
            </a:r>
          </a:p>
          <a:p>
            <a:r>
              <a:rPr lang="en-IN" sz="700" dirty="0"/>
              <a:t>q="Yes"  </a:t>
            </a:r>
          </a:p>
          <a:p>
            <a:r>
              <a:rPr lang="en-IN" sz="700" dirty="0"/>
              <a:t>while q=="Yes":</a:t>
            </a:r>
          </a:p>
          <a:p>
            <a:r>
              <a:rPr lang="en-IN" sz="700" dirty="0"/>
              <a:t>    </a:t>
            </a:r>
            <a:r>
              <a:rPr lang="en-IN" sz="700" dirty="0" err="1"/>
              <a:t>func</a:t>
            </a:r>
            <a:r>
              <a:rPr lang="en-IN" sz="700" dirty="0"/>
              <a:t>()</a:t>
            </a:r>
          </a:p>
          <a:p>
            <a:endParaRPr lang="en-IN" sz="700" dirty="0"/>
          </a:p>
          <a:p>
            <a:r>
              <a:rPr lang="en-IN" sz="700" dirty="0"/>
              <a:t>if q=="No":</a:t>
            </a:r>
          </a:p>
          <a:p>
            <a:r>
              <a:rPr lang="en-IN" sz="700" dirty="0"/>
              <a:t>    print("Goodbye!")</a:t>
            </a:r>
          </a:p>
        </p:txBody>
      </p:sp>
    </p:spTree>
    <p:extLst>
      <p:ext uri="{BB962C8B-B14F-4D97-AF65-F5344CB8AC3E}">
        <p14:creationId xmlns:p14="http://schemas.microsoft.com/office/powerpoint/2010/main" val="267394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C4306B-ADDC-4F69-9628-125A523A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1314" cy="5112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54A6F5-DC57-47CF-B1DE-616790BD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3" y="1658082"/>
            <a:ext cx="5618285" cy="51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8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E7277-ADF6-4867-9421-D2637AA2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14" y="-61546"/>
            <a:ext cx="5518638" cy="4924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528D7-50FB-407E-879C-5ACEFA33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327513"/>
            <a:ext cx="5601937" cy="278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9A11A-F7CC-4B50-850A-BDFA68BB6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95" y="3368553"/>
            <a:ext cx="5031895" cy="31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6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9A6E1F-D3BA-486D-94C2-D72F66759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-1434" t="55449" r="1434" b="35102"/>
          <a:stretch/>
        </p:blipFill>
        <p:spPr>
          <a:xfrm>
            <a:off x="247452" y="448408"/>
            <a:ext cx="9529594" cy="721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9F662-54CA-47A9-B204-769EA90E8123}"/>
              </a:ext>
            </a:extLst>
          </p:cNvPr>
          <p:cNvSpPr txBox="1"/>
          <p:nvPr/>
        </p:nvSpPr>
        <p:spPr>
          <a:xfrm>
            <a:off x="595680" y="1602020"/>
            <a:ext cx="21826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f=open('lorem ipsum.txt')</a:t>
            </a:r>
          </a:p>
          <a:p>
            <a:r>
              <a:rPr lang="en-IN" sz="1100" dirty="0"/>
              <a:t>d={"a":0,"e":0,"i":0,"o":0,"u":0}</a:t>
            </a:r>
          </a:p>
          <a:p>
            <a:r>
              <a:rPr lang="en-IN" sz="1100" dirty="0"/>
              <a:t>D={"A":0,"E":0,"I":0,"O":0,"U":0}</a:t>
            </a:r>
          </a:p>
          <a:p>
            <a:r>
              <a:rPr lang="en-IN" sz="1100" dirty="0"/>
              <a:t>for line in f:</a:t>
            </a:r>
          </a:p>
          <a:p>
            <a:r>
              <a:rPr lang="en-IN" sz="1100" dirty="0"/>
              <a:t>    d["a"]+=</a:t>
            </a:r>
            <a:r>
              <a:rPr lang="en-IN" sz="1100" dirty="0" err="1"/>
              <a:t>line.count</a:t>
            </a:r>
            <a:r>
              <a:rPr lang="en-IN" sz="1100" dirty="0"/>
              <a:t>("a")</a:t>
            </a:r>
          </a:p>
          <a:p>
            <a:r>
              <a:rPr lang="en-IN" sz="1100" dirty="0"/>
              <a:t>    d["e"]+=</a:t>
            </a:r>
            <a:r>
              <a:rPr lang="en-IN" sz="1100" dirty="0" err="1"/>
              <a:t>line.count</a:t>
            </a:r>
            <a:r>
              <a:rPr lang="en-IN" sz="1100" dirty="0"/>
              <a:t>("e")</a:t>
            </a:r>
          </a:p>
          <a:p>
            <a:r>
              <a:rPr lang="en-IN" sz="1100" dirty="0"/>
              <a:t>    d["</a:t>
            </a:r>
            <a:r>
              <a:rPr lang="en-IN" sz="1100" dirty="0" err="1"/>
              <a:t>i</a:t>
            </a:r>
            <a:r>
              <a:rPr lang="en-IN" sz="1100" dirty="0"/>
              <a:t>"]+=</a:t>
            </a:r>
            <a:r>
              <a:rPr lang="en-IN" sz="1100" dirty="0" err="1"/>
              <a:t>line.count</a:t>
            </a:r>
            <a:r>
              <a:rPr lang="en-IN" sz="1100" dirty="0"/>
              <a:t>("</a:t>
            </a:r>
            <a:r>
              <a:rPr lang="en-IN" sz="1100" dirty="0" err="1"/>
              <a:t>i</a:t>
            </a:r>
            <a:r>
              <a:rPr lang="en-IN" sz="1100" dirty="0"/>
              <a:t>")</a:t>
            </a:r>
          </a:p>
          <a:p>
            <a:r>
              <a:rPr lang="en-IN" sz="1100" dirty="0"/>
              <a:t>    d["o"]+=</a:t>
            </a:r>
            <a:r>
              <a:rPr lang="en-IN" sz="1100" dirty="0" err="1"/>
              <a:t>line.count</a:t>
            </a:r>
            <a:r>
              <a:rPr lang="en-IN" sz="1100" dirty="0"/>
              <a:t>("o")        </a:t>
            </a:r>
          </a:p>
          <a:p>
            <a:r>
              <a:rPr lang="en-IN" sz="1100" dirty="0"/>
              <a:t>    d["u"]+=</a:t>
            </a:r>
            <a:r>
              <a:rPr lang="en-IN" sz="1100" dirty="0" err="1"/>
              <a:t>line.count</a:t>
            </a:r>
            <a:r>
              <a:rPr lang="en-IN" sz="1100" dirty="0"/>
              <a:t>("u")        </a:t>
            </a:r>
          </a:p>
          <a:p>
            <a:r>
              <a:rPr lang="en-IN" sz="1100" dirty="0"/>
              <a:t>    D["A"]+=</a:t>
            </a:r>
            <a:r>
              <a:rPr lang="en-IN" sz="1100" dirty="0" err="1"/>
              <a:t>line.count</a:t>
            </a:r>
            <a:r>
              <a:rPr lang="en-IN" sz="1100" dirty="0"/>
              <a:t>("A")</a:t>
            </a:r>
          </a:p>
          <a:p>
            <a:r>
              <a:rPr lang="en-IN" sz="1100" dirty="0"/>
              <a:t>    D["E"]+=</a:t>
            </a:r>
            <a:r>
              <a:rPr lang="en-IN" sz="1100" dirty="0" err="1"/>
              <a:t>line.count</a:t>
            </a:r>
            <a:r>
              <a:rPr lang="en-IN" sz="1100" dirty="0"/>
              <a:t>("E")</a:t>
            </a:r>
          </a:p>
          <a:p>
            <a:r>
              <a:rPr lang="en-IN" sz="1100" dirty="0"/>
              <a:t>    D["I"]+=</a:t>
            </a:r>
            <a:r>
              <a:rPr lang="en-IN" sz="1100" dirty="0" err="1"/>
              <a:t>line.count</a:t>
            </a:r>
            <a:r>
              <a:rPr lang="en-IN" sz="1100" dirty="0"/>
              <a:t>("I")</a:t>
            </a:r>
          </a:p>
          <a:p>
            <a:r>
              <a:rPr lang="en-IN" sz="1100" dirty="0"/>
              <a:t>    D["O"]+=</a:t>
            </a:r>
            <a:r>
              <a:rPr lang="en-IN" sz="1100" dirty="0" err="1"/>
              <a:t>line.count</a:t>
            </a:r>
            <a:r>
              <a:rPr lang="en-IN" sz="1100" dirty="0"/>
              <a:t>("O")        </a:t>
            </a:r>
          </a:p>
          <a:p>
            <a:r>
              <a:rPr lang="en-IN" sz="1100" dirty="0"/>
              <a:t>    D["U"]+=</a:t>
            </a:r>
            <a:r>
              <a:rPr lang="en-IN" sz="1100" dirty="0" err="1"/>
              <a:t>line.count</a:t>
            </a:r>
            <a:r>
              <a:rPr lang="en-IN" sz="1100" dirty="0"/>
              <a:t>("U")</a:t>
            </a:r>
          </a:p>
          <a:p>
            <a:r>
              <a:rPr lang="en-IN" sz="1100" dirty="0"/>
              <a:t>    </a:t>
            </a:r>
          </a:p>
          <a:p>
            <a:r>
              <a:rPr lang="en-IN" sz="1100" dirty="0"/>
              <a:t>    </a:t>
            </a:r>
          </a:p>
          <a:p>
            <a:r>
              <a:rPr lang="en-IN" sz="1100" dirty="0"/>
              <a:t>print(d)</a:t>
            </a:r>
          </a:p>
          <a:p>
            <a:r>
              <a:rPr lang="en-IN" sz="1100" dirty="0"/>
              <a:t>print(D)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6EC1C-D0BA-42AD-90B3-EE5E6597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71" y="5973639"/>
            <a:ext cx="4114800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6D1C8-B268-4068-8E53-021834E17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40" y="2491970"/>
            <a:ext cx="3328621" cy="3267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35CC6-9477-428A-A1E8-18A7C05A90F9}"/>
              </a:ext>
            </a:extLst>
          </p:cNvPr>
          <p:cNvSpPr txBox="1"/>
          <p:nvPr/>
        </p:nvSpPr>
        <p:spPr>
          <a:xfrm>
            <a:off x="8473586" y="2494535"/>
            <a:ext cx="339602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In publishing and graphic design, Lorem ipsum is a placeholder text commonly used to demonstrate the visual form of a document or a typeface without relying on meaningful content.</a:t>
            </a:r>
          </a:p>
          <a:p>
            <a:r>
              <a:rPr lang="en-IN" sz="1100" dirty="0"/>
              <a:t>Lorem ipsum may be used as a placeholder before the final copy is available.</a:t>
            </a:r>
          </a:p>
          <a:p>
            <a:r>
              <a:rPr lang="en-IN" sz="1100" dirty="0"/>
              <a:t>It is also used to temporarily replace text in a process called </a:t>
            </a:r>
            <a:r>
              <a:rPr lang="en-IN" sz="1100" dirty="0" err="1"/>
              <a:t>greeking</a:t>
            </a:r>
            <a:r>
              <a:rPr lang="en-IN" sz="1100" dirty="0"/>
              <a:t>, which allows designers to consider the form of a webpage or publication, without the meaning of the text influencing the design.</a:t>
            </a:r>
          </a:p>
          <a:p>
            <a:r>
              <a:rPr lang="en-IN" sz="1100" dirty="0"/>
              <a:t>Lorem ipsum is typically a corrupted version of De </a:t>
            </a:r>
            <a:r>
              <a:rPr lang="en-IN" sz="1100" dirty="0" err="1"/>
              <a:t>finibus</a:t>
            </a:r>
            <a:r>
              <a:rPr lang="en-IN" sz="1100" dirty="0"/>
              <a:t> </a:t>
            </a:r>
            <a:r>
              <a:rPr lang="en-IN" sz="1100" dirty="0" err="1"/>
              <a:t>bonorum</a:t>
            </a:r>
            <a:r>
              <a:rPr lang="en-IN" sz="1100" dirty="0"/>
              <a:t> et </a:t>
            </a:r>
            <a:r>
              <a:rPr lang="en-IN" sz="1100" dirty="0" err="1"/>
              <a:t>malorum</a:t>
            </a:r>
            <a:r>
              <a:rPr lang="en-IN" sz="1100" dirty="0"/>
              <a:t>, a 1st-century BC text by the Roman statesman and philosopher Cicero, with words altered, added, and removed to make it nonsensical and improper Latin.</a:t>
            </a:r>
          </a:p>
          <a:p>
            <a:r>
              <a:rPr lang="en-IN" sz="1100" dirty="0"/>
              <a:t>Lorem ipsum </a:t>
            </a:r>
            <a:r>
              <a:rPr lang="en-IN" sz="1100" dirty="0" err="1"/>
              <a:t>dolor</a:t>
            </a:r>
            <a:r>
              <a:rPr lang="en-IN" sz="1100" dirty="0"/>
              <a:t> sit </a:t>
            </a:r>
            <a:r>
              <a:rPr lang="en-IN" sz="1100" dirty="0" err="1"/>
              <a:t>amet</a:t>
            </a:r>
            <a:r>
              <a:rPr lang="en-IN" sz="1100" dirty="0"/>
              <a:t>, </a:t>
            </a:r>
            <a:r>
              <a:rPr lang="en-IN" sz="1100" dirty="0" err="1"/>
              <a:t>consectetur</a:t>
            </a:r>
            <a:r>
              <a:rPr lang="en-IN" sz="1100" dirty="0"/>
              <a:t> </a:t>
            </a:r>
            <a:r>
              <a:rPr lang="en-IN" sz="1100" dirty="0" err="1"/>
              <a:t>adipiscing</a:t>
            </a:r>
            <a:r>
              <a:rPr lang="en-IN" sz="1100" dirty="0"/>
              <a:t> </a:t>
            </a:r>
            <a:r>
              <a:rPr lang="en-IN" sz="1100" dirty="0" err="1"/>
              <a:t>elit</a:t>
            </a:r>
            <a:r>
              <a:rPr lang="en-IN" sz="1100" dirty="0"/>
              <a:t>, </a:t>
            </a:r>
            <a:r>
              <a:rPr lang="en-IN" sz="1100" dirty="0" err="1"/>
              <a:t>sed</a:t>
            </a:r>
            <a:r>
              <a:rPr lang="en-IN" sz="1100" dirty="0"/>
              <a:t> do </a:t>
            </a:r>
            <a:r>
              <a:rPr lang="en-IN" sz="1100" dirty="0" err="1"/>
              <a:t>eiusmod</a:t>
            </a:r>
            <a:r>
              <a:rPr lang="en-IN" sz="1100" dirty="0"/>
              <a:t> </a:t>
            </a:r>
            <a:r>
              <a:rPr lang="en-IN" sz="1100" dirty="0" err="1"/>
              <a:t>tempor</a:t>
            </a:r>
            <a:r>
              <a:rPr lang="en-IN" sz="1100" dirty="0"/>
              <a:t> </a:t>
            </a:r>
            <a:r>
              <a:rPr lang="en-IN" sz="1100" dirty="0" err="1"/>
              <a:t>incididunt</a:t>
            </a:r>
            <a:r>
              <a:rPr lang="en-IN" sz="1100" dirty="0"/>
              <a:t> </a:t>
            </a:r>
            <a:r>
              <a:rPr lang="en-IN" sz="1100" dirty="0" err="1"/>
              <a:t>ut</a:t>
            </a:r>
            <a:r>
              <a:rPr lang="en-IN" sz="1100" dirty="0"/>
              <a:t> labore et dolore magna </a:t>
            </a:r>
            <a:r>
              <a:rPr lang="en-IN" sz="1100" dirty="0" err="1"/>
              <a:t>aliqua</a:t>
            </a:r>
            <a:r>
              <a:rPr lang="en-IN" sz="1100" dirty="0"/>
              <a:t>. Ut </a:t>
            </a:r>
            <a:r>
              <a:rPr lang="en-IN" sz="1100" dirty="0" err="1"/>
              <a:t>enim</a:t>
            </a:r>
            <a:r>
              <a:rPr lang="en-IN" sz="1100" dirty="0"/>
              <a:t> ad minim </a:t>
            </a:r>
            <a:r>
              <a:rPr lang="en-IN" sz="1100" dirty="0" err="1"/>
              <a:t>veniam</a:t>
            </a:r>
            <a:r>
              <a:rPr lang="en-IN" sz="1100" dirty="0"/>
              <a:t>, </a:t>
            </a:r>
            <a:r>
              <a:rPr lang="en-IN" sz="1100" dirty="0" err="1"/>
              <a:t>quis</a:t>
            </a:r>
            <a:r>
              <a:rPr lang="en-IN" sz="1100" dirty="0"/>
              <a:t> </a:t>
            </a:r>
            <a:r>
              <a:rPr lang="en-IN" sz="1100" dirty="0" err="1"/>
              <a:t>nostrud</a:t>
            </a:r>
            <a:r>
              <a:rPr lang="en-IN" sz="1100" dirty="0"/>
              <a:t> exercitation </a:t>
            </a:r>
            <a:r>
              <a:rPr lang="en-IN" sz="1100" dirty="0" err="1"/>
              <a:t>ullamco</a:t>
            </a:r>
            <a:r>
              <a:rPr lang="en-IN" sz="1100" dirty="0"/>
              <a:t> </a:t>
            </a:r>
            <a:r>
              <a:rPr lang="en-IN" sz="1100" dirty="0" err="1"/>
              <a:t>laboris</a:t>
            </a:r>
            <a:r>
              <a:rPr lang="en-IN" sz="1100" dirty="0"/>
              <a:t> nisi </a:t>
            </a:r>
            <a:r>
              <a:rPr lang="en-IN" sz="1100" dirty="0" err="1"/>
              <a:t>ut</a:t>
            </a:r>
            <a:r>
              <a:rPr lang="en-IN" sz="1100" dirty="0"/>
              <a:t> </a:t>
            </a:r>
            <a:r>
              <a:rPr lang="en-IN" sz="1100" dirty="0" err="1"/>
              <a:t>aliquip</a:t>
            </a:r>
            <a:r>
              <a:rPr lang="en-IN" sz="1100" dirty="0"/>
              <a:t> ex </a:t>
            </a:r>
            <a:r>
              <a:rPr lang="en-IN" sz="1100" dirty="0" err="1"/>
              <a:t>ea</a:t>
            </a:r>
            <a:r>
              <a:rPr lang="en-IN" sz="1100" dirty="0"/>
              <a:t> </a:t>
            </a:r>
            <a:r>
              <a:rPr lang="en-IN" sz="1100" dirty="0" err="1"/>
              <a:t>commodo</a:t>
            </a:r>
            <a:r>
              <a:rPr lang="en-IN" sz="1100" dirty="0"/>
              <a:t> </a:t>
            </a:r>
            <a:r>
              <a:rPr lang="en-IN" sz="1100" dirty="0" err="1"/>
              <a:t>consequat</a:t>
            </a:r>
            <a:r>
              <a:rPr lang="en-IN" sz="1100" dirty="0"/>
              <a:t>. Duis </a:t>
            </a:r>
            <a:r>
              <a:rPr lang="en-IN" sz="1100" dirty="0" err="1"/>
              <a:t>aute</a:t>
            </a:r>
            <a:r>
              <a:rPr lang="en-IN" sz="1100" dirty="0"/>
              <a:t> </a:t>
            </a:r>
            <a:r>
              <a:rPr lang="en-IN" sz="1100" dirty="0" err="1"/>
              <a:t>irure</a:t>
            </a:r>
            <a:r>
              <a:rPr lang="en-IN" sz="1100" dirty="0"/>
              <a:t> </a:t>
            </a:r>
            <a:r>
              <a:rPr lang="en-IN" sz="1100" dirty="0" err="1"/>
              <a:t>dolor</a:t>
            </a:r>
            <a:r>
              <a:rPr lang="en-IN" sz="1100" dirty="0"/>
              <a:t> in </a:t>
            </a:r>
            <a:r>
              <a:rPr lang="en-IN" sz="1100" dirty="0" err="1"/>
              <a:t>reprehenderit</a:t>
            </a:r>
            <a:r>
              <a:rPr lang="en-IN" sz="1100" dirty="0"/>
              <a:t> in </a:t>
            </a:r>
            <a:r>
              <a:rPr lang="en-IN" sz="1100" dirty="0" err="1"/>
              <a:t>voluptate</a:t>
            </a:r>
            <a:r>
              <a:rPr lang="en-IN" sz="1100" dirty="0"/>
              <a:t> </a:t>
            </a:r>
            <a:r>
              <a:rPr lang="en-IN" sz="1100" dirty="0" err="1"/>
              <a:t>velit</a:t>
            </a:r>
            <a:r>
              <a:rPr lang="en-IN" sz="1100" dirty="0"/>
              <a:t> </a:t>
            </a:r>
            <a:r>
              <a:rPr lang="en-IN" sz="1100" dirty="0" err="1"/>
              <a:t>esse</a:t>
            </a:r>
            <a:r>
              <a:rPr lang="en-IN" sz="1100" dirty="0"/>
              <a:t> </a:t>
            </a:r>
            <a:r>
              <a:rPr lang="en-IN" sz="1100" dirty="0" err="1"/>
              <a:t>cillum</a:t>
            </a:r>
            <a:r>
              <a:rPr lang="en-IN" sz="1100" dirty="0"/>
              <a:t> dolore </a:t>
            </a:r>
            <a:r>
              <a:rPr lang="en-IN" sz="1100" dirty="0" err="1"/>
              <a:t>eu</a:t>
            </a:r>
            <a:r>
              <a:rPr lang="en-IN" sz="1100" dirty="0"/>
              <a:t> </a:t>
            </a:r>
            <a:r>
              <a:rPr lang="en-IN" sz="1100" dirty="0" err="1"/>
              <a:t>fugiat</a:t>
            </a:r>
            <a:r>
              <a:rPr lang="en-IN" sz="1100" dirty="0"/>
              <a:t> </a:t>
            </a:r>
            <a:r>
              <a:rPr lang="en-IN" sz="1100" dirty="0" err="1"/>
              <a:t>nulla</a:t>
            </a:r>
            <a:r>
              <a:rPr lang="en-IN" sz="1100" dirty="0"/>
              <a:t> </a:t>
            </a:r>
            <a:r>
              <a:rPr lang="en-IN" sz="1100" dirty="0" err="1"/>
              <a:t>pariatur</a:t>
            </a:r>
            <a:r>
              <a:rPr lang="en-IN" sz="1100" dirty="0"/>
              <a:t>. </a:t>
            </a:r>
            <a:r>
              <a:rPr lang="en-IN" sz="1100" dirty="0" err="1"/>
              <a:t>Excepteur</a:t>
            </a:r>
            <a:r>
              <a:rPr lang="en-IN" sz="1100" dirty="0"/>
              <a:t> </a:t>
            </a:r>
            <a:r>
              <a:rPr lang="en-IN" sz="1100" dirty="0" err="1"/>
              <a:t>sint</a:t>
            </a:r>
            <a:r>
              <a:rPr lang="en-IN" sz="1100" dirty="0"/>
              <a:t> </a:t>
            </a:r>
            <a:r>
              <a:rPr lang="en-IN" sz="1100" dirty="0" err="1"/>
              <a:t>occaecat</a:t>
            </a:r>
            <a:r>
              <a:rPr lang="en-IN" sz="1100" dirty="0"/>
              <a:t> </a:t>
            </a:r>
            <a:r>
              <a:rPr lang="en-IN" sz="1100" dirty="0" err="1"/>
              <a:t>cupidatat</a:t>
            </a:r>
            <a:r>
              <a:rPr lang="en-IN" sz="1100" dirty="0"/>
              <a:t> non </a:t>
            </a:r>
            <a:r>
              <a:rPr lang="en-IN" sz="1100" dirty="0" err="1"/>
              <a:t>proident</a:t>
            </a:r>
            <a:r>
              <a:rPr lang="en-IN" sz="1100" dirty="0"/>
              <a:t>, sunt in culpa qui </a:t>
            </a:r>
            <a:r>
              <a:rPr lang="en-IN" sz="1100" dirty="0" err="1"/>
              <a:t>officia</a:t>
            </a:r>
            <a:r>
              <a:rPr lang="en-IN" sz="1100" dirty="0"/>
              <a:t> </a:t>
            </a:r>
            <a:r>
              <a:rPr lang="en-IN" sz="1100" dirty="0" err="1"/>
              <a:t>deserunt</a:t>
            </a:r>
            <a:r>
              <a:rPr lang="en-IN" sz="1100" dirty="0"/>
              <a:t> </a:t>
            </a:r>
            <a:r>
              <a:rPr lang="en-IN" sz="1100" dirty="0" err="1"/>
              <a:t>mollit</a:t>
            </a:r>
            <a:r>
              <a:rPr lang="en-IN" sz="1100" dirty="0"/>
              <a:t> </a:t>
            </a:r>
            <a:r>
              <a:rPr lang="en-IN" sz="1100" dirty="0" err="1"/>
              <a:t>anim</a:t>
            </a:r>
            <a:r>
              <a:rPr lang="en-IN" sz="1100" dirty="0"/>
              <a:t> id </a:t>
            </a:r>
            <a:r>
              <a:rPr lang="en-IN" sz="1100" dirty="0" err="1"/>
              <a:t>est</a:t>
            </a:r>
            <a:r>
              <a:rPr lang="en-IN" sz="1100" dirty="0"/>
              <a:t> </a:t>
            </a:r>
            <a:r>
              <a:rPr lang="en-IN" sz="1100" dirty="0" err="1"/>
              <a:t>laborum</a:t>
            </a:r>
            <a:r>
              <a:rPr lang="en-IN" sz="11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EEDB23-6AE0-45BA-8DDA-02FA350E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923" y="1284502"/>
            <a:ext cx="4939445" cy="7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B1FC13-3A9A-455E-96AF-BE95FBC4C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64167" b="26442"/>
          <a:stretch/>
        </p:blipFill>
        <p:spPr>
          <a:xfrm>
            <a:off x="185905" y="193430"/>
            <a:ext cx="7709367" cy="580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EB335-51D4-4BD3-9748-F4CE5E674D79}"/>
              </a:ext>
            </a:extLst>
          </p:cNvPr>
          <p:cNvSpPr txBox="1"/>
          <p:nvPr/>
        </p:nvSpPr>
        <p:spPr>
          <a:xfrm>
            <a:off x="5321544" y="2250709"/>
            <a:ext cx="19980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import random</a:t>
            </a:r>
          </a:p>
          <a:p>
            <a:r>
              <a:rPr lang="en-IN" sz="1100" dirty="0"/>
              <a:t>def </a:t>
            </a:r>
            <a:r>
              <a:rPr lang="en-IN" sz="1100" dirty="0" err="1"/>
              <a:t>cube_dictionary</a:t>
            </a:r>
            <a:r>
              <a:rPr lang="en-IN" sz="1100" dirty="0"/>
              <a:t>(n):</a:t>
            </a:r>
          </a:p>
          <a:p>
            <a:r>
              <a:rPr lang="en-IN" sz="1100" dirty="0"/>
              <a:t>    d={}</a:t>
            </a:r>
          </a:p>
          <a:p>
            <a:r>
              <a:rPr lang="en-IN" sz="1100" dirty="0"/>
              <a:t>    for </a:t>
            </a:r>
            <a:r>
              <a:rPr lang="en-IN" sz="1100" dirty="0" err="1"/>
              <a:t>i</a:t>
            </a:r>
            <a:r>
              <a:rPr lang="en-IN" sz="1100" dirty="0"/>
              <a:t> in range (n):        </a:t>
            </a:r>
          </a:p>
          <a:p>
            <a:r>
              <a:rPr lang="en-IN" sz="1100" dirty="0"/>
              <a:t>        r=</a:t>
            </a:r>
            <a:r>
              <a:rPr lang="en-IN" sz="1100" dirty="0" err="1"/>
              <a:t>random.uniform</a:t>
            </a:r>
            <a:r>
              <a:rPr lang="en-IN" sz="1100" dirty="0"/>
              <a:t>(1,5)        </a:t>
            </a:r>
          </a:p>
          <a:p>
            <a:r>
              <a:rPr lang="en-IN" sz="1100" dirty="0"/>
              <a:t>        d[r]=r**3</a:t>
            </a:r>
          </a:p>
          <a:p>
            <a:r>
              <a:rPr lang="en-IN" sz="1100" dirty="0"/>
              <a:t>    print (d)</a:t>
            </a:r>
          </a:p>
          <a:p>
            <a:r>
              <a:rPr lang="en-IN" sz="1100" dirty="0"/>
              <a:t>    </a:t>
            </a:r>
          </a:p>
          <a:p>
            <a:r>
              <a:rPr lang="en-IN" sz="1100" dirty="0" err="1"/>
              <a:t>cube_dictionary</a:t>
            </a:r>
            <a:r>
              <a:rPr lang="en-IN" sz="1100" dirty="0"/>
              <a:t>(5)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3674C-BE95-4B91-960D-D739D95D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528" y="5343525"/>
            <a:ext cx="85344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797FD-281E-4192-AEBA-79C1FE93C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51" y="2101361"/>
            <a:ext cx="32956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9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083068-AA53-4579-A2C9-0C162817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16" y="810321"/>
            <a:ext cx="4000854" cy="5659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51C9CF-BA07-4104-9AEC-E87D66C77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72440"/>
          <a:stretch/>
        </p:blipFill>
        <p:spPr>
          <a:xfrm>
            <a:off x="169224" y="154133"/>
            <a:ext cx="4905956" cy="1083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2A1C3-754E-4058-AD1C-1B344550DDC2}"/>
              </a:ext>
            </a:extLst>
          </p:cNvPr>
          <p:cNvSpPr txBox="1"/>
          <p:nvPr/>
        </p:nvSpPr>
        <p:spPr>
          <a:xfrm>
            <a:off x="5292970" y="154133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1,2,5,7,9,2,4,6,8,10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DB423-D840-49EE-960C-D3EB728937D0}"/>
              </a:ext>
            </a:extLst>
          </p:cNvPr>
          <p:cNvSpPr txBox="1"/>
          <p:nvPr/>
        </p:nvSpPr>
        <p:spPr>
          <a:xfrm>
            <a:off x="9350985" y="893110"/>
            <a:ext cx="242887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t=(1,2,5,7,9,2,4,6,8,10)</a:t>
            </a:r>
          </a:p>
          <a:p>
            <a:r>
              <a:rPr lang="en-IN" sz="900" dirty="0"/>
              <a:t>def a(t):</a:t>
            </a:r>
          </a:p>
          <a:p>
            <a:r>
              <a:rPr lang="en-IN" sz="900" dirty="0"/>
              <a:t>    l=</a:t>
            </a:r>
            <a:r>
              <a:rPr lang="en-IN" sz="900" dirty="0" err="1"/>
              <a:t>len</a:t>
            </a:r>
            <a:r>
              <a:rPr lang="en-IN" sz="900" dirty="0"/>
              <a:t>(t)</a:t>
            </a:r>
          </a:p>
          <a:p>
            <a:r>
              <a:rPr lang="en-IN" sz="900" dirty="0"/>
              <a:t>    print("First </a:t>
            </a:r>
            <a:r>
              <a:rPr lang="en-IN" sz="900" dirty="0" err="1"/>
              <a:t>Half:",t</a:t>
            </a:r>
            <a:r>
              <a:rPr lang="en-IN" sz="900" dirty="0"/>
              <a:t>[0:int(l/2)])</a:t>
            </a:r>
          </a:p>
          <a:p>
            <a:r>
              <a:rPr lang="en-IN" sz="900" dirty="0"/>
              <a:t>    print("Second </a:t>
            </a:r>
            <a:r>
              <a:rPr lang="en-IN" sz="900" dirty="0" err="1"/>
              <a:t>Half:",t</a:t>
            </a:r>
            <a:r>
              <a:rPr lang="en-IN" sz="900" dirty="0"/>
              <a:t>[-int(l/2):-1:1]+t[-1:])</a:t>
            </a:r>
          </a:p>
          <a:p>
            <a:r>
              <a:rPr lang="en-IN" sz="900" dirty="0"/>
              <a:t>def b(t):</a:t>
            </a:r>
          </a:p>
          <a:p>
            <a:r>
              <a:rPr lang="en-IN" sz="900" dirty="0"/>
              <a:t>    l=[]</a:t>
            </a:r>
          </a:p>
          <a:p>
            <a:r>
              <a:rPr lang="en-IN" sz="900" dirty="0"/>
              <a:t>    for </a:t>
            </a:r>
            <a:r>
              <a:rPr lang="en-IN" sz="900" dirty="0" err="1"/>
              <a:t>i</a:t>
            </a:r>
            <a:r>
              <a:rPr lang="en-IN" sz="900" dirty="0"/>
              <a:t> in t:</a:t>
            </a:r>
          </a:p>
          <a:p>
            <a:r>
              <a:rPr lang="en-IN" sz="900" dirty="0"/>
              <a:t>        if i%2==0:</a:t>
            </a:r>
          </a:p>
          <a:p>
            <a:r>
              <a:rPr lang="en-IN" sz="900" dirty="0"/>
              <a:t>            </a:t>
            </a:r>
            <a:r>
              <a:rPr lang="en-IN" sz="900" dirty="0" err="1"/>
              <a:t>l.append</a:t>
            </a:r>
            <a:r>
              <a:rPr lang="en-IN" sz="900" dirty="0"/>
              <a:t>(</a:t>
            </a:r>
            <a:r>
              <a:rPr lang="en-IN" sz="900" dirty="0" err="1"/>
              <a:t>i</a:t>
            </a:r>
            <a:r>
              <a:rPr lang="en-IN" sz="900" dirty="0"/>
              <a:t>)</a:t>
            </a:r>
          </a:p>
          <a:p>
            <a:r>
              <a:rPr lang="en-IN" sz="900" dirty="0"/>
              <a:t>        else:</a:t>
            </a:r>
          </a:p>
          <a:p>
            <a:r>
              <a:rPr lang="en-IN" sz="900" dirty="0"/>
              <a:t>            continue</a:t>
            </a:r>
          </a:p>
          <a:p>
            <a:r>
              <a:rPr lang="en-IN" sz="900" dirty="0"/>
              <a:t>    l=tuple(l)</a:t>
            </a:r>
          </a:p>
          <a:p>
            <a:r>
              <a:rPr lang="en-IN" sz="900" dirty="0"/>
              <a:t>    print("Tuple of even </a:t>
            </a:r>
            <a:r>
              <a:rPr lang="en-IN" sz="900" dirty="0" err="1"/>
              <a:t>elements:",l</a:t>
            </a:r>
            <a:r>
              <a:rPr lang="en-IN" sz="900" dirty="0"/>
              <a:t>)       </a:t>
            </a:r>
          </a:p>
          <a:p>
            <a:r>
              <a:rPr lang="en-IN" sz="900" dirty="0"/>
              <a:t>def c(t):</a:t>
            </a:r>
          </a:p>
          <a:p>
            <a:r>
              <a:rPr lang="en-IN" sz="900" dirty="0"/>
              <a:t>    t2=(11,13,15)</a:t>
            </a:r>
          </a:p>
          <a:p>
            <a:r>
              <a:rPr lang="en-IN" sz="900" dirty="0"/>
              <a:t>    print("Concatenated Tuple:",t+t2)</a:t>
            </a:r>
          </a:p>
          <a:p>
            <a:r>
              <a:rPr lang="en-IN" sz="900" dirty="0"/>
              <a:t>def d(t):</a:t>
            </a:r>
          </a:p>
          <a:p>
            <a:r>
              <a:rPr lang="en-IN" sz="900" dirty="0"/>
              <a:t>    max=0</a:t>
            </a:r>
          </a:p>
          <a:p>
            <a:r>
              <a:rPr lang="en-IN" sz="900" dirty="0"/>
              <a:t>    min=10</a:t>
            </a:r>
          </a:p>
          <a:p>
            <a:r>
              <a:rPr lang="en-IN" sz="900" dirty="0"/>
              <a:t>    </a:t>
            </a:r>
          </a:p>
          <a:p>
            <a:r>
              <a:rPr lang="en-IN" sz="900" dirty="0"/>
              <a:t>    for </a:t>
            </a:r>
            <a:r>
              <a:rPr lang="en-IN" sz="900" dirty="0" err="1"/>
              <a:t>i</a:t>
            </a:r>
            <a:r>
              <a:rPr lang="en-IN" sz="900" dirty="0"/>
              <a:t> in t:</a:t>
            </a:r>
          </a:p>
          <a:p>
            <a:r>
              <a:rPr lang="en-IN" sz="900" dirty="0"/>
              <a:t>        if </a:t>
            </a:r>
            <a:r>
              <a:rPr lang="en-IN" sz="900" dirty="0" err="1"/>
              <a:t>i</a:t>
            </a:r>
            <a:r>
              <a:rPr lang="en-IN" sz="900" dirty="0"/>
              <a:t>&gt;max:</a:t>
            </a:r>
          </a:p>
          <a:p>
            <a:r>
              <a:rPr lang="en-IN" sz="900" dirty="0"/>
              <a:t>            max=</a:t>
            </a:r>
            <a:r>
              <a:rPr lang="en-IN" sz="900" dirty="0" err="1"/>
              <a:t>i</a:t>
            </a:r>
            <a:endParaRPr lang="en-IN" sz="900" dirty="0"/>
          </a:p>
          <a:p>
            <a:r>
              <a:rPr lang="en-IN" sz="900" dirty="0"/>
              <a:t>        </a:t>
            </a:r>
            <a:r>
              <a:rPr lang="en-IN" sz="900" dirty="0" err="1"/>
              <a:t>elif</a:t>
            </a:r>
            <a:r>
              <a:rPr lang="en-IN" sz="900" dirty="0"/>
              <a:t> </a:t>
            </a:r>
            <a:r>
              <a:rPr lang="en-IN" sz="900" dirty="0" err="1"/>
              <a:t>i</a:t>
            </a:r>
            <a:r>
              <a:rPr lang="en-IN" sz="900" dirty="0"/>
              <a:t>&lt;min:</a:t>
            </a:r>
          </a:p>
          <a:p>
            <a:r>
              <a:rPr lang="en-IN" sz="900" dirty="0"/>
              <a:t>            min=</a:t>
            </a:r>
            <a:r>
              <a:rPr lang="en-IN" sz="900" dirty="0" err="1"/>
              <a:t>i</a:t>
            </a:r>
            <a:endParaRPr lang="en-IN" sz="900" dirty="0"/>
          </a:p>
          <a:p>
            <a:r>
              <a:rPr lang="en-IN" sz="900" dirty="0"/>
              <a:t>        else:</a:t>
            </a:r>
          </a:p>
          <a:p>
            <a:r>
              <a:rPr lang="en-IN" sz="900" dirty="0"/>
              <a:t>            continue    </a:t>
            </a:r>
          </a:p>
          <a:p>
            <a:r>
              <a:rPr lang="en-IN" sz="900" dirty="0"/>
              <a:t>    print ("</a:t>
            </a:r>
            <a:r>
              <a:rPr lang="en-IN" sz="900" dirty="0" err="1"/>
              <a:t>max:",max</a:t>
            </a:r>
            <a:r>
              <a:rPr lang="en-IN" sz="900" dirty="0"/>
              <a:t>)</a:t>
            </a:r>
          </a:p>
          <a:p>
            <a:r>
              <a:rPr lang="en-IN" sz="900" dirty="0"/>
              <a:t>    print("</a:t>
            </a:r>
            <a:r>
              <a:rPr lang="en-IN" sz="900" dirty="0" err="1"/>
              <a:t>min:",min</a:t>
            </a:r>
            <a:r>
              <a:rPr lang="en-IN" sz="900" dirty="0"/>
              <a:t>)</a:t>
            </a:r>
          </a:p>
          <a:p>
            <a:r>
              <a:rPr lang="en-IN" sz="900" dirty="0"/>
              <a:t>       </a:t>
            </a:r>
          </a:p>
          <a:p>
            <a:r>
              <a:rPr lang="en-IN" sz="900" dirty="0"/>
              <a:t>a(t) </a:t>
            </a:r>
          </a:p>
          <a:p>
            <a:r>
              <a:rPr lang="en-IN" sz="900" dirty="0"/>
              <a:t>print()   </a:t>
            </a:r>
          </a:p>
          <a:p>
            <a:r>
              <a:rPr lang="en-IN" sz="900" dirty="0"/>
              <a:t>b(t)</a:t>
            </a:r>
          </a:p>
          <a:p>
            <a:r>
              <a:rPr lang="en-IN" sz="900" dirty="0"/>
              <a:t>print()</a:t>
            </a:r>
          </a:p>
          <a:p>
            <a:r>
              <a:rPr lang="en-IN" sz="900" dirty="0"/>
              <a:t>c(t)</a:t>
            </a:r>
          </a:p>
          <a:p>
            <a:r>
              <a:rPr lang="en-IN" sz="900" dirty="0"/>
              <a:t>print()</a:t>
            </a:r>
          </a:p>
          <a:p>
            <a:r>
              <a:rPr lang="en-IN" sz="900" dirty="0"/>
              <a:t>d(t)    </a:t>
            </a:r>
          </a:p>
          <a:p>
            <a:r>
              <a:rPr lang="en-IN" sz="900" dirty="0"/>
              <a:t>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C6EF7E-CBCD-4C89-90F5-F21638A0E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86" y="3233247"/>
            <a:ext cx="3990410" cy="13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3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C4BA39-E3B6-46C3-A750-A489CA11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6" y="232280"/>
            <a:ext cx="3938588" cy="74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95F29-4C1F-4016-81F8-850C526C73B7}"/>
              </a:ext>
            </a:extLst>
          </p:cNvPr>
          <p:cNvSpPr txBox="1"/>
          <p:nvPr/>
        </p:nvSpPr>
        <p:spPr>
          <a:xfrm>
            <a:off x="4920399" y="456247"/>
            <a:ext cx="3080601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def </a:t>
            </a:r>
            <a:r>
              <a:rPr lang="en-IN" sz="1000" dirty="0" err="1"/>
              <a:t>selectionSort</a:t>
            </a:r>
            <a:r>
              <a:rPr lang="en-IN" sz="1000" dirty="0"/>
              <a:t>( </a:t>
            </a:r>
            <a:r>
              <a:rPr lang="en-IN" sz="1000" dirty="0" err="1"/>
              <a:t>itemsList</a:t>
            </a:r>
            <a:r>
              <a:rPr lang="en-IN" sz="1000" dirty="0"/>
              <a:t> ):</a:t>
            </a:r>
          </a:p>
          <a:p>
            <a:r>
              <a:rPr lang="en-IN" sz="1000" dirty="0"/>
              <a:t>    n = </a:t>
            </a:r>
            <a:r>
              <a:rPr lang="en-IN" sz="1000" dirty="0" err="1"/>
              <a:t>len</a:t>
            </a:r>
            <a:r>
              <a:rPr lang="en-IN" sz="1000" dirty="0"/>
              <a:t>( </a:t>
            </a:r>
            <a:r>
              <a:rPr lang="en-IN" sz="1000" dirty="0" err="1"/>
              <a:t>itemsList</a:t>
            </a:r>
            <a:r>
              <a:rPr lang="en-IN" sz="1000" dirty="0"/>
              <a:t> )</a:t>
            </a:r>
          </a:p>
          <a:p>
            <a:r>
              <a:rPr lang="en-IN" sz="1000" dirty="0"/>
              <a:t>    for </a:t>
            </a:r>
            <a:r>
              <a:rPr lang="en-IN" sz="1000" dirty="0" err="1"/>
              <a:t>i</a:t>
            </a:r>
            <a:r>
              <a:rPr lang="en-IN" sz="1000" dirty="0"/>
              <a:t> in range( n - 1 ): 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minValueIndex</a:t>
            </a:r>
            <a:r>
              <a:rPr lang="en-IN" sz="1000" dirty="0"/>
              <a:t> = </a:t>
            </a:r>
            <a:r>
              <a:rPr lang="en-IN" sz="1000" dirty="0" err="1"/>
              <a:t>i</a:t>
            </a:r>
            <a:endParaRPr lang="en-IN" sz="1000" dirty="0"/>
          </a:p>
          <a:p>
            <a:r>
              <a:rPr lang="en-IN" sz="1000" dirty="0"/>
              <a:t>        for j in range( </a:t>
            </a:r>
            <a:r>
              <a:rPr lang="en-IN" sz="1000" dirty="0" err="1"/>
              <a:t>i</a:t>
            </a:r>
            <a:r>
              <a:rPr lang="en-IN" sz="1000" dirty="0"/>
              <a:t> + 1, n ):</a:t>
            </a:r>
          </a:p>
          <a:p>
            <a:r>
              <a:rPr lang="en-IN" sz="1000" dirty="0"/>
              <a:t>            if </a:t>
            </a:r>
            <a:r>
              <a:rPr lang="en-IN" sz="1000" dirty="0" err="1"/>
              <a:t>itemsList</a:t>
            </a:r>
            <a:r>
              <a:rPr lang="en-IN" sz="1000" dirty="0"/>
              <a:t>[j] &lt; </a:t>
            </a:r>
            <a:r>
              <a:rPr lang="en-IN" sz="1000" dirty="0" err="1"/>
              <a:t>itemsList</a:t>
            </a:r>
            <a:r>
              <a:rPr lang="en-IN" sz="1000" dirty="0"/>
              <a:t>[</a:t>
            </a:r>
            <a:r>
              <a:rPr lang="en-IN" sz="1000" dirty="0" err="1"/>
              <a:t>minValueIndex</a:t>
            </a:r>
            <a:r>
              <a:rPr lang="en-IN" sz="1000" dirty="0"/>
              <a:t>] :</a:t>
            </a:r>
          </a:p>
          <a:p>
            <a:r>
              <a:rPr lang="en-IN" sz="1000" dirty="0"/>
              <a:t>                </a:t>
            </a:r>
            <a:r>
              <a:rPr lang="en-IN" sz="1000" dirty="0" err="1"/>
              <a:t>minValueIndex</a:t>
            </a:r>
            <a:r>
              <a:rPr lang="en-IN" sz="1000" dirty="0"/>
              <a:t> = j</a:t>
            </a:r>
          </a:p>
          <a:p>
            <a:r>
              <a:rPr lang="en-IN" sz="1000" dirty="0"/>
              <a:t>        if </a:t>
            </a:r>
            <a:r>
              <a:rPr lang="en-IN" sz="1000" dirty="0" err="1"/>
              <a:t>minValueIndex</a:t>
            </a:r>
            <a:r>
              <a:rPr lang="en-IN" sz="1000" dirty="0"/>
              <a:t> != </a:t>
            </a:r>
            <a:r>
              <a:rPr lang="en-IN" sz="1000" dirty="0" err="1"/>
              <a:t>i</a:t>
            </a:r>
            <a:r>
              <a:rPr lang="en-IN" sz="1000" dirty="0"/>
              <a:t> :</a:t>
            </a:r>
          </a:p>
          <a:p>
            <a:r>
              <a:rPr lang="en-IN" sz="1000" dirty="0"/>
              <a:t>            temp = </a:t>
            </a:r>
            <a:r>
              <a:rPr lang="en-IN" sz="1000" dirty="0" err="1"/>
              <a:t>itemsList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</a:t>
            </a:r>
          </a:p>
          <a:p>
            <a:r>
              <a:rPr lang="en-IN" sz="1000" dirty="0"/>
              <a:t>            </a:t>
            </a:r>
            <a:r>
              <a:rPr lang="en-IN" sz="1000" dirty="0" err="1"/>
              <a:t>itemsList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 = </a:t>
            </a:r>
            <a:r>
              <a:rPr lang="en-IN" sz="1000" dirty="0" err="1"/>
              <a:t>itemsList</a:t>
            </a:r>
            <a:r>
              <a:rPr lang="en-IN" sz="1000" dirty="0"/>
              <a:t>[</a:t>
            </a:r>
            <a:r>
              <a:rPr lang="en-IN" sz="1000" dirty="0" err="1"/>
              <a:t>minValueIndex</a:t>
            </a:r>
            <a:r>
              <a:rPr lang="en-IN" sz="1000" dirty="0"/>
              <a:t>]</a:t>
            </a:r>
          </a:p>
          <a:p>
            <a:r>
              <a:rPr lang="en-IN" sz="1000" dirty="0"/>
              <a:t>            </a:t>
            </a:r>
            <a:r>
              <a:rPr lang="en-IN" sz="1000" dirty="0" err="1"/>
              <a:t>itemsList</a:t>
            </a:r>
            <a:r>
              <a:rPr lang="en-IN" sz="1000" dirty="0"/>
              <a:t>[</a:t>
            </a:r>
            <a:r>
              <a:rPr lang="en-IN" sz="1000" dirty="0" err="1"/>
              <a:t>minValueIndex</a:t>
            </a:r>
            <a:r>
              <a:rPr lang="en-IN" sz="1000" dirty="0"/>
              <a:t>] = temp</a:t>
            </a:r>
          </a:p>
          <a:p>
            <a:r>
              <a:rPr lang="en-IN" sz="1000" dirty="0"/>
              <a:t>        print ("Iteration",i+1,":",itemsList)</a:t>
            </a:r>
          </a:p>
          <a:p>
            <a:r>
              <a:rPr lang="en-IN" sz="1000" dirty="0"/>
              <a:t>    return </a:t>
            </a:r>
            <a:r>
              <a:rPr lang="en-IN" sz="1000" dirty="0" err="1"/>
              <a:t>itemsList</a:t>
            </a:r>
            <a:endParaRPr lang="en-IN" sz="1000" dirty="0"/>
          </a:p>
          <a:p>
            <a:r>
              <a:rPr lang="en-IN" sz="1000" dirty="0"/>
              <a:t>def </a:t>
            </a:r>
            <a:r>
              <a:rPr lang="en-IN" sz="1000" dirty="0" err="1"/>
              <a:t>insertionSort</a:t>
            </a:r>
            <a:r>
              <a:rPr lang="en-IN" sz="1000" dirty="0"/>
              <a:t>(</a:t>
            </a:r>
            <a:r>
              <a:rPr lang="en-IN" sz="1000" dirty="0" err="1"/>
              <a:t>nlist</a:t>
            </a:r>
            <a:r>
              <a:rPr lang="en-IN" sz="1000" dirty="0"/>
              <a:t>):</a:t>
            </a:r>
          </a:p>
          <a:p>
            <a:r>
              <a:rPr lang="en-IN" sz="1000" dirty="0"/>
              <a:t>   for index in range(1,len(</a:t>
            </a:r>
            <a:r>
              <a:rPr lang="en-IN" sz="1000" dirty="0" err="1"/>
              <a:t>nlist</a:t>
            </a:r>
            <a:r>
              <a:rPr lang="en-IN" sz="1000" dirty="0"/>
              <a:t>)):</a:t>
            </a:r>
          </a:p>
          <a:p>
            <a:r>
              <a:rPr lang="en-IN" sz="1000" dirty="0"/>
              <a:t>     </a:t>
            </a:r>
            <a:r>
              <a:rPr lang="en-IN" sz="1000" dirty="0" err="1"/>
              <a:t>currentvalue</a:t>
            </a:r>
            <a:r>
              <a:rPr lang="en-IN" sz="1000" dirty="0"/>
              <a:t> = </a:t>
            </a:r>
            <a:r>
              <a:rPr lang="en-IN" sz="1000" dirty="0" err="1"/>
              <a:t>nlist</a:t>
            </a:r>
            <a:r>
              <a:rPr lang="en-IN" sz="1000" dirty="0"/>
              <a:t>[index]</a:t>
            </a:r>
          </a:p>
          <a:p>
            <a:r>
              <a:rPr lang="en-IN" sz="1000" dirty="0"/>
              <a:t>     position = index</a:t>
            </a:r>
          </a:p>
          <a:p>
            <a:r>
              <a:rPr lang="en-IN" sz="1000" dirty="0"/>
              <a:t>     while position&gt;0 and </a:t>
            </a:r>
            <a:r>
              <a:rPr lang="en-IN" sz="1000" dirty="0" err="1"/>
              <a:t>nlist</a:t>
            </a:r>
            <a:r>
              <a:rPr lang="en-IN" sz="1000" dirty="0"/>
              <a:t>[position-1]&gt;</a:t>
            </a:r>
            <a:r>
              <a:rPr lang="en-IN" sz="1000" dirty="0" err="1"/>
              <a:t>currentvalue</a:t>
            </a:r>
            <a:r>
              <a:rPr lang="en-IN" sz="1000" dirty="0"/>
              <a:t>:</a:t>
            </a:r>
          </a:p>
          <a:p>
            <a:r>
              <a:rPr lang="en-IN" sz="1000" dirty="0"/>
              <a:t>         </a:t>
            </a:r>
            <a:r>
              <a:rPr lang="en-IN" sz="1000" dirty="0" err="1"/>
              <a:t>nlist</a:t>
            </a:r>
            <a:r>
              <a:rPr lang="en-IN" sz="1000" dirty="0"/>
              <a:t>[position]=</a:t>
            </a:r>
            <a:r>
              <a:rPr lang="en-IN" sz="1000" dirty="0" err="1"/>
              <a:t>nlist</a:t>
            </a:r>
            <a:r>
              <a:rPr lang="en-IN" sz="1000" dirty="0"/>
              <a:t>[position-1]</a:t>
            </a:r>
          </a:p>
          <a:p>
            <a:r>
              <a:rPr lang="en-IN" sz="1000" dirty="0"/>
              <a:t>         position = position-1         </a:t>
            </a:r>
          </a:p>
          <a:p>
            <a:r>
              <a:rPr lang="en-IN" sz="1000" dirty="0"/>
              <a:t>     print ("Iteration",index,":",</a:t>
            </a:r>
            <a:r>
              <a:rPr lang="en-IN" sz="1000" dirty="0" err="1"/>
              <a:t>nlist</a:t>
            </a:r>
            <a:r>
              <a:rPr lang="en-IN" sz="1000" dirty="0"/>
              <a:t>)</a:t>
            </a:r>
          </a:p>
          <a:p>
            <a:r>
              <a:rPr lang="en-IN" sz="1000" dirty="0"/>
              <a:t>     </a:t>
            </a:r>
            <a:r>
              <a:rPr lang="en-IN" sz="1000" dirty="0" err="1"/>
              <a:t>nlist</a:t>
            </a:r>
            <a:r>
              <a:rPr lang="en-IN" sz="1000" dirty="0"/>
              <a:t>[position]=</a:t>
            </a:r>
            <a:r>
              <a:rPr lang="en-IN" sz="1000" dirty="0" err="1"/>
              <a:t>currentvalue</a:t>
            </a:r>
            <a:r>
              <a:rPr lang="en-IN" sz="1000" dirty="0"/>
              <a:t>     </a:t>
            </a:r>
          </a:p>
          <a:p>
            <a:r>
              <a:rPr lang="en-IN" sz="1000" dirty="0"/>
              <a:t>print("Press 1 for insertion sort")</a:t>
            </a:r>
          </a:p>
          <a:p>
            <a:r>
              <a:rPr lang="en-IN" sz="1000" dirty="0"/>
              <a:t>print("Press 2 for selection sort")</a:t>
            </a:r>
          </a:p>
          <a:p>
            <a:r>
              <a:rPr lang="en-IN" sz="1000" dirty="0"/>
              <a:t>print("Press 3 to exit")</a:t>
            </a:r>
          </a:p>
          <a:p>
            <a:r>
              <a:rPr lang="en-IN" sz="1000" dirty="0"/>
              <a:t>n=int(input("enter your choice:"))</a:t>
            </a:r>
          </a:p>
          <a:p>
            <a:r>
              <a:rPr lang="en-IN" sz="1000" dirty="0"/>
              <a:t>while n!=3:</a:t>
            </a:r>
          </a:p>
          <a:p>
            <a:r>
              <a:rPr lang="en-IN" sz="1000" dirty="0"/>
              <a:t>    L=eval(input("Enter unsorted list:"))</a:t>
            </a:r>
          </a:p>
          <a:p>
            <a:r>
              <a:rPr lang="en-IN" sz="1000" dirty="0"/>
              <a:t>    if n==1:</a:t>
            </a:r>
          </a:p>
          <a:p>
            <a:r>
              <a:rPr lang="en-IN" sz="1000" dirty="0"/>
              <a:t>        f=</a:t>
            </a:r>
            <a:r>
              <a:rPr lang="en-IN" sz="1000" dirty="0" err="1"/>
              <a:t>selectionSort</a:t>
            </a:r>
            <a:r>
              <a:rPr lang="en-IN" sz="1000" dirty="0"/>
              <a:t>(L)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elif</a:t>
            </a:r>
            <a:r>
              <a:rPr lang="en-IN" sz="1000" dirty="0"/>
              <a:t> n==2:</a:t>
            </a:r>
          </a:p>
          <a:p>
            <a:r>
              <a:rPr lang="en-IN" sz="1000" dirty="0"/>
              <a:t>        f=</a:t>
            </a:r>
            <a:r>
              <a:rPr lang="en-IN" sz="1000" dirty="0" err="1"/>
              <a:t>insertionSort</a:t>
            </a:r>
            <a:r>
              <a:rPr lang="en-IN" sz="1000" dirty="0"/>
              <a:t>(L)</a:t>
            </a:r>
          </a:p>
          <a:p>
            <a:r>
              <a:rPr lang="en-IN" sz="1000" dirty="0"/>
              <a:t>    else:</a:t>
            </a:r>
          </a:p>
          <a:p>
            <a:r>
              <a:rPr lang="en-IN" sz="1000" dirty="0"/>
              <a:t>        print("error")</a:t>
            </a:r>
          </a:p>
          <a:p>
            <a:r>
              <a:rPr lang="en-IN" sz="1000" dirty="0"/>
              <a:t>        print()</a:t>
            </a:r>
          </a:p>
          <a:p>
            <a:r>
              <a:rPr lang="en-IN" sz="1000" dirty="0"/>
              <a:t>    print("Press 1 for insertion sort")</a:t>
            </a:r>
          </a:p>
          <a:p>
            <a:r>
              <a:rPr lang="en-IN" sz="1000" dirty="0"/>
              <a:t>    print("Press 2 for selection sort")</a:t>
            </a:r>
          </a:p>
          <a:p>
            <a:r>
              <a:rPr lang="en-IN" sz="1000" dirty="0"/>
              <a:t>    print("Press 3 to exit")</a:t>
            </a:r>
          </a:p>
          <a:p>
            <a:r>
              <a:rPr lang="en-IN" sz="1000" dirty="0"/>
              <a:t>    n=int(input("enter your choice:"))</a:t>
            </a:r>
          </a:p>
          <a:p>
            <a:r>
              <a:rPr lang="en-IN" sz="1000" dirty="0"/>
              <a:t>else:</a:t>
            </a:r>
          </a:p>
          <a:p>
            <a:r>
              <a:rPr lang="en-IN" sz="1000" dirty="0"/>
              <a:t>    print("Goodbye")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046A6-8988-4684-A2EE-61234D3D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57" y="1529862"/>
            <a:ext cx="3800924" cy="465113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65F0474-737D-4959-B8F8-CC26C9CCEC32}"/>
              </a:ext>
            </a:extLst>
          </p:cNvPr>
          <p:cNvGrpSpPr/>
          <p:nvPr/>
        </p:nvGrpSpPr>
        <p:grpSpPr>
          <a:xfrm>
            <a:off x="8299207" y="1769473"/>
            <a:ext cx="3544031" cy="4147750"/>
            <a:chOff x="8343168" y="707415"/>
            <a:chExt cx="3262679" cy="3775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38CA58-5C98-430C-A093-481A6BBF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3168" y="707415"/>
              <a:ext cx="3262679" cy="34633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511EA6-F573-4490-9E5A-5779C3906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3168" y="4170795"/>
              <a:ext cx="3262679" cy="31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39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11CD57-4CBC-489D-954F-77506225A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3910" r="27263" b="72406"/>
          <a:stretch/>
        </p:blipFill>
        <p:spPr>
          <a:xfrm>
            <a:off x="203491" y="342900"/>
            <a:ext cx="4638928" cy="80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4011E-C8B4-4EFD-8E20-40B06E15C318}"/>
              </a:ext>
            </a:extLst>
          </p:cNvPr>
          <p:cNvSpPr txBox="1"/>
          <p:nvPr/>
        </p:nvSpPr>
        <p:spPr>
          <a:xfrm>
            <a:off x="5550457" y="1002323"/>
            <a:ext cx="359825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#linear search</a:t>
            </a:r>
          </a:p>
          <a:p>
            <a:r>
              <a:rPr lang="en-IN" sz="1100" dirty="0"/>
              <a:t>L=[1,10,9,"ab",7,8,16,"abc",False]</a:t>
            </a:r>
          </a:p>
          <a:p>
            <a:r>
              <a:rPr lang="en-IN" sz="1100" dirty="0"/>
              <a:t>x=eval(input("Enter </a:t>
            </a:r>
            <a:r>
              <a:rPr lang="en-IN" sz="1100" dirty="0" err="1"/>
              <a:t>charecter</a:t>
            </a:r>
            <a:r>
              <a:rPr lang="en-IN" sz="1100" dirty="0"/>
              <a:t> you want to search:"))</a:t>
            </a:r>
          </a:p>
          <a:p>
            <a:endParaRPr lang="en-IN" sz="1100" dirty="0"/>
          </a:p>
          <a:p>
            <a:r>
              <a:rPr lang="en-IN" sz="1100" dirty="0"/>
              <a:t>for </a:t>
            </a:r>
            <a:r>
              <a:rPr lang="en-IN" sz="1100" dirty="0" err="1"/>
              <a:t>i</a:t>
            </a:r>
            <a:r>
              <a:rPr lang="en-IN" sz="1100" dirty="0"/>
              <a:t> in range (</a:t>
            </a:r>
            <a:r>
              <a:rPr lang="en-IN" sz="1100" dirty="0" err="1"/>
              <a:t>len</a:t>
            </a:r>
            <a:r>
              <a:rPr lang="en-IN" sz="1100" dirty="0"/>
              <a:t>(L)):</a:t>
            </a:r>
          </a:p>
          <a:p>
            <a:r>
              <a:rPr lang="en-IN" sz="1100" dirty="0"/>
              <a:t>    if L[</a:t>
            </a:r>
            <a:r>
              <a:rPr lang="en-IN" sz="1100" dirty="0" err="1"/>
              <a:t>i</a:t>
            </a:r>
            <a:r>
              <a:rPr lang="en-IN" sz="1100" dirty="0"/>
              <a:t>]==x:</a:t>
            </a:r>
          </a:p>
          <a:p>
            <a:r>
              <a:rPr lang="en-IN" sz="1100" dirty="0"/>
              <a:t>        c=</a:t>
            </a:r>
            <a:r>
              <a:rPr lang="en-IN" sz="1100" dirty="0" err="1"/>
              <a:t>i</a:t>
            </a:r>
            <a:endParaRPr lang="en-IN" sz="1100" dirty="0"/>
          </a:p>
          <a:p>
            <a:r>
              <a:rPr lang="en-IN" sz="1100" dirty="0"/>
              <a:t>        break</a:t>
            </a:r>
          </a:p>
          <a:p>
            <a:r>
              <a:rPr lang="en-IN" sz="1100" dirty="0"/>
              <a:t>    else:</a:t>
            </a:r>
          </a:p>
          <a:p>
            <a:r>
              <a:rPr lang="en-IN" sz="1100" dirty="0"/>
              <a:t>        c=-1</a:t>
            </a:r>
          </a:p>
          <a:p>
            <a:r>
              <a:rPr lang="en-IN" sz="1100" dirty="0"/>
              <a:t>print(L)</a:t>
            </a:r>
          </a:p>
          <a:p>
            <a:r>
              <a:rPr lang="en-IN" sz="1100" dirty="0"/>
              <a:t>if c!=-1:</a:t>
            </a:r>
          </a:p>
          <a:p>
            <a:r>
              <a:rPr lang="en-IN" sz="1100" dirty="0"/>
              <a:t>    print("</a:t>
            </a:r>
            <a:r>
              <a:rPr lang="en-IN" sz="1100" dirty="0" err="1"/>
              <a:t>Element",x</a:t>
            </a:r>
            <a:r>
              <a:rPr lang="en-IN" sz="1100" dirty="0"/>
              <a:t>, "is present at the </a:t>
            </a:r>
            <a:r>
              <a:rPr lang="en-IN" sz="1100" dirty="0" err="1"/>
              <a:t>index",c</a:t>
            </a:r>
            <a:r>
              <a:rPr lang="en-IN" sz="1100" dirty="0"/>
              <a:t>, "of list L")</a:t>
            </a:r>
          </a:p>
          <a:p>
            <a:r>
              <a:rPr lang="en-IN" sz="1100" dirty="0"/>
              <a:t>else:</a:t>
            </a:r>
          </a:p>
          <a:p>
            <a:r>
              <a:rPr lang="en-IN" sz="1100" dirty="0"/>
              <a:t>    print("</a:t>
            </a:r>
            <a:r>
              <a:rPr lang="en-IN" sz="1100" dirty="0" err="1"/>
              <a:t>Element",x,"is</a:t>
            </a:r>
            <a:r>
              <a:rPr lang="en-IN" sz="1100" dirty="0"/>
              <a:t> not present in the list")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51DBF-CF6F-4562-89EE-A3CB5012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" y="1354355"/>
            <a:ext cx="4758781" cy="23793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F462EE-4200-4D71-A5C3-58C66DB8FFB0}"/>
              </a:ext>
            </a:extLst>
          </p:cNvPr>
          <p:cNvGrpSpPr/>
          <p:nvPr/>
        </p:nvGrpSpPr>
        <p:grpSpPr>
          <a:xfrm>
            <a:off x="8619392" y="1491814"/>
            <a:ext cx="3232639" cy="1960686"/>
            <a:chOff x="6702669" y="685799"/>
            <a:chExt cx="4343400" cy="27080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08DF87-9BB8-4595-BF2C-C14D6B2AA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2885"/>
            <a:stretch/>
          </p:blipFill>
          <p:spPr>
            <a:xfrm>
              <a:off x="6702669" y="1648557"/>
              <a:ext cx="4343400" cy="7825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980A51-2790-4DF1-8084-45DA77C9D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667" b="41410"/>
            <a:stretch/>
          </p:blipFill>
          <p:spPr>
            <a:xfrm>
              <a:off x="6702669" y="2620107"/>
              <a:ext cx="4343400" cy="7737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5EB57E-C4B8-4A17-A446-CB9C10617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3077"/>
            <a:stretch/>
          </p:blipFill>
          <p:spPr>
            <a:xfrm>
              <a:off x="6702669" y="685799"/>
              <a:ext cx="4343400" cy="77372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257017-FA3B-4508-9727-448786A26AD4}"/>
              </a:ext>
            </a:extLst>
          </p:cNvPr>
          <p:cNvSpPr txBox="1"/>
          <p:nvPr/>
        </p:nvSpPr>
        <p:spPr>
          <a:xfrm>
            <a:off x="597876" y="3857179"/>
            <a:ext cx="263989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l=[] #binary</a:t>
            </a:r>
          </a:p>
          <a:p>
            <a:r>
              <a:rPr lang="en-IN" sz="900" dirty="0"/>
              <a:t>for </a:t>
            </a:r>
            <a:r>
              <a:rPr lang="en-IN" sz="900" dirty="0" err="1"/>
              <a:t>i</a:t>
            </a:r>
            <a:r>
              <a:rPr lang="en-IN" sz="900" dirty="0"/>
              <a:t> in range(0,80,3):</a:t>
            </a:r>
          </a:p>
          <a:p>
            <a:r>
              <a:rPr lang="en-IN" sz="900" dirty="0"/>
              <a:t>    </a:t>
            </a:r>
            <a:r>
              <a:rPr lang="en-IN" sz="900" dirty="0" err="1"/>
              <a:t>l.append</a:t>
            </a:r>
            <a:r>
              <a:rPr lang="en-IN" sz="900" dirty="0"/>
              <a:t>(</a:t>
            </a:r>
            <a:r>
              <a:rPr lang="en-IN" sz="900" dirty="0" err="1"/>
              <a:t>i</a:t>
            </a:r>
            <a:r>
              <a:rPr lang="en-IN" sz="900" dirty="0"/>
              <a:t>)</a:t>
            </a:r>
          </a:p>
          <a:p>
            <a:r>
              <a:rPr lang="en-IN" sz="900" dirty="0"/>
              <a:t>print(l)</a:t>
            </a:r>
          </a:p>
          <a:p>
            <a:endParaRPr lang="en-IN" sz="900" dirty="0"/>
          </a:p>
          <a:p>
            <a:r>
              <a:rPr lang="en-IN" sz="900" dirty="0"/>
              <a:t>high=</a:t>
            </a:r>
            <a:r>
              <a:rPr lang="en-IN" sz="900" dirty="0" err="1"/>
              <a:t>len</a:t>
            </a:r>
            <a:r>
              <a:rPr lang="en-IN" sz="900" dirty="0"/>
              <a:t>(l)-1</a:t>
            </a:r>
          </a:p>
          <a:p>
            <a:r>
              <a:rPr lang="en-IN" sz="900" dirty="0"/>
              <a:t>low=0</a:t>
            </a:r>
          </a:p>
          <a:p>
            <a:r>
              <a:rPr lang="en-IN" sz="900" dirty="0"/>
              <a:t>x=int(input("Enter:"))</a:t>
            </a:r>
          </a:p>
          <a:p>
            <a:r>
              <a:rPr lang="en-IN" sz="900" dirty="0"/>
              <a:t>for </a:t>
            </a:r>
            <a:r>
              <a:rPr lang="en-IN" sz="900" dirty="0" err="1"/>
              <a:t>i</a:t>
            </a:r>
            <a:r>
              <a:rPr lang="en-IN" sz="900" dirty="0"/>
              <a:t> in range(high+1):</a:t>
            </a:r>
          </a:p>
          <a:p>
            <a:r>
              <a:rPr lang="en-IN" sz="900" dirty="0"/>
              <a:t>    mid=(</a:t>
            </a:r>
            <a:r>
              <a:rPr lang="en-IN" sz="900" dirty="0" err="1"/>
              <a:t>low+high</a:t>
            </a:r>
            <a:r>
              <a:rPr lang="en-IN" sz="900" dirty="0"/>
              <a:t>)//2</a:t>
            </a:r>
          </a:p>
          <a:p>
            <a:r>
              <a:rPr lang="en-IN" sz="900" dirty="0"/>
              <a:t>    if l[mid]&gt;x:</a:t>
            </a:r>
          </a:p>
          <a:p>
            <a:r>
              <a:rPr lang="en-IN" sz="900" dirty="0"/>
              <a:t>        high=mid-1</a:t>
            </a:r>
          </a:p>
          <a:p>
            <a:r>
              <a:rPr lang="en-IN" sz="900" dirty="0"/>
              <a:t>    </a:t>
            </a:r>
            <a:r>
              <a:rPr lang="en-IN" sz="900" dirty="0" err="1"/>
              <a:t>elif</a:t>
            </a:r>
            <a:r>
              <a:rPr lang="en-IN" sz="900" dirty="0"/>
              <a:t> l[mid]&lt;x:</a:t>
            </a:r>
          </a:p>
          <a:p>
            <a:r>
              <a:rPr lang="en-IN" sz="900" dirty="0"/>
              <a:t>        low=mid+1</a:t>
            </a:r>
          </a:p>
          <a:p>
            <a:r>
              <a:rPr lang="en-IN" sz="900" dirty="0"/>
              <a:t>    else:</a:t>
            </a:r>
          </a:p>
          <a:p>
            <a:r>
              <a:rPr lang="en-IN" sz="900" dirty="0"/>
              <a:t>       break</a:t>
            </a:r>
          </a:p>
          <a:p>
            <a:endParaRPr lang="en-IN" sz="900" dirty="0"/>
          </a:p>
          <a:p>
            <a:r>
              <a:rPr lang="en-IN" sz="900" dirty="0"/>
              <a:t>if l[mid]==x:</a:t>
            </a:r>
          </a:p>
          <a:p>
            <a:r>
              <a:rPr lang="en-IN" sz="900" dirty="0"/>
              <a:t>    print("Element found at </a:t>
            </a:r>
            <a:r>
              <a:rPr lang="en-IN" sz="900" dirty="0" err="1"/>
              <a:t>index",mid</a:t>
            </a:r>
            <a:r>
              <a:rPr lang="en-IN" sz="900" dirty="0"/>
              <a:t>)</a:t>
            </a:r>
          </a:p>
          <a:p>
            <a:r>
              <a:rPr lang="en-IN" sz="900" dirty="0"/>
              <a:t>else:</a:t>
            </a:r>
          </a:p>
          <a:p>
            <a:r>
              <a:rPr lang="en-IN" sz="900" dirty="0"/>
              <a:t>    print("Element not found")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1A4DC-6F8C-46BF-A854-FBA0589AD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723" y="3757246"/>
            <a:ext cx="3454277" cy="3000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20FB11-5F39-4C79-A2D3-543215A8C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27" y="4369489"/>
            <a:ext cx="5400674" cy="15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8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9BA647-07B0-4E1E-96C4-43D0008B81C9}"/>
              </a:ext>
            </a:extLst>
          </p:cNvPr>
          <p:cNvGrpSpPr/>
          <p:nvPr/>
        </p:nvGrpSpPr>
        <p:grpSpPr>
          <a:xfrm>
            <a:off x="355890" y="102864"/>
            <a:ext cx="4456433" cy="1046286"/>
            <a:chOff x="185905" y="184637"/>
            <a:chExt cx="4905956" cy="1143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F0777C4-13E3-4EDC-B9A7-AF5E1A83D4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66504"/>
            <a:stretch/>
          </p:blipFill>
          <p:spPr>
            <a:xfrm>
              <a:off x="185905" y="184637"/>
              <a:ext cx="4905956" cy="8704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8F3260-4EC6-4843-941D-747542E90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3153" t="28123" r="1890" b="55158"/>
            <a:stretch/>
          </p:blipFill>
          <p:spPr>
            <a:xfrm>
              <a:off x="185905" y="1055076"/>
              <a:ext cx="4905956" cy="27256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DE2B37-8466-4672-AE10-F99C2DF0477A}"/>
              </a:ext>
            </a:extLst>
          </p:cNvPr>
          <p:cNvSpPr txBox="1"/>
          <p:nvPr/>
        </p:nvSpPr>
        <p:spPr>
          <a:xfrm>
            <a:off x="9284681" y="594561"/>
            <a:ext cx="290731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def </a:t>
            </a:r>
            <a:r>
              <a:rPr lang="en-IN" sz="800" dirty="0" err="1"/>
              <a:t>myFunc</a:t>
            </a:r>
            <a:r>
              <a:rPr lang="en-IN" sz="800" dirty="0"/>
              <a:t>(e):</a:t>
            </a:r>
          </a:p>
          <a:p>
            <a:r>
              <a:rPr lang="en-IN" sz="800" dirty="0"/>
              <a:t>  return </a:t>
            </a:r>
            <a:r>
              <a:rPr lang="en-IN" sz="800" dirty="0" err="1"/>
              <a:t>len</a:t>
            </a:r>
            <a:r>
              <a:rPr lang="en-IN" sz="800" dirty="0"/>
              <a:t>(e)</a:t>
            </a:r>
          </a:p>
          <a:p>
            <a:r>
              <a:rPr lang="en-IN" sz="800" dirty="0"/>
              <a:t>L=eval(input("Enter list:"))</a:t>
            </a:r>
          </a:p>
          <a:p>
            <a:r>
              <a:rPr lang="en-IN" sz="800" dirty="0"/>
              <a:t>(</a:t>
            </a:r>
            <a:r>
              <a:rPr lang="en-IN" sz="800" dirty="0" err="1"/>
              <a:t>string,num</a:t>
            </a:r>
            <a:r>
              <a:rPr lang="en-IN" sz="800" dirty="0"/>
              <a:t>)=([],[])</a:t>
            </a:r>
          </a:p>
          <a:p>
            <a:r>
              <a:rPr lang="en-IN" sz="800" dirty="0"/>
              <a:t>for </a:t>
            </a:r>
            <a:r>
              <a:rPr lang="en-IN" sz="800" dirty="0" err="1"/>
              <a:t>i</a:t>
            </a:r>
            <a:r>
              <a:rPr lang="en-IN" sz="800" dirty="0"/>
              <a:t> in L:</a:t>
            </a:r>
          </a:p>
          <a:p>
            <a:r>
              <a:rPr lang="en-IN" sz="800" dirty="0"/>
              <a:t>    if type(</a:t>
            </a:r>
            <a:r>
              <a:rPr lang="en-IN" sz="800" dirty="0" err="1"/>
              <a:t>i</a:t>
            </a:r>
            <a:r>
              <a:rPr lang="en-IN" sz="800" dirty="0"/>
              <a:t>) in (</a:t>
            </a:r>
            <a:r>
              <a:rPr lang="en-IN" sz="800" dirty="0" err="1"/>
              <a:t>float,int</a:t>
            </a:r>
            <a:r>
              <a:rPr lang="en-IN" sz="800" dirty="0"/>
              <a:t>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num.append</a:t>
            </a:r>
            <a:r>
              <a:rPr lang="en-IN" sz="800" dirty="0"/>
              <a:t>(</a:t>
            </a:r>
            <a:r>
              <a:rPr lang="en-IN" sz="800" dirty="0" err="1"/>
              <a:t>i</a:t>
            </a:r>
            <a:r>
              <a:rPr lang="en-IN" sz="800" dirty="0"/>
              <a:t>)</a:t>
            </a:r>
          </a:p>
          <a:p>
            <a:r>
              <a:rPr lang="en-IN" sz="800" dirty="0"/>
              <a:t>        continue</a:t>
            </a:r>
          </a:p>
          <a:p>
            <a:r>
              <a:rPr lang="en-IN" sz="800" dirty="0"/>
              <a:t>    </a:t>
            </a:r>
            <a:r>
              <a:rPr lang="en-IN" sz="800" dirty="0" err="1"/>
              <a:t>elif</a:t>
            </a:r>
            <a:r>
              <a:rPr lang="en-IN" sz="800" dirty="0"/>
              <a:t> type(</a:t>
            </a:r>
            <a:r>
              <a:rPr lang="en-IN" sz="800" dirty="0" err="1"/>
              <a:t>i</a:t>
            </a:r>
            <a:r>
              <a:rPr lang="en-IN" sz="800" dirty="0"/>
              <a:t>)==str: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string.append</a:t>
            </a:r>
            <a:r>
              <a:rPr lang="en-IN" sz="800" dirty="0"/>
              <a:t>(</a:t>
            </a:r>
            <a:r>
              <a:rPr lang="en-IN" sz="800" dirty="0" err="1"/>
              <a:t>i</a:t>
            </a:r>
            <a:r>
              <a:rPr lang="en-IN" sz="800" dirty="0"/>
              <a:t>)</a:t>
            </a:r>
          </a:p>
          <a:p>
            <a:r>
              <a:rPr lang="en-IN" sz="800" dirty="0"/>
              <a:t>        continue</a:t>
            </a:r>
          </a:p>
          <a:p>
            <a:r>
              <a:rPr lang="en-IN" sz="800" dirty="0"/>
              <a:t>    else:</a:t>
            </a:r>
          </a:p>
          <a:p>
            <a:r>
              <a:rPr lang="en-IN" sz="800" dirty="0"/>
              <a:t>        continue  </a:t>
            </a:r>
          </a:p>
          <a:p>
            <a:r>
              <a:rPr lang="en-IN" sz="800" dirty="0"/>
              <a:t>if </a:t>
            </a:r>
            <a:r>
              <a:rPr lang="en-IN" sz="800" dirty="0" err="1"/>
              <a:t>num</a:t>
            </a:r>
            <a:r>
              <a:rPr lang="en-IN" sz="800" dirty="0"/>
              <a:t>==L:</a:t>
            </a:r>
          </a:p>
          <a:p>
            <a:r>
              <a:rPr lang="en-IN" sz="800" dirty="0"/>
              <a:t>    print('Yes, all items in given list are numbers.') #1</a:t>
            </a:r>
          </a:p>
          <a:p>
            <a:r>
              <a:rPr lang="en-IN" sz="800" dirty="0"/>
              <a:t>    L2=[]</a:t>
            </a:r>
          </a:p>
          <a:p>
            <a:r>
              <a:rPr lang="en-IN" sz="800" dirty="0"/>
              <a:t>    for </a:t>
            </a:r>
            <a:r>
              <a:rPr lang="en-IN" sz="800" dirty="0" err="1"/>
              <a:t>i</a:t>
            </a:r>
            <a:r>
              <a:rPr lang="en-IN" sz="800" dirty="0"/>
              <a:t> in L:</a:t>
            </a:r>
          </a:p>
          <a:p>
            <a:r>
              <a:rPr lang="en-IN" sz="800" dirty="0"/>
              <a:t>        if i%2==1:</a:t>
            </a:r>
          </a:p>
          <a:p>
            <a:r>
              <a:rPr lang="en-IN" sz="800" dirty="0"/>
              <a:t>            L2.append(</a:t>
            </a:r>
            <a:r>
              <a:rPr lang="en-IN" sz="800" dirty="0" err="1"/>
              <a:t>i</a:t>
            </a:r>
            <a:r>
              <a:rPr lang="en-IN" sz="800" dirty="0"/>
              <a:t>)</a:t>
            </a:r>
          </a:p>
          <a:p>
            <a:r>
              <a:rPr lang="en-IN" sz="800" dirty="0"/>
              <a:t>    print("Odd numbers </a:t>
            </a:r>
            <a:r>
              <a:rPr lang="en-IN" sz="800" dirty="0" err="1"/>
              <a:t>containes</a:t>
            </a:r>
            <a:r>
              <a:rPr lang="en-IN" sz="800" dirty="0"/>
              <a:t> in given list are:",L2)    #2</a:t>
            </a:r>
          </a:p>
          <a:p>
            <a:r>
              <a:rPr lang="en-IN" sz="800" dirty="0" err="1"/>
              <a:t>elif</a:t>
            </a:r>
            <a:r>
              <a:rPr lang="en-IN" sz="800" dirty="0"/>
              <a:t> string==L:        #4</a:t>
            </a:r>
          </a:p>
          <a:p>
            <a:r>
              <a:rPr lang="en-IN" sz="800" dirty="0"/>
              <a:t>    (</a:t>
            </a:r>
            <a:r>
              <a:rPr lang="en-IN" sz="800" dirty="0" err="1"/>
              <a:t>alpha,numbers,other</a:t>
            </a:r>
            <a:r>
              <a:rPr lang="en-IN" sz="800" dirty="0"/>
              <a:t>)=(0,0,0)    </a:t>
            </a:r>
          </a:p>
          <a:p>
            <a:r>
              <a:rPr lang="en-IN" sz="800" dirty="0"/>
              <a:t>    for </a:t>
            </a:r>
            <a:r>
              <a:rPr lang="en-IN" sz="800" dirty="0" err="1"/>
              <a:t>i</a:t>
            </a:r>
            <a:r>
              <a:rPr lang="en-IN" sz="800" dirty="0"/>
              <a:t> in L:</a:t>
            </a:r>
          </a:p>
          <a:p>
            <a:r>
              <a:rPr lang="en-IN" sz="800" dirty="0"/>
              <a:t>        if </a:t>
            </a:r>
            <a:r>
              <a:rPr lang="en-IN" sz="800" dirty="0" err="1"/>
              <a:t>i.isalpha</a:t>
            </a:r>
            <a:r>
              <a:rPr lang="en-IN" sz="800" dirty="0"/>
              <a:t>():</a:t>
            </a:r>
          </a:p>
          <a:p>
            <a:r>
              <a:rPr lang="en-IN" sz="800" dirty="0"/>
              <a:t>            alpha+=1    </a:t>
            </a:r>
          </a:p>
          <a:p>
            <a:r>
              <a:rPr lang="en-IN" sz="800" dirty="0"/>
              <a:t>        else:</a:t>
            </a:r>
          </a:p>
          <a:p>
            <a:r>
              <a:rPr lang="en-IN" sz="800" dirty="0"/>
              <a:t>            l=(</a:t>
            </a:r>
            <a:r>
              <a:rPr lang="en-IN" sz="800" dirty="0" err="1"/>
              <a:t>i.partition</a:t>
            </a:r>
            <a:r>
              <a:rPr lang="en-IN" sz="800" dirty="0"/>
              <a:t>("."))</a:t>
            </a:r>
          </a:p>
          <a:p>
            <a:r>
              <a:rPr lang="en-IN" sz="800" dirty="0"/>
              <a:t>            a=l[0]</a:t>
            </a:r>
          </a:p>
          <a:p>
            <a:r>
              <a:rPr lang="en-IN" sz="800" dirty="0"/>
              <a:t>            b=l[-1]+"1"</a:t>
            </a:r>
          </a:p>
          <a:p>
            <a:r>
              <a:rPr lang="en-IN" sz="800" dirty="0"/>
              <a:t>            if </a:t>
            </a:r>
            <a:r>
              <a:rPr lang="en-IN" sz="800" dirty="0" err="1"/>
              <a:t>a.isnumeric</a:t>
            </a:r>
            <a:r>
              <a:rPr lang="en-IN" sz="800" dirty="0"/>
              <a:t>() and </a:t>
            </a:r>
            <a:r>
              <a:rPr lang="en-IN" sz="800" dirty="0" err="1"/>
              <a:t>b.isnumeric</a:t>
            </a:r>
            <a:r>
              <a:rPr lang="en-IN" sz="800" dirty="0"/>
              <a:t>():</a:t>
            </a:r>
          </a:p>
          <a:p>
            <a:r>
              <a:rPr lang="en-IN" sz="800" dirty="0"/>
              <a:t>                numbers+=1</a:t>
            </a:r>
          </a:p>
          <a:p>
            <a:r>
              <a:rPr lang="en-IN" sz="800" dirty="0"/>
              <a:t>            else:</a:t>
            </a:r>
          </a:p>
          <a:p>
            <a:r>
              <a:rPr lang="en-IN" sz="800" dirty="0"/>
              <a:t>                other+=1          </a:t>
            </a:r>
          </a:p>
          <a:p>
            <a:r>
              <a:rPr lang="en-IN" sz="800" dirty="0"/>
              <a:t>    print("No. of alphabetical strings=",alpha)</a:t>
            </a:r>
          </a:p>
          <a:p>
            <a:r>
              <a:rPr lang="en-IN" sz="800" dirty="0"/>
              <a:t>    print("No. of numerical strings=",numbers)            </a:t>
            </a:r>
          </a:p>
          <a:p>
            <a:r>
              <a:rPr lang="en-IN" sz="800" dirty="0"/>
              <a:t>    print("</a:t>
            </a:r>
            <a:r>
              <a:rPr lang="en-IN" sz="800" dirty="0" err="1"/>
              <a:t>Others:",other</a:t>
            </a:r>
            <a:r>
              <a:rPr lang="en-IN" sz="800" dirty="0"/>
              <a:t>) </a:t>
            </a:r>
          </a:p>
          <a:p>
            <a:r>
              <a:rPr lang="en-IN" sz="800" dirty="0"/>
              <a:t>else: #3</a:t>
            </a:r>
          </a:p>
          <a:p>
            <a:r>
              <a:rPr lang="en-IN" sz="800" dirty="0"/>
              <a:t>    s=[]</a:t>
            </a:r>
          </a:p>
          <a:p>
            <a:r>
              <a:rPr lang="en-IN" sz="800" dirty="0"/>
              <a:t>    </a:t>
            </a:r>
            <a:r>
              <a:rPr lang="en-IN" sz="800" dirty="0" err="1"/>
              <a:t>string.sort</a:t>
            </a:r>
            <a:r>
              <a:rPr lang="en-IN" sz="800" dirty="0"/>
              <a:t>(key=</a:t>
            </a:r>
            <a:r>
              <a:rPr lang="en-IN" sz="800" dirty="0" err="1"/>
              <a:t>myFunc</a:t>
            </a:r>
            <a:r>
              <a:rPr lang="en-IN" sz="800" dirty="0"/>
              <a:t>)</a:t>
            </a:r>
          </a:p>
          <a:p>
            <a:r>
              <a:rPr lang="en-IN" sz="800" dirty="0"/>
              <a:t>    l=</a:t>
            </a:r>
            <a:r>
              <a:rPr lang="en-IN" sz="800" dirty="0" err="1"/>
              <a:t>len</a:t>
            </a:r>
            <a:r>
              <a:rPr lang="en-IN" sz="800" dirty="0"/>
              <a:t>(string[-1])</a:t>
            </a:r>
          </a:p>
          <a:p>
            <a:r>
              <a:rPr lang="en-IN" sz="800" dirty="0"/>
              <a:t>    for </a:t>
            </a:r>
            <a:r>
              <a:rPr lang="en-IN" sz="800" dirty="0" err="1"/>
              <a:t>i</a:t>
            </a:r>
            <a:r>
              <a:rPr lang="en-IN" sz="800" dirty="0"/>
              <a:t> in string:</a:t>
            </a:r>
          </a:p>
          <a:p>
            <a:r>
              <a:rPr lang="en-IN" sz="800" dirty="0"/>
              <a:t>        if </a:t>
            </a:r>
            <a:r>
              <a:rPr lang="en-IN" sz="800" dirty="0" err="1"/>
              <a:t>len</a:t>
            </a:r>
            <a:r>
              <a:rPr lang="en-IN" sz="800" dirty="0"/>
              <a:t>(</a:t>
            </a:r>
            <a:r>
              <a:rPr lang="en-IN" sz="800" dirty="0" err="1"/>
              <a:t>i</a:t>
            </a:r>
            <a:r>
              <a:rPr lang="en-IN" sz="800" dirty="0"/>
              <a:t>)==l: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s.append</a:t>
            </a:r>
            <a:r>
              <a:rPr lang="en-IN" sz="800" dirty="0"/>
              <a:t>(</a:t>
            </a:r>
            <a:r>
              <a:rPr lang="en-IN" sz="800" dirty="0" err="1"/>
              <a:t>i</a:t>
            </a:r>
            <a:r>
              <a:rPr lang="en-IN" sz="800" dirty="0"/>
              <a:t>)</a:t>
            </a:r>
          </a:p>
          <a:p>
            <a:r>
              <a:rPr lang="en-IN" sz="800" dirty="0"/>
              <a:t>        else:</a:t>
            </a:r>
          </a:p>
          <a:p>
            <a:r>
              <a:rPr lang="en-IN" sz="800" dirty="0"/>
              <a:t>            continue</a:t>
            </a:r>
          </a:p>
          <a:p>
            <a:r>
              <a:rPr lang="en-IN" sz="800" dirty="0"/>
              <a:t>    print("Longest string is/are:-",)</a:t>
            </a:r>
          </a:p>
          <a:p>
            <a:r>
              <a:rPr lang="en-IN" sz="800" dirty="0"/>
              <a:t>    for </a:t>
            </a:r>
            <a:r>
              <a:rPr lang="en-IN" sz="800" dirty="0" err="1"/>
              <a:t>i</a:t>
            </a:r>
            <a:r>
              <a:rPr lang="en-IN" sz="800" dirty="0"/>
              <a:t> in (sorted(s)):</a:t>
            </a:r>
          </a:p>
          <a:p>
            <a:r>
              <a:rPr lang="en-IN" sz="800" dirty="0"/>
              <a:t>        print(</a:t>
            </a:r>
            <a:r>
              <a:rPr lang="en-IN" sz="800" dirty="0" err="1"/>
              <a:t>i</a:t>
            </a:r>
            <a:r>
              <a:rPr lang="en-IN" sz="800" dirty="0"/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FDD017-D598-4E7D-A039-476035684DC4}"/>
              </a:ext>
            </a:extLst>
          </p:cNvPr>
          <p:cNvGrpSpPr/>
          <p:nvPr/>
        </p:nvGrpSpPr>
        <p:grpSpPr>
          <a:xfrm>
            <a:off x="4876802" y="594561"/>
            <a:ext cx="4343400" cy="6001643"/>
            <a:chOff x="2993572" y="0"/>
            <a:chExt cx="3723751" cy="55320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B52E6A-2F1B-4235-895E-CA034CE04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6855" b="1243"/>
            <a:stretch/>
          </p:blipFill>
          <p:spPr>
            <a:xfrm>
              <a:off x="2993572" y="0"/>
              <a:ext cx="3723751" cy="48885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620C87-49B5-4EC5-BE58-6783DEDC3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729" r="16855"/>
            <a:stretch/>
          </p:blipFill>
          <p:spPr>
            <a:xfrm>
              <a:off x="2993572" y="4888523"/>
              <a:ext cx="3723751" cy="64352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A10A121-F270-4FA5-87DC-43A9850EF8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302" b="85514"/>
          <a:stretch/>
        </p:blipFill>
        <p:spPr>
          <a:xfrm>
            <a:off x="327011" y="2869043"/>
            <a:ext cx="3795347" cy="6100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C58CB1A-CE3D-41E3-A6AD-D002EA0835DF}"/>
              </a:ext>
            </a:extLst>
          </p:cNvPr>
          <p:cNvGrpSpPr/>
          <p:nvPr/>
        </p:nvGrpSpPr>
        <p:grpSpPr>
          <a:xfrm>
            <a:off x="355890" y="3595382"/>
            <a:ext cx="4085493" cy="1349275"/>
            <a:chOff x="463526" y="2632212"/>
            <a:chExt cx="4085493" cy="13492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4F9F30-D77C-427B-B3BC-F9F243269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9853" r="44180" b="43615"/>
            <a:stretch/>
          </p:blipFill>
          <p:spPr>
            <a:xfrm>
              <a:off x="468923" y="2632212"/>
              <a:ext cx="3083170" cy="71635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A1E284A-CFFE-4686-A68F-CA0217542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1560"/>
            <a:stretch/>
          </p:blipFill>
          <p:spPr>
            <a:xfrm>
              <a:off x="463526" y="3390466"/>
              <a:ext cx="4085493" cy="59102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44E20B-C6B8-453A-BC78-22BFBC2107B6}"/>
              </a:ext>
            </a:extLst>
          </p:cNvPr>
          <p:cNvGrpSpPr/>
          <p:nvPr/>
        </p:nvGrpSpPr>
        <p:grpSpPr>
          <a:xfrm>
            <a:off x="379765" y="5046614"/>
            <a:ext cx="4080099" cy="1308393"/>
            <a:chOff x="468922" y="4347574"/>
            <a:chExt cx="4080099" cy="130839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F8DE15-3EB1-4ABD-9B09-21F21F72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922" y="4347574"/>
              <a:ext cx="4080097" cy="61708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B1132D7-4D5D-4F3B-9FCD-5E30EB93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8923" y="4998955"/>
              <a:ext cx="4080098" cy="657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52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3376BA-4D9C-4FC8-B93B-F6A392D94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3412" b="81262"/>
          <a:stretch/>
        </p:blipFill>
        <p:spPr>
          <a:xfrm>
            <a:off x="228600" y="351692"/>
            <a:ext cx="7403867" cy="386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2ED37-BDC9-4FAF-81E5-A1F9EEBD3662}"/>
              </a:ext>
            </a:extLst>
          </p:cNvPr>
          <p:cNvSpPr txBox="1"/>
          <p:nvPr/>
        </p:nvSpPr>
        <p:spPr>
          <a:xfrm>
            <a:off x="4991834" y="1140419"/>
            <a:ext cx="356308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#ans1</a:t>
            </a:r>
          </a:p>
          <a:p>
            <a:r>
              <a:rPr lang="en-IN" sz="1000" dirty="0"/>
              <a:t> </a:t>
            </a:r>
          </a:p>
          <a:p>
            <a:r>
              <a:rPr lang="en-IN" sz="1000" dirty="0"/>
              <a:t>def add(</a:t>
            </a:r>
            <a:r>
              <a:rPr lang="en-IN" sz="1000" dirty="0" err="1"/>
              <a:t>a,b</a:t>
            </a:r>
            <a:r>
              <a:rPr lang="en-IN" sz="1000" dirty="0"/>
              <a:t>):</a:t>
            </a:r>
          </a:p>
          <a:p>
            <a:r>
              <a:rPr lang="en-IN" sz="1000" dirty="0"/>
              <a:t>    c=</a:t>
            </a:r>
            <a:r>
              <a:rPr lang="en-IN" sz="1000" dirty="0" err="1"/>
              <a:t>a+b</a:t>
            </a:r>
            <a:endParaRPr lang="en-IN" sz="1000" dirty="0"/>
          </a:p>
          <a:p>
            <a:r>
              <a:rPr lang="en-IN" sz="1000" dirty="0"/>
              <a:t>    print(</a:t>
            </a:r>
            <a:r>
              <a:rPr lang="en-IN" sz="1000" dirty="0" err="1"/>
              <a:t>a,"+",b</a:t>
            </a:r>
            <a:r>
              <a:rPr lang="en-IN" sz="1000" dirty="0"/>
              <a:t>,"=",c)</a:t>
            </a:r>
          </a:p>
          <a:p>
            <a:r>
              <a:rPr lang="en-IN" sz="1000" dirty="0"/>
              <a:t>    </a:t>
            </a:r>
          </a:p>
          <a:p>
            <a:r>
              <a:rPr lang="en-IN" sz="1000" dirty="0"/>
              <a:t>def min(</a:t>
            </a:r>
            <a:r>
              <a:rPr lang="en-IN" sz="1000" dirty="0" err="1"/>
              <a:t>a,b</a:t>
            </a:r>
            <a:r>
              <a:rPr lang="en-IN" sz="1000" dirty="0"/>
              <a:t>):</a:t>
            </a:r>
          </a:p>
          <a:p>
            <a:r>
              <a:rPr lang="en-IN" sz="1000" dirty="0"/>
              <a:t>    c=a-b</a:t>
            </a:r>
          </a:p>
          <a:p>
            <a:r>
              <a:rPr lang="en-IN" sz="1000" dirty="0"/>
              <a:t>    print(a,"-",b,"=",c)</a:t>
            </a:r>
          </a:p>
          <a:p>
            <a:endParaRPr lang="en-IN" sz="1000" dirty="0"/>
          </a:p>
          <a:p>
            <a:r>
              <a:rPr lang="en-IN" sz="1000" dirty="0"/>
              <a:t>def div(</a:t>
            </a:r>
            <a:r>
              <a:rPr lang="en-IN" sz="1000" dirty="0" err="1"/>
              <a:t>a,b</a:t>
            </a:r>
            <a:r>
              <a:rPr lang="en-IN" sz="1000" dirty="0"/>
              <a:t>):</a:t>
            </a:r>
          </a:p>
          <a:p>
            <a:r>
              <a:rPr lang="en-IN" sz="1000" dirty="0"/>
              <a:t>    c=a/b</a:t>
            </a:r>
          </a:p>
          <a:p>
            <a:r>
              <a:rPr lang="en-IN" sz="1000" dirty="0"/>
              <a:t>    print(</a:t>
            </a:r>
            <a:r>
              <a:rPr lang="en-IN" sz="1000" dirty="0" err="1"/>
              <a:t>a,"÷",b</a:t>
            </a:r>
            <a:r>
              <a:rPr lang="en-IN" sz="1000" dirty="0"/>
              <a:t>,"=",c)</a:t>
            </a:r>
          </a:p>
          <a:p>
            <a:r>
              <a:rPr lang="en-IN" sz="1000" dirty="0"/>
              <a:t>    </a:t>
            </a:r>
          </a:p>
          <a:p>
            <a:r>
              <a:rPr lang="en-IN" sz="1000" dirty="0"/>
              <a:t>def </a:t>
            </a:r>
            <a:r>
              <a:rPr lang="en-IN" sz="1000" dirty="0" err="1"/>
              <a:t>mult</a:t>
            </a:r>
            <a:r>
              <a:rPr lang="en-IN" sz="1000" dirty="0"/>
              <a:t>(</a:t>
            </a:r>
            <a:r>
              <a:rPr lang="en-IN" sz="1000" dirty="0" err="1"/>
              <a:t>a,b</a:t>
            </a:r>
            <a:r>
              <a:rPr lang="en-IN" sz="1000" dirty="0"/>
              <a:t>):</a:t>
            </a:r>
          </a:p>
          <a:p>
            <a:r>
              <a:rPr lang="en-IN" sz="1000" dirty="0"/>
              <a:t>    c=a*b</a:t>
            </a:r>
          </a:p>
          <a:p>
            <a:r>
              <a:rPr lang="en-IN" sz="1000" dirty="0"/>
              <a:t>    print(</a:t>
            </a:r>
            <a:r>
              <a:rPr lang="en-IN" sz="1000" dirty="0" err="1"/>
              <a:t>a,"×",b</a:t>
            </a:r>
            <a:r>
              <a:rPr lang="en-IN" sz="1000" dirty="0"/>
              <a:t>,"=",c)</a:t>
            </a:r>
          </a:p>
          <a:p>
            <a:r>
              <a:rPr lang="en-IN" sz="1000" dirty="0"/>
              <a:t>    </a:t>
            </a:r>
          </a:p>
          <a:p>
            <a:r>
              <a:rPr lang="en-IN" sz="1000" dirty="0"/>
              <a:t>a=int(input("enter 1st no.:"))</a:t>
            </a:r>
          </a:p>
          <a:p>
            <a:r>
              <a:rPr lang="en-IN" sz="1000" dirty="0"/>
              <a:t>sign=str(input("specify operation('+','-' ,'*'or'/'):"))</a:t>
            </a:r>
          </a:p>
          <a:p>
            <a:r>
              <a:rPr lang="en-IN" sz="1000" dirty="0"/>
              <a:t>b=int(input("enter 2nd no.:"))</a:t>
            </a:r>
          </a:p>
          <a:p>
            <a:endParaRPr lang="en-IN" sz="1000" dirty="0"/>
          </a:p>
          <a:p>
            <a:r>
              <a:rPr lang="en-IN" sz="1000" dirty="0"/>
              <a:t>if sign=="+":</a:t>
            </a:r>
          </a:p>
          <a:p>
            <a:r>
              <a:rPr lang="en-IN" sz="1000" dirty="0"/>
              <a:t>    add(</a:t>
            </a:r>
            <a:r>
              <a:rPr lang="en-IN" sz="1000" dirty="0" err="1"/>
              <a:t>a,b</a:t>
            </a:r>
            <a:r>
              <a:rPr lang="en-IN" sz="1000" dirty="0"/>
              <a:t>)</a:t>
            </a:r>
          </a:p>
          <a:p>
            <a:r>
              <a:rPr lang="en-IN" sz="1000" dirty="0" err="1"/>
              <a:t>elif</a:t>
            </a:r>
            <a:r>
              <a:rPr lang="en-IN" sz="1000" dirty="0"/>
              <a:t> sign=="-":</a:t>
            </a:r>
          </a:p>
          <a:p>
            <a:r>
              <a:rPr lang="en-IN" sz="1000" dirty="0"/>
              <a:t>    min(</a:t>
            </a:r>
            <a:r>
              <a:rPr lang="en-IN" sz="1000" dirty="0" err="1"/>
              <a:t>a,b</a:t>
            </a:r>
            <a:r>
              <a:rPr lang="en-IN" sz="1000" dirty="0"/>
              <a:t>)</a:t>
            </a:r>
          </a:p>
          <a:p>
            <a:r>
              <a:rPr lang="en-IN" sz="1000" dirty="0" err="1"/>
              <a:t>elif</a:t>
            </a:r>
            <a:r>
              <a:rPr lang="en-IN" sz="1000" dirty="0"/>
              <a:t> sign=="*":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mult</a:t>
            </a:r>
            <a:r>
              <a:rPr lang="en-IN" sz="1000" dirty="0"/>
              <a:t>(</a:t>
            </a:r>
            <a:r>
              <a:rPr lang="en-IN" sz="1000" dirty="0" err="1"/>
              <a:t>a,b</a:t>
            </a:r>
            <a:r>
              <a:rPr lang="en-IN" sz="1000" dirty="0"/>
              <a:t>)</a:t>
            </a:r>
          </a:p>
          <a:p>
            <a:r>
              <a:rPr lang="en-IN" sz="1000" dirty="0" err="1"/>
              <a:t>elif</a:t>
            </a:r>
            <a:r>
              <a:rPr lang="en-IN" sz="1000" dirty="0"/>
              <a:t> sign=="/":</a:t>
            </a:r>
          </a:p>
          <a:p>
            <a:r>
              <a:rPr lang="en-IN" sz="1000" dirty="0"/>
              <a:t>    div(</a:t>
            </a:r>
            <a:r>
              <a:rPr lang="en-IN" sz="1000" dirty="0" err="1"/>
              <a:t>a,b</a:t>
            </a:r>
            <a:r>
              <a:rPr lang="en-IN" sz="1000" dirty="0"/>
              <a:t>)</a:t>
            </a:r>
          </a:p>
          <a:p>
            <a:r>
              <a:rPr lang="en-IN" sz="1000" dirty="0"/>
              <a:t>else:</a:t>
            </a:r>
          </a:p>
          <a:p>
            <a:r>
              <a:rPr lang="en-IN" sz="1000" dirty="0"/>
              <a:t>    print("error!")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33514-016A-4BF4-9857-DD9FED14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80" y="1224330"/>
            <a:ext cx="4557566" cy="4593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25AF8-81DD-4A37-AE59-23495E092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280" y="5011616"/>
            <a:ext cx="3390900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C7C92-9008-422F-82BF-C14F1D15F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1080" y="3429000"/>
            <a:ext cx="35433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C2965B-3D26-473A-93B4-33599CA79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080" y="1855909"/>
            <a:ext cx="3400425" cy="1276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D09984-061A-4E2D-85B6-40D698EC4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280" y="375139"/>
            <a:ext cx="35337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DAFE14-580A-4A7A-98F7-F630E5C2F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153" t="44842" r="1890"/>
          <a:stretch/>
        </p:blipFill>
        <p:spPr>
          <a:xfrm>
            <a:off x="704119" y="536330"/>
            <a:ext cx="4905956" cy="899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9B518-2AB4-44E4-94B8-623DDD729877}"/>
              </a:ext>
            </a:extLst>
          </p:cNvPr>
          <p:cNvSpPr txBox="1"/>
          <p:nvPr/>
        </p:nvSpPr>
        <p:spPr>
          <a:xfrm>
            <a:off x="853588" y="2462629"/>
            <a:ext cx="274539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s1=set(str(input("Enter 1st string:"))) #a</a:t>
            </a:r>
          </a:p>
          <a:p>
            <a:r>
              <a:rPr lang="en-IN" sz="1200" dirty="0"/>
              <a:t>s2=set(str(input("Enter 2nd string:"))) #a</a:t>
            </a:r>
          </a:p>
          <a:p>
            <a:endParaRPr lang="en-IN" sz="1200" dirty="0"/>
          </a:p>
          <a:p>
            <a:r>
              <a:rPr lang="en-IN" sz="1200" dirty="0"/>
              <a:t>s=s1.intersection(s2) #b</a:t>
            </a:r>
          </a:p>
          <a:p>
            <a:r>
              <a:rPr lang="en-IN" sz="1200" dirty="0"/>
              <a:t>print("Common </a:t>
            </a:r>
            <a:r>
              <a:rPr lang="en-IN" sz="1200" dirty="0" err="1"/>
              <a:t>elements:",s</a:t>
            </a:r>
            <a:r>
              <a:rPr lang="en-IN" sz="1200" dirty="0"/>
              <a:t>)</a:t>
            </a:r>
          </a:p>
          <a:p>
            <a:endParaRPr lang="en-IN" sz="1200" dirty="0"/>
          </a:p>
          <a:p>
            <a:r>
              <a:rPr lang="en-IN" sz="1200" dirty="0"/>
              <a:t>s=s2.symmetric_difference(s1) #c</a:t>
            </a:r>
          </a:p>
          <a:p>
            <a:r>
              <a:rPr lang="en-IN" sz="1200" dirty="0"/>
              <a:t>print("Unique </a:t>
            </a:r>
            <a:r>
              <a:rPr lang="en-IN" sz="1200" dirty="0" err="1"/>
              <a:t>elemenrts</a:t>
            </a:r>
            <a:r>
              <a:rPr lang="en-IN" sz="1200" dirty="0"/>
              <a:t>:",s)</a:t>
            </a:r>
          </a:p>
          <a:p>
            <a:endParaRPr lang="en-IN" sz="1200" dirty="0"/>
          </a:p>
          <a:p>
            <a:r>
              <a:rPr lang="en-IN" sz="1200" dirty="0"/>
              <a:t>s=s1.union(s2) </a:t>
            </a:r>
          </a:p>
          <a:p>
            <a:r>
              <a:rPr lang="en-IN" sz="1200" dirty="0"/>
              <a:t>print("All </a:t>
            </a:r>
            <a:r>
              <a:rPr lang="en-IN" sz="1200" dirty="0" err="1"/>
              <a:t>elements:",s</a:t>
            </a:r>
            <a:r>
              <a:rPr lang="en-IN" sz="1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09328-F712-4C9F-9267-B82BF11E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931" y="1118472"/>
            <a:ext cx="455295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5DA34-BE81-4A6D-8886-023C53D7B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31" y="4120295"/>
            <a:ext cx="4810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9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306BBE-696D-4C74-8621-5555D5FA1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19815" r="36785" b="41319"/>
          <a:stretch/>
        </p:blipFill>
        <p:spPr>
          <a:xfrm>
            <a:off x="206115" y="96715"/>
            <a:ext cx="2871193" cy="1732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6CD43-E17C-4B41-AF6B-46282DDEAFED}"/>
              </a:ext>
            </a:extLst>
          </p:cNvPr>
          <p:cNvSpPr txBox="1"/>
          <p:nvPr/>
        </p:nvSpPr>
        <p:spPr>
          <a:xfrm>
            <a:off x="5088546" y="2279626"/>
            <a:ext cx="39675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#Ans 2</a:t>
            </a:r>
          </a:p>
          <a:p>
            <a:endParaRPr lang="en-IN" sz="1200" dirty="0"/>
          </a:p>
          <a:p>
            <a:r>
              <a:rPr lang="en-IN" sz="1200" dirty="0"/>
              <a:t>def </a:t>
            </a:r>
            <a:r>
              <a:rPr lang="en-IN" sz="1200" dirty="0" err="1"/>
              <a:t>func_tri</a:t>
            </a:r>
            <a:r>
              <a:rPr lang="en-IN" sz="1200" dirty="0"/>
              <a:t>(n): #part a</a:t>
            </a:r>
          </a:p>
          <a:p>
            <a:r>
              <a:rPr lang="en-IN" sz="1200" dirty="0"/>
              <a:t>    for </a:t>
            </a:r>
            <a:r>
              <a:rPr lang="en-IN" sz="1200" dirty="0" err="1"/>
              <a:t>i</a:t>
            </a:r>
            <a:r>
              <a:rPr lang="en-IN" sz="1200" dirty="0"/>
              <a:t> in range (1,n+1):</a:t>
            </a:r>
          </a:p>
          <a:p>
            <a:r>
              <a:rPr lang="en-IN" sz="1200" dirty="0"/>
              <a:t>        print("*"*</a:t>
            </a:r>
            <a:r>
              <a:rPr lang="en-IN" sz="1200" dirty="0" err="1"/>
              <a:t>i</a:t>
            </a:r>
            <a:r>
              <a:rPr lang="en-IN" sz="1200" dirty="0"/>
              <a:t>, end="")</a:t>
            </a:r>
          </a:p>
          <a:p>
            <a:r>
              <a:rPr lang="en-IN" sz="1200" dirty="0"/>
              <a:t>        print("")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def </a:t>
            </a:r>
            <a:r>
              <a:rPr lang="en-IN" sz="1200" dirty="0" err="1"/>
              <a:t>func_square</a:t>
            </a:r>
            <a:r>
              <a:rPr lang="en-IN" sz="1200" dirty="0"/>
              <a:t>(s): #part b</a:t>
            </a:r>
          </a:p>
          <a:p>
            <a:r>
              <a:rPr lang="en-IN" sz="1200" dirty="0"/>
              <a:t>    for </a:t>
            </a:r>
            <a:r>
              <a:rPr lang="en-IN" sz="1200" dirty="0" err="1"/>
              <a:t>i</a:t>
            </a:r>
            <a:r>
              <a:rPr lang="en-IN" sz="1200" dirty="0"/>
              <a:t> in range (1,s+1):</a:t>
            </a:r>
          </a:p>
          <a:p>
            <a:r>
              <a:rPr lang="en-IN" sz="1200" dirty="0"/>
              <a:t>        if </a:t>
            </a:r>
            <a:r>
              <a:rPr lang="en-IN" sz="1200" dirty="0" err="1"/>
              <a:t>i</a:t>
            </a:r>
            <a:r>
              <a:rPr lang="en-IN" sz="1200" dirty="0"/>
              <a:t>==1 or </a:t>
            </a:r>
            <a:r>
              <a:rPr lang="en-IN" sz="1200" dirty="0" err="1"/>
              <a:t>i</a:t>
            </a:r>
            <a:r>
              <a:rPr lang="en-IN" sz="1200" dirty="0"/>
              <a:t>==s:</a:t>
            </a:r>
          </a:p>
          <a:p>
            <a:r>
              <a:rPr lang="en-IN" sz="1200" dirty="0"/>
              <a:t>            print("$"*s)</a:t>
            </a:r>
          </a:p>
          <a:p>
            <a:r>
              <a:rPr lang="en-IN" sz="1200" dirty="0"/>
              <a:t>        else:</a:t>
            </a:r>
          </a:p>
          <a:p>
            <a:r>
              <a:rPr lang="en-IN" sz="1200" dirty="0"/>
              <a:t>            print("$"+" "*(s-1)+"$")</a:t>
            </a:r>
          </a:p>
          <a:p>
            <a:endParaRPr lang="en-IN" sz="1200" dirty="0"/>
          </a:p>
          <a:p>
            <a:r>
              <a:rPr lang="en-IN" sz="1200" dirty="0"/>
              <a:t>n=int(input("enter no. of rows:"))</a:t>
            </a:r>
          </a:p>
          <a:p>
            <a:r>
              <a:rPr lang="en-IN" sz="1200" dirty="0"/>
              <a:t>s=int(input("enter side:"))</a:t>
            </a:r>
          </a:p>
          <a:p>
            <a:endParaRPr lang="en-IN" sz="1200" dirty="0"/>
          </a:p>
          <a:p>
            <a:r>
              <a:rPr lang="en-IN" sz="1200" dirty="0" err="1"/>
              <a:t>func_tri</a:t>
            </a:r>
            <a:r>
              <a:rPr lang="en-IN" sz="1200" dirty="0"/>
              <a:t>(n)</a:t>
            </a:r>
          </a:p>
          <a:p>
            <a:r>
              <a:rPr lang="en-IN" sz="1200" dirty="0"/>
              <a:t>print("")</a:t>
            </a:r>
          </a:p>
          <a:p>
            <a:r>
              <a:rPr lang="en-IN" sz="1200" dirty="0" err="1"/>
              <a:t>func_square</a:t>
            </a:r>
            <a:r>
              <a:rPr lang="en-IN" sz="1200" dirty="0"/>
              <a:t>(s)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3C3A4-30CB-42A5-BFA4-EB288118E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6" y="2279626"/>
            <a:ext cx="4010025" cy="428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9CF89-81C8-41CB-A925-B7FA7B59A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411" y="3076941"/>
            <a:ext cx="19621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08BE6-924C-4F99-B2AD-F433BEC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41" y="624252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66647-A184-4703-948B-0387CE9C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41" y="2421548"/>
            <a:ext cx="3895725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63AED-E6D8-428C-8333-CA541F507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87" y="750010"/>
            <a:ext cx="5493360" cy="3176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D23E9-6EDE-492A-AC64-E06FCD3B5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841" y="4423996"/>
            <a:ext cx="4314825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D780D8-E43F-48F0-8A14-7DEF76FC8425}"/>
              </a:ext>
            </a:extLst>
          </p:cNvPr>
          <p:cNvSpPr txBox="1"/>
          <p:nvPr/>
        </p:nvSpPr>
        <p:spPr>
          <a:xfrm>
            <a:off x="578016" y="3926498"/>
            <a:ext cx="33872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#Ans3</a:t>
            </a:r>
          </a:p>
          <a:p>
            <a:endParaRPr lang="en-IN" sz="1000" dirty="0"/>
          </a:p>
          <a:p>
            <a:r>
              <a:rPr lang="en-IN" sz="1000" dirty="0"/>
              <a:t>a=int(input("enter </a:t>
            </a:r>
            <a:r>
              <a:rPr lang="en-IN" sz="1000" dirty="0" err="1"/>
              <a:t>coeffitient</a:t>
            </a:r>
            <a:r>
              <a:rPr lang="en-IN" sz="1000" dirty="0"/>
              <a:t> of x^2(a):"))</a:t>
            </a:r>
          </a:p>
          <a:p>
            <a:r>
              <a:rPr lang="en-IN" sz="1000" dirty="0"/>
              <a:t>b=int(input("enter </a:t>
            </a:r>
            <a:r>
              <a:rPr lang="en-IN" sz="1000" dirty="0" err="1"/>
              <a:t>coeffitient</a:t>
            </a:r>
            <a:r>
              <a:rPr lang="en-IN" sz="1000" dirty="0"/>
              <a:t> of x(b):"))</a:t>
            </a:r>
          </a:p>
          <a:p>
            <a:r>
              <a:rPr lang="en-IN" sz="1000" dirty="0"/>
              <a:t>c=float(input("enter constant term:"))</a:t>
            </a:r>
          </a:p>
          <a:p>
            <a:endParaRPr lang="en-IN" sz="1000" dirty="0"/>
          </a:p>
          <a:p>
            <a:r>
              <a:rPr lang="en-IN" sz="1000" dirty="0"/>
              <a:t>d=(b**2)-(4*a*c)</a:t>
            </a:r>
          </a:p>
          <a:p>
            <a:r>
              <a:rPr lang="en-IN" sz="1000" dirty="0"/>
              <a:t>print("Your equation </a:t>
            </a:r>
            <a:r>
              <a:rPr lang="en-IN" sz="1000" dirty="0" err="1"/>
              <a:t>is:",a</a:t>
            </a:r>
            <a:r>
              <a:rPr lang="en-IN" sz="1000" dirty="0"/>
              <a:t>,"(x^2)","+",b,"(x)","+(",c,")=0")</a:t>
            </a:r>
          </a:p>
          <a:p>
            <a:endParaRPr lang="en-IN" sz="1000" dirty="0"/>
          </a:p>
          <a:p>
            <a:r>
              <a:rPr lang="en-IN" sz="1000" dirty="0"/>
              <a:t>if d&gt;0:</a:t>
            </a:r>
          </a:p>
          <a:p>
            <a:r>
              <a:rPr lang="en-IN" sz="1000" dirty="0"/>
              <a:t>    x1=(-b+(d**0.5))/(2*a)</a:t>
            </a:r>
          </a:p>
          <a:p>
            <a:r>
              <a:rPr lang="en-IN" sz="1000" dirty="0"/>
              <a:t>    x2=(-b-(d**0.5))/(2*a)</a:t>
            </a:r>
          </a:p>
          <a:p>
            <a:r>
              <a:rPr lang="en-IN" sz="1000" dirty="0"/>
              <a:t>    print("Equation has 2 distinct roots: x=",x1,"and x=",x2 )</a:t>
            </a:r>
          </a:p>
          <a:p>
            <a:r>
              <a:rPr lang="en-IN" sz="1000" dirty="0" err="1"/>
              <a:t>elif</a:t>
            </a:r>
            <a:r>
              <a:rPr lang="en-IN" sz="1000" dirty="0"/>
              <a:t> d==0:</a:t>
            </a:r>
          </a:p>
          <a:p>
            <a:r>
              <a:rPr lang="en-IN" sz="1000" dirty="0"/>
              <a:t>    x=-b/(2*a)</a:t>
            </a:r>
          </a:p>
          <a:p>
            <a:r>
              <a:rPr lang="en-IN" sz="1000" dirty="0"/>
              <a:t>    print("Equation has two equal roots: x=",x)</a:t>
            </a:r>
          </a:p>
          <a:p>
            <a:r>
              <a:rPr lang="en-IN" sz="1000" dirty="0"/>
              <a:t>else:</a:t>
            </a:r>
          </a:p>
          <a:p>
            <a:r>
              <a:rPr lang="en-IN" sz="1000" dirty="0"/>
              <a:t>    print("Equation has no real roots")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817B8-4986-415A-B366-3F0B27B89C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58580" r="9044" b="34463"/>
          <a:stretch/>
        </p:blipFill>
        <p:spPr>
          <a:xfrm>
            <a:off x="416684" y="91690"/>
            <a:ext cx="7097137" cy="5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B966B9-760B-4E76-9779-FFECFB5F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73570" b="19132"/>
          <a:stretch/>
        </p:blipFill>
        <p:spPr>
          <a:xfrm>
            <a:off x="106240" y="205862"/>
            <a:ext cx="7257592" cy="519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21D9DC-03A3-4396-BB77-8BE258F6DCF1}"/>
              </a:ext>
            </a:extLst>
          </p:cNvPr>
          <p:cNvSpPr txBox="1"/>
          <p:nvPr/>
        </p:nvSpPr>
        <p:spPr>
          <a:xfrm>
            <a:off x="208817" y="2538222"/>
            <a:ext cx="44335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#ans5 #square #rectangle #circle #triangle</a:t>
            </a:r>
          </a:p>
          <a:p>
            <a:r>
              <a:rPr lang="en-IN" sz="700" dirty="0"/>
              <a:t>def </a:t>
            </a:r>
            <a:r>
              <a:rPr lang="en-IN" sz="700" dirty="0" err="1"/>
              <a:t>ar_circle</a:t>
            </a:r>
            <a:r>
              <a:rPr lang="en-IN" sz="700" dirty="0"/>
              <a:t>(r):</a:t>
            </a:r>
          </a:p>
          <a:p>
            <a:r>
              <a:rPr lang="en-IN" sz="700" dirty="0"/>
              <a:t>    A=(22/7)*(r**2)</a:t>
            </a:r>
          </a:p>
          <a:p>
            <a:r>
              <a:rPr lang="en-IN" sz="700" dirty="0"/>
              <a:t>    print("AREA OF CIRCLE WITH </a:t>
            </a:r>
            <a:r>
              <a:rPr lang="en-IN" sz="700" dirty="0" err="1"/>
              <a:t>RADIUS",r</a:t>
            </a:r>
            <a:r>
              <a:rPr lang="en-IN" sz="700" dirty="0"/>
              <a:t>,"=:",A,"</a:t>
            </a:r>
            <a:r>
              <a:rPr lang="en-IN" sz="700" dirty="0" err="1"/>
              <a:t>sq</a:t>
            </a:r>
            <a:r>
              <a:rPr lang="en-IN" sz="700" dirty="0"/>
              <a:t>. units")</a:t>
            </a:r>
          </a:p>
          <a:p>
            <a:r>
              <a:rPr lang="en-IN" sz="700" dirty="0"/>
              <a:t>def </a:t>
            </a:r>
            <a:r>
              <a:rPr lang="en-IN" sz="700" dirty="0" err="1"/>
              <a:t>ar_rectangle</a:t>
            </a:r>
            <a:r>
              <a:rPr lang="en-IN" sz="700" dirty="0"/>
              <a:t>(</a:t>
            </a:r>
            <a:r>
              <a:rPr lang="en-IN" sz="700" dirty="0" err="1"/>
              <a:t>l,b</a:t>
            </a:r>
            <a:r>
              <a:rPr lang="en-IN" sz="700" dirty="0"/>
              <a:t>):</a:t>
            </a:r>
          </a:p>
          <a:p>
            <a:r>
              <a:rPr lang="en-IN" sz="700" dirty="0"/>
              <a:t>    A=l*b</a:t>
            </a:r>
          </a:p>
          <a:p>
            <a:r>
              <a:rPr lang="en-IN" sz="700" dirty="0"/>
              <a:t>    print("AREA OF RECTANGLE WITH </a:t>
            </a:r>
            <a:r>
              <a:rPr lang="en-IN" sz="700" dirty="0" err="1"/>
              <a:t>LENGTH",l,"AND</a:t>
            </a:r>
            <a:r>
              <a:rPr lang="en-IN" sz="700" dirty="0"/>
              <a:t> </a:t>
            </a:r>
            <a:r>
              <a:rPr lang="en-IN" sz="700" dirty="0" err="1"/>
              <a:t>BREADTH",b</a:t>
            </a:r>
            <a:r>
              <a:rPr lang="en-IN" sz="700" dirty="0"/>
              <a:t>,"=:",A,"</a:t>
            </a:r>
            <a:r>
              <a:rPr lang="en-IN" sz="700" dirty="0" err="1"/>
              <a:t>sq</a:t>
            </a:r>
            <a:r>
              <a:rPr lang="en-IN" sz="700" dirty="0"/>
              <a:t>. units")</a:t>
            </a:r>
          </a:p>
          <a:p>
            <a:r>
              <a:rPr lang="en-IN" sz="700" dirty="0"/>
              <a:t>def </a:t>
            </a:r>
            <a:r>
              <a:rPr lang="en-IN" sz="700" dirty="0" err="1"/>
              <a:t>ar_square</a:t>
            </a:r>
            <a:r>
              <a:rPr lang="en-IN" sz="700" dirty="0"/>
              <a:t>(s):</a:t>
            </a:r>
          </a:p>
          <a:p>
            <a:r>
              <a:rPr lang="en-IN" sz="700" dirty="0"/>
              <a:t>    A=s**2</a:t>
            </a:r>
          </a:p>
          <a:p>
            <a:r>
              <a:rPr lang="en-IN" sz="700" dirty="0"/>
              <a:t>    print("AREA OF SQUARE WITH SIDE",s,"=:",A,"</a:t>
            </a:r>
            <a:r>
              <a:rPr lang="en-IN" sz="700" dirty="0" err="1"/>
              <a:t>sq</a:t>
            </a:r>
            <a:r>
              <a:rPr lang="en-IN" sz="700" dirty="0"/>
              <a:t>. units")</a:t>
            </a:r>
          </a:p>
          <a:p>
            <a:r>
              <a:rPr lang="en-IN" sz="700" dirty="0"/>
              <a:t>def </a:t>
            </a:r>
            <a:r>
              <a:rPr lang="en-IN" sz="700" dirty="0" err="1"/>
              <a:t>ar_triangle</a:t>
            </a:r>
            <a:r>
              <a:rPr lang="en-IN" sz="700" dirty="0"/>
              <a:t>(</a:t>
            </a:r>
            <a:r>
              <a:rPr lang="en-IN" sz="700" dirty="0" err="1"/>
              <a:t>b,h</a:t>
            </a:r>
            <a:r>
              <a:rPr lang="en-IN" sz="700" dirty="0"/>
              <a:t>):</a:t>
            </a:r>
          </a:p>
          <a:p>
            <a:r>
              <a:rPr lang="en-IN" sz="700" dirty="0"/>
              <a:t>    A=(0.5)*b*h</a:t>
            </a:r>
          </a:p>
          <a:p>
            <a:r>
              <a:rPr lang="en-IN" sz="700" dirty="0"/>
              <a:t>    print("AREA OF TRIANGLE WITH </a:t>
            </a:r>
            <a:r>
              <a:rPr lang="en-IN" sz="700" dirty="0" err="1"/>
              <a:t>BASE",b,"AND</a:t>
            </a:r>
            <a:r>
              <a:rPr lang="en-IN" sz="700" dirty="0"/>
              <a:t> </a:t>
            </a:r>
            <a:r>
              <a:rPr lang="en-IN" sz="700" dirty="0" err="1"/>
              <a:t>HEIGHT",h</a:t>
            </a:r>
            <a:r>
              <a:rPr lang="en-IN" sz="700" dirty="0"/>
              <a:t>,"=:",A,"</a:t>
            </a:r>
            <a:r>
              <a:rPr lang="en-IN" sz="700" dirty="0" err="1"/>
              <a:t>sq</a:t>
            </a:r>
            <a:r>
              <a:rPr lang="en-IN" sz="700" dirty="0"/>
              <a:t>. units")</a:t>
            </a:r>
          </a:p>
          <a:p>
            <a:endParaRPr lang="en-IN" sz="700" dirty="0"/>
          </a:p>
          <a:p>
            <a:r>
              <a:rPr lang="en-IN" sz="700" dirty="0"/>
              <a:t>print("1. Write 'S' to find out area of square")</a:t>
            </a:r>
          </a:p>
          <a:p>
            <a:r>
              <a:rPr lang="en-IN" sz="700" dirty="0"/>
              <a:t>print("2. Write 'C' to find out area of circle")</a:t>
            </a:r>
          </a:p>
          <a:p>
            <a:r>
              <a:rPr lang="en-IN" sz="700" dirty="0"/>
              <a:t>print("3. Write 'R' to find out area of rectangle")</a:t>
            </a:r>
          </a:p>
          <a:p>
            <a:r>
              <a:rPr lang="en-IN" sz="700" dirty="0"/>
              <a:t>print("4. Write 'T' to find out area of triangle")</a:t>
            </a:r>
          </a:p>
          <a:p>
            <a:r>
              <a:rPr lang="en-IN" sz="700" dirty="0"/>
              <a:t>print()</a:t>
            </a:r>
          </a:p>
          <a:p>
            <a:r>
              <a:rPr lang="en-IN" sz="700" dirty="0"/>
              <a:t>shape=str(input("Enter shape:")).upper()</a:t>
            </a:r>
          </a:p>
          <a:p>
            <a:r>
              <a:rPr lang="en-IN" sz="700" dirty="0"/>
              <a:t>shape=shape[0]</a:t>
            </a:r>
          </a:p>
          <a:p>
            <a:endParaRPr lang="en-IN" sz="700" dirty="0"/>
          </a:p>
          <a:p>
            <a:r>
              <a:rPr lang="en-IN" sz="700" dirty="0"/>
              <a:t>if shape=="S":</a:t>
            </a:r>
          </a:p>
          <a:p>
            <a:r>
              <a:rPr lang="en-IN" sz="700" dirty="0"/>
              <a:t>    s=float(input("Enter side of square:"))</a:t>
            </a:r>
          </a:p>
          <a:p>
            <a:r>
              <a:rPr lang="en-IN" sz="700" dirty="0"/>
              <a:t>    </a:t>
            </a:r>
            <a:r>
              <a:rPr lang="en-IN" sz="700" dirty="0" err="1"/>
              <a:t>ar_square</a:t>
            </a:r>
            <a:r>
              <a:rPr lang="en-IN" sz="700" dirty="0"/>
              <a:t>(s)</a:t>
            </a:r>
          </a:p>
          <a:p>
            <a:r>
              <a:rPr lang="en-IN" sz="700" dirty="0" err="1"/>
              <a:t>elif</a:t>
            </a:r>
            <a:r>
              <a:rPr lang="en-IN" sz="700" dirty="0"/>
              <a:t> shape=="C":</a:t>
            </a:r>
          </a:p>
          <a:p>
            <a:r>
              <a:rPr lang="en-IN" sz="700" dirty="0"/>
              <a:t>    r=float(input("Enter radius of circle:"))</a:t>
            </a:r>
          </a:p>
          <a:p>
            <a:r>
              <a:rPr lang="en-IN" sz="700" dirty="0"/>
              <a:t>    </a:t>
            </a:r>
            <a:r>
              <a:rPr lang="en-IN" sz="700" dirty="0" err="1"/>
              <a:t>ar_circle</a:t>
            </a:r>
            <a:r>
              <a:rPr lang="en-IN" sz="700" dirty="0"/>
              <a:t>(r)</a:t>
            </a:r>
          </a:p>
          <a:p>
            <a:r>
              <a:rPr lang="en-IN" sz="700" dirty="0" err="1"/>
              <a:t>elif</a:t>
            </a:r>
            <a:r>
              <a:rPr lang="en-IN" sz="700" dirty="0"/>
              <a:t> shape=="R":</a:t>
            </a:r>
          </a:p>
          <a:p>
            <a:r>
              <a:rPr lang="en-IN" sz="700" dirty="0"/>
              <a:t>    l=float(input("Enter length of rectangle:"))</a:t>
            </a:r>
          </a:p>
          <a:p>
            <a:r>
              <a:rPr lang="en-IN" sz="700" dirty="0"/>
              <a:t>    b=float(input("Enter breadth of rectangle:"))</a:t>
            </a:r>
          </a:p>
          <a:p>
            <a:r>
              <a:rPr lang="en-IN" sz="700" dirty="0"/>
              <a:t>    </a:t>
            </a:r>
            <a:r>
              <a:rPr lang="en-IN" sz="700" dirty="0" err="1"/>
              <a:t>ar_rectangle</a:t>
            </a:r>
            <a:r>
              <a:rPr lang="en-IN" sz="700" dirty="0"/>
              <a:t>(</a:t>
            </a:r>
            <a:r>
              <a:rPr lang="en-IN" sz="700" dirty="0" err="1"/>
              <a:t>l,b</a:t>
            </a:r>
            <a:r>
              <a:rPr lang="en-IN" sz="700" dirty="0"/>
              <a:t>)</a:t>
            </a:r>
          </a:p>
          <a:p>
            <a:r>
              <a:rPr lang="en-IN" sz="700" dirty="0" err="1"/>
              <a:t>elif</a:t>
            </a:r>
            <a:r>
              <a:rPr lang="en-IN" sz="700" dirty="0"/>
              <a:t> shape=="T":</a:t>
            </a:r>
          </a:p>
          <a:p>
            <a:r>
              <a:rPr lang="en-IN" sz="700" dirty="0"/>
              <a:t>    b=float(input("Enter base of triangle:"))</a:t>
            </a:r>
          </a:p>
          <a:p>
            <a:r>
              <a:rPr lang="en-IN" sz="700" dirty="0"/>
              <a:t>    h=float(input("Enter height of triangle"))</a:t>
            </a:r>
          </a:p>
          <a:p>
            <a:r>
              <a:rPr lang="en-IN" sz="700" dirty="0"/>
              <a:t>    </a:t>
            </a:r>
            <a:r>
              <a:rPr lang="en-IN" sz="700" dirty="0" err="1"/>
              <a:t>ar_triangle</a:t>
            </a:r>
            <a:r>
              <a:rPr lang="en-IN" sz="700" dirty="0"/>
              <a:t>(</a:t>
            </a:r>
            <a:r>
              <a:rPr lang="en-IN" sz="700" dirty="0" err="1"/>
              <a:t>b,h</a:t>
            </a:r>
            <a:r>
              <a:rPr lang="en-IN" sz="700" dirty="0"/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99BEC0-C62F-4C6E-81D1-6D05BE42E95D}"/>
              </a:ext>
            </a:extLst>
          </p:cNvPr>
          <p:cNvGrpSpPr/>
          <p:nvPr/>
        </p:nvGrpSpPr>
        <p:grpSpPr>
          <a:xfrm>
            <a:off x="7807570" y="205862"/>
            <a:ext cx="3833445" cy="6383778"/>
            <a:chOff x="8431504" y="536720"/>
            <a:chExt cx="2997805" cy="56684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1E0372-044A-48F9-99ED-2CCBCCB1E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1580" y="536720"/>
              <a:ext cx="2937729" cy="143205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D1DE9-6DF5-4184-8C32-7D1EFF5A4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962"/>
            <a:stretch/>
          </p:blipFill>
          <p:spPr>
            <a:xfrm>
              <a:off x="8491580" y="2169985"/>
              <a:ext cx="2937729" cy="11109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6F677DF-4850-4FCB-9468-125BB15C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1505" y="3482154"/>
              <a:ext cx="2997803" cy="123688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A3D040-9BC3-4E16-BACC-C1D45DEE1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1504" y="4919629"/>
              <a:ext cx="2997803" cy="1285508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83DAB4F-883F-46F6-8AC1-7D6490DF1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7062" y="1174531"/>
            <a:ext cx="5376770" cy="51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1C3444-056A-4AD1-BEA1-6065C618D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81262" b="7890"/>
          <a:stretch/>
        </p:blipFill>
        <p:spPr>
          <a:xfrm>
            <a:off x="343760" y="254977"/>
            <a:ext cx="6277966" cy="668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43F08-AFF4-4690-B27F-C535A3243532}"/>
              </a:ext>
            </a:extLst>
          </p:cNvPr>
          <p:cNvSpPr txBox="1"/>
          <p:nvPr/>
        </p:nvSpPr>
        <p:spPr>
          <a:xfrm>
            <a:off x="551718" y="1343365"/>
            <a:ext cx="3047267" cy="510139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IN" sz="1050" dirty="0"/>
              <a:t>#ans6 #factorial</a:t>
            </a:r>
          </a:p>
          <a:p>
            <a:r>
              <a:rPr lang="en-IN" sz="1050" dirty="0"/>
              <a:t>def factorial(f):</a:t>
            </a:r>
          </a:p>
          <a:p>
            <a:r>
              <a:rPr lang="en-IN" sz="1050" dirty="0"/>
              <a:t>    global </a:t>
            </a:r>
            <a:r>
              <a:rPr lang="en-IN" sz="1050" dirty="0" err="1"/>
              <a:t>fac</a:t>
            </a:r>
            <a:endParaRPr lang="en-IN" sz="1050" dirty="0"/>
          </a:p>
          <a:p>
            <a:r>
              <a:rPr lang="en-IN" sz="1050" dirty="0"/>
              <a:t>    for </a:t>
            </a:r>
            <a:r>
              <a:rPr lang="en-IN" sz="1050" dirty="0" err="1"/>
              <a:t>i</a:t>
            </a:r>
            <a:r>
              <a:rPr lang="en-IN" sz="1050" dirty="0"/>
              <a:t> in range (1,f+1):</a:t>
            </a:r>
          </a:p>
          <a:p>
            <a:r>
              <a:rPr lang="en-IN" sz="1050" dirty="0"/>
              <a:t>        </a:t>
            </a:r>
            <a:r>
              <a:rPr lang="en-IN" sz="1050" dirty="0" err="1"/>
              <a:t>fac</a:t>
            </a:r>
            <a:r>
              <a:rPr lang="en-IN" sz="1050" dirty="0"/>
              <a:t>=1   </a:t>
            </a:r>
          </a:p>
          <a:p>
            <a:r>
              <a:rPr lang="en-IN" sz="1050" dirty="0"/>
              <a:t>    for j in range (i,1,-1):</a:t>
            </a:r>
          </a:p>
          <a:p>
            <a:r>
              <a:rPr lang="en-IN" sz="1050" dirty="0"/>
              <a:t>        </a:t>
            </a:r>
            <a:r>
              <a:rPr lang="en-IN" sz="1050" dirty="0" err="1"/>
              <a:t>fac</a:t>
            </a:r>
            <a:r>
              <a:rPr lang="en-IN" sz="1050" dirty="0"/>
              <a:t>*=j</a:t>
            </a:r>
          </a:p>
          <a:p>
            <a:r>
              <a:rPr lang="en-IN" sz="1050" dirty="0"/>
              <a:t>    </a:t>
            </a:r>
          </a:p>
          <a:p>
            <a:r>
              <a:rPr lang="en-IN" sz="1050" dirty="0"/>
              <a:t>def </a:t>
            </a:r>
            <a:r>
              <a:rPr lang="en-IN" sz="1050" dirty="0" err="1"/>
              <a:t>sum_of_reci_of_fac</a:t>
            </a:r>
            <a:r>
              <a:rPr lang="en-IN" sz="1050" dirty="0"/>
              <a:t>(n):</a:t>
            </a:r>
          </a:p>
          <a:p>
            <a:r>
              <a:rPr lang="en-IN" sz="1050" dirty="0"/>
              <a:t>    sum=0</a:t>
            </a:r>
          </a:p>
          <a:p>
            <a:r>
              <a:rPr lang="en-IN" sz="1050" dirty="0"/>
              <a:t>    s0=""</a:t>
            </a:r>
          </a:p>
          <a:p>
            <a:r>
              <a:rPr lang="en-IN" sz="1050" dirty="0"/>
              <a:t>    s1=""</a:t>
            </a:r>
          </a:p>
          <a:p>
            <a:r>
              <a:rPr lang="en-IN" sz="1050" dirty="0"/>
              <a:t>    s2=""</a:t>
            </a:r>
          </a:p>
          <a:p>
            <a:r>
              <a:rPr lang="en-IN" sz="1050" dirty="0"/>
              <a:t>                </a:t>
            </a:r>
          </a:p>
          <a:p>
            <a:r>
              <a:rPr lang="en-IN" sz="1050" dirty="0"/>
              <a:t>    for </a:t>
            </a:r>
            <a:r>
              <a:rPr lang="en-IN" sz="1050" dirty="0" err="1"/>
              <a:t>i</a:t>
            </a:r>
            <a:r>
              <a:rPr lang="en-IN" sz="1050" dirty="0"/>
              <a:t> in range (1,n+1):</a:t>
            </a:r>
          </a:p>
          <a:p>
            <a:r>
              <a:rPr lang="en-IN" sz="1050" dirty="0"/>
              <a:t>        factorial(</a:t>
            </a:r>
            <a:r>
              <a:rPr lang="en-IN" sz="1050" dirty="0" err="1"/>
              <a:t>i</a:t>
            </a:r>
            <a:r>
              <a:rPr lang="en-IN" sz="1050" dirty="0"/>
              <a:t>)     </a:t>
            </a:r>
          </a:p>
          <a:p>
            <a:r>
              <a:rPr lang="en-IN" sz="1050" dirty="0"/>
              <a:t>        sum+=(1/</a:t>
            </a:r>
            <a:r>
              <a:rPr lang="en-IN" sz="1050" dirty="0" err="1"/>
              <a:t>fac</a:t>
            </a:r>
            <a:r>
              <a:rPr lang="en-IN" sz="1050" dirty="0"/>
              <a:t>)</a:t>
            </a:r>
          </a:p>
          <a:p>
            <a:r>
              <a:rPr lang="en-IN" sz="1050" dirty="0"/>
              <a:t>    </a:t>
            </a:r>
          </a:p>
          <a:p>
            <a:r>
              <a:rPr lang="en-IN" sz="1050" dirty="0"/>
              <a:t>        s0+= "1/("+ str(</a:t>
            </a:r>
            <a:r>
              <a:rPr lang="en-IN" sz="1050" dirty="0" err="1"/>
              <a:t>i</a:t>
            </a:r>
            <a:r>
              <a:rPr lang="en-IN" sz="1050" dirty="0"/>
              <a:t>)+ "!)+"</a:t>
            </a:r>
          </a:p>
          <a:p>
            <a:r>
              <a:rPr lang="en-IN" sz="1050" dirty="0"/>
              <a:t>        s1+= "(1/"+ str(</a:t>
            </a:r>
            <a:r>
              <a:rPr lang="en-IN" sz="1050" dirty="0" err="1"/>
              <a:t>fac</a:t>
            </a:r>
            <a:r>
              <a:rPr lang="en-IN" sz="1050" dirty="0"/>
              <a:t>)+ ")+"</a:t>
            </a:r>
          </a:p>
          <a:p>
            <a:r>
              <a:rPr lang="en-IN" sz="1050" dirty="0"/>
              <a:t>        s2+= str(1/</a:t>
            </a:r>
            <a:r>
              <a:rPr lang="en-IN" sz="1050" dirty="0" err="1"/>
              <a:t>fac</a:t>
            </a:r>
            <a:r>
              <a:rPr lang="en-IN" sz="1050" dirty="0"/>
              <a:t>)+ "+"</a:t>
            </a:r>
          </a:p>
          <a:p>
            <a:r>
              <a:rPr lang="en-IN" sz="1050" dirty="0"/>
              <a:t> </a:t>
            </a:r>
          </a:p>
          <a:p>
            <a:r>
              <a:rPr lang="en-IN" sz="1050" dirty="0"/>
              <a:t>    print("")       </a:t>
            </a:r>
          </a:p>
          <a:p>
            <a:r>
              <a:rPr lang="en-IN" sz="1050" dirty="0"/>
              <a:t>    print(s0[:-1],"=")    </a:t>
            </a:r>
          </a:p>
          <a:p>
            <a:r>
              <a:rPr lang="en-IN" sz="1050" dirty="0"/>
              <a:t>    print(s1[:-1],"=")</a:t>
            </a:r>
          </a:p>
          <a:p>
            <a:r>
              <a:rPr lang="en-IN" sz="1050" dirty="0"/>
              <a:t>    print(s2[:-1])</a:t>
            </a:r>
          </a:p>
          <a:p>
            <a:r>
              <a:rPr lang="en-IN" sz="1050" dirty="0"/>
              <a:t>    print("")</a:t>
            </a:r>
          </a:p>
          <a:p>
            <a:r>
              <a:rPr lang="en-IN" sz="1050" dirty="0"/>
              <a:t>    print("=",sum)</a:t>
            </a:r>
          </a:p>
          <a:p>
            <a:r>
              <a:rPr lang="en-IN" sz="1050" dirty="0"/>
              <a:t>    </a:t>
            </a:r>
          </a:p>
          <a:p>
            <a:r>
              <a:rPr lang="en-IN" sz="1050" dirty="0"/>
              <a:t>n=int(input("enter limit:"))</a:t>
            </a:r>
          </a:p>
          <a:p>
            <a:r>
              <a:rPr lang="en-IN" sz="1050" dirty="0" err="1"/>
              <a:t>sum_of_reci_of_fac</a:t>
            </a:r>
            <a:r>
              <a:rPr lang="en-IN" sz="1050" dirty="0"/>
              <a:t>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C1871-E6D7-452E-A862-3BD711BD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403" y="1343365"/>
            <a:ext cx="3099945" cy="5012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F1D4FA-4572-4A84-99C6-2E340FABD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822" y="2723890"/>
            <a:ext cx="4543271" cy="14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1DE31-86AE-40D3-88A7-806898A0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31" y="1031135"/>
            <a:ext cx="1335538" cy="182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F6CA2-3156-4A5E-9EE8-660063924885}"/>
              </a:ext>
            </a:extLst>
          </p:cNvPr>
          <p:cNvSpPr txBox="1"/>
          <p:nvPr/>
        </p:nvSpPr>
        <p:spPr>
          <a:xfrm>
            <a:off x="471077" y="825578"/>
            <a:ext cx="25475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#iterative-for,while</a:t>
            </a:r>
          </a:p>
          <a:p>
            <a:r>
              <a:rPr lang="en-US" sz="1400" dirty="0"/>
              <a:t>#fibonacci #ans 7</a:t>
            </a:r>
          </a:p>
          <a:p>
            <a:r>
              <a:rPr lang="en-US" sz="1400" dirty="0"/>
              <a:t>a=0</a:t>
            </a:r>
          </a:p>
          <a:p>
            <a:r>
              <a:rPr lang="en-US" sz="1400" dirty="0"/>
              <a:t>b=1</a:t>
            </a:r>
          </a:p>
          <a:p>
            <a:r>
              <a:rPr lang="en-US" sz="1400" dirty="0"/>
              <a:t>c=</a:t>
            </a:r>
            <a:r>
              <a:rPr lang="en-US" sz="1400" dirty="0" err="1"/>
              <a:t>a+b</a:t>
            </a:r>
            <a:endParaRPr lang="en-US" sz="1400" dirty="0"/>
          </a:p>
          <a:p>
            <a:r>
              <a:rPr lang="en-US" sz="1400" dirty="0"/>
              <a:t>n=int(input("enter:"))</a:t>
            </a:r>
          </a:p>
          <a:p>
            <a:endParaRPr lang="en-US" sz="1400" dirty="0"/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 (n):    </a:t>
            </a:r>
          </a:p>
          <a:p>
            <a:r>
              <a:rPr lang="en-US" sz="1400" dirty="0"/>
              <a:t>    b=a</a:t>
            </a:r>
          </a:p>
          <a:p>
            <a:r>
              <a:rPr lang="en-US" sz="1400" dirty="0"/>
              <a:t>    a=c</a:t>
            </a:r>
          </a:p>
          <a:p>
            <a:r>
              <a:rPr lang="en-US" sz="1400" dirty="0"/>
              <a:t>    c=</a:t>
            </a:r>
            <a:r>
              <a:rPr lang="en-US" sz="1400" dirty="0" err="1"/>
              <a:t>a+b</a:t>
            </a:r>
            <a:endParaRPr lang="en-US" sz="1400" dirty="0"/>
          </a:p>
          <a:p>
            <a:r>
              <a:rPr lang="en-US" sz="1400" dirty="0"/>
              <a:t>    print(</a:t>
            </a:r>
            <a:r>
              <a:rPr lang="en-US" sz="1400" dirty="0" err="1"/>
              <a:t>a,"+",b</a:t>
            </a:r>
            <a:r>
              <a:rPr lang="en-US" sz="1400" dirty="0"/>
              <a:t>,"=",c)</a:t>
            </a:r>
          </a:p>
          <a:p>
            <a:r>
              <a:rPr lang="en-US" sz="1400" dirty="0"/>
              <a:t> </a:t>
            </a:r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BFE9A1-2A91-48F1-9A51-E05EEE9D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01" y="906206"/>
            <a:ext cx="3097251" cy="2731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52EB1-6E2D-40A6-B9B5-CFD4125F4E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92899"/>
          <a:stretch/>
        </p:blipFill>
        <p:spPr>
          <a:xfrm>
            <a:off x="471077" y="313657"/>
            <a:ext cx="6883352" cy="479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85929-9B1F-418D-96F9-EB1719C17A58}"/>
              </a:ext>
            </a:extLst>
          </p:cNvPr>
          <p:cNvSpPr txBox="1"/>
          <p:nvPr/>
        </p:nvSpPr>
        <p:spPr>
          <a:xfrm>
            <a:off x="429965" y="4082130"/>
            <a:ext cx="416995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#fibonacci recursive</a:t>
            </a:r>
          </a:p>
          <a:p>
            <a:endParaRPr lang="en-IN" sz="1400" dirty="0"/>
          </a:p>
          <a:p>
            <a:r>
              <a:rPr lang="en-IN" sz="1400" dirty="0"/>
              <a:t>def </a:t>
            </a:r>
            <a:r>
              <a:rPr lang="en-IN" sz="1400" dirty="0" err="1"/>
              <a:t>fibonacci</a:t>
            </a:r>
            <a:r>
              <a:rPr lang="en-IN" sz="1400" dirty="0"/>
              <a:t>(n):</a:t>
            </a:r>
          </a:p>
          <a:p>
            <a:r>
              <a:rPr lang="en-IN" sz="1400" dirty="0"/>
              <a:t>   if n &lt;= 1:</a:t>
            </a:r>
          </a:p>
          <a:p>
            <a:r>
              <a:rPr lang="en-IN" sz="1400" dirty="0"/>
              <a:t>       return n</a:t>
            </a:r>
          </a:p>
          <a:p>
            <a:r>
              <a:rPr lang="en-IN" sz="1400" dirty="0"/>
              <a:t>   else:</a:t>
            </a:r>
          </a:p>
          <a:p>
            <a:r>
              <a:rPr lang="en-IN" sz="1400" dirty="0"/>
              <a:t>       return(</a:t>
            </a:r>
            <a:r>
              <a:rPr lang="en-IN" sz="1400" dirty="0" err="1"/>
              <a:t>fibonacci</a:t>
            </a:r>
            <a:r>
              <a:rPr lang="en-IN" sz="1400" dirty="0"/>
              <a:t>(n-1) + </a:t>
            </a:r>
            <a:r>
              <a:rPr lang="en-IN" sz="1400" dirty="0" err="1"/>
              <a:t>fibonacci</a:t>
            </a:r>
            <a:r>
              <a:rPr lang="en-IN" sz="1400" dirty="0"/>
              <a:t>(n-2))</a:t>
            </a:r>
          </a:p>
          <a:p>
            <a:endParaRPr lang="en-IN" sz="1400" dirty="0"/>
          </a:p>
          <a:p>
            <a:r>
              <a:rPr lang="en-IN" sz="1400" dirty="0"/>
              <a:t>n=int(input("enter no.:"))+1</a:t>
            </a:r>
          </a:p>
          <a:p>
            <a:r>
              <a:rPr lang="en-IN" sz="1400" dirty="0"/>
              <a:t>f=</a:t>
            </a:r>
            <a:r>
              <a:rPr lang="en-IN" sz="1400" dirty="0" err="1"/>
              <a:t>fibonacci</a:t>
            </a:r>
            <a:r>
              <a:rPr lang="en-IN" sz="1400" dirty="0"/>
              <a:t>(n)</a:t>
            </a:r>
          </a:p>
          <a:p>
            <a:r>
              <a:rPr lang="en-IN" sz="1400" dirty="0"/>
              <a:t>print(f)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62CCC6-BB9E-43A6-B5A9-BFCAA86A2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563" y="4217514"/>
            <a:ext cx="4971891" cy="21914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6FD409-C66D-4976-B516-A4E858F86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5841" y="5313235"/>
            <a:ext cx="1266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235FE-157F-4AAE-A997-5FCFC778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115" y="5265625"/>
            <a:ext cx="14859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E4F04-157E-40EE-B03B-C553ED384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87438"/>
          <a:stretch/>
        </p:blipFill>
        <p:spPr>
          <a:xfrm>
            <a:off x="548333" y="290146"/>
            <a:ext cx="7353747" cy="470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E057D8-3332-429F-A372-2758B1A86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414" y="1808050"/>
            <a:ext cx="3895725" cy="418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C76510-7CF5-4156-B8F7-C6DF4E8D238A}"/>
              </a:ext>
            </a:extLst>
          </p:cNvPr>
          <p:cNvSpPr txBox="1"/>
          <p:nvPr/>
        </p:nvSpPr>
        <p:spPr>
          <a:xfrm>
            <a:off x="1048985" y="1551749"/>
            <a:ext cx="31762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#ans8 #rev</a:t>
            </a:r>
          </a:p>
          <a:p>
            <a:r>
              <a:rPr lang="en-IN" sz="1200" dirty="0"/>
              <a:t>def </a:t>
            </a:r>
            <a:r>
              <a:rPr lang="en-IN" sz="1200" dirty="0" err="1"/>
              <a:t>sum_of_digits</a:t>
            </a:r>
            <a:r>
              <a:rPr lang="en-IN" sz="1200" dirty="0"/>
              <a:t>(n):</a:t>
            </a:r>
          </a:p>
          <a:p>
            <a:r>
              <a:rPr lang="en-IN" sz="1200" dirty="0"/>
              <a:t>    sum=0</a:t>
            </a:r>
          </a:p>
          <a:p>
            <a:endParaRPr lang="en-IN" sz="1200" dirty="0"/>
          </a:p>
          <a:p>
            <a:r>
              <a:rPr lang="en-IN" sz="1200" dirty="0"/>
              <a:t>    while n!=0:</a:t>
            </a:r>
          </a:p>
          <a:p>
            <a:r>
              <a:rPr lang="en-IN" sz="1200" dirty="0"/>
              <a:t>        sum+=(n%10)</a:t>
            </a:r>
          </a:p>
          <a:p>
            <a:r>
              <a:rPr lang="en-IN" sz="1200" dirty="0"/>
              <a:t>        n=n//10</a:t>
            </a:r>
          </a:p>
          <a:p>
            <a:r>
              <a:rPr lang="en-IN" sz="1200" dirty="0"/>
              <a:t>    print("sum of </a:t>
            </a:r>
            <a:r>
              <a:rPr lang="en-IN" sz="1200" dirty="0" err="1"/>
              <a:t>digits:",sum</a:t>
            </a:r>
            <a:r>
              <a:rPr lang="en-IN" sz="1200" dirty="0"/>
              <a:t>)</a:t>
            </a:r>
          </a:p>
          <a:p>
            <a:r>
              <a:rPr lang="en-IN" sz="1200" dirty="0"/>
              <a:t>    </a:t>
            </a:r>
          </a:p>
          <a:p>
            <a:r>
              <a:rPr lang="en-IN" sz="1200" dirty="0"/>
              <a:t>def </a:t>
            </a:r>
            <a:r>
              <a:rPr lang="en-IN" sz="1200" dirty="0" err="1"/>
              <a:t>num_rev</a:t>
            </a:r>
            <a:r>
              <a:rPr lang="en-IN" sz="1200" dirty="0"/>
              <a:t>(n):</a:t>
            </a:r>
          </a:p>
          <a:p>
            <a:r>
              <a:rPr lang="en-IN" sz="1200" dirty="0"/>
              <a:t>    rev=0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n_of_dig</a:t>
            </a:r>
            <a:r>
              <a:rPr lang="en-IN" sz="1200" dirty="0"/>
              <a:t>=</a:t>
            </a:r>
            <a:r>
              <a:rPr lang="en-IN" sz="1200" dirty="0" err="1"/>
              <a:t>len</a:t>
            </a:r>
            <a:r>
              <a:rPr lang="en-IN" sz="1200" dirty="0"/>
              <a:t>(str(n))</a:t>
            </a:r>
          </a:p>
          <a:p>
            <a:r>
              <a:rPr lang="en-IN" sz="1200" dirty="0"/>
              <a:t>    for </a:t>
            </a:r>
            <a:r>
              <a:rPr lang="en-IN" sz="1200" dirty="0" err="1"/>
              <a:t>i</a:t>
            </a:r>
            <a:r>
              <a:rPr lang="en-IN" sz="1200" dirty="0"/>
              <a:t> in range (n_of_dig,0,-1):</a:t>
            </a:r>
          </a:p>
          <a:p>
            <a:r>
              <a:rPr lang="en-IN" sz="1200" dirty="0"/>
              <a:t>        rev+=(n%10)*(10**</a:t>
            </a:r>
            <a:r>
              <a:rPr lang="en-IN" sz="1200" dirty="0" err="1"/>
              <a:t>i</a:t>
            </a:r>
            <a:r>
              <a:rPr lang="en-IN" sz="1200" dirty="0"/>
              <a:t>)</a:t>
            </a:r>
          </a:p>
          <a:p>
            <a:r>
              <a:rPr lang="en-IN" sz="1200" dirty="0"/>
              <a:t>        n=n//10</a:t>
            </a:r>
          </a:p>
          <a:p>
            <a:r>
              <a:rPr lang="en-IN" sz="1200" dirty="0"/>
              <a:t>    rev=rev//10</a:t>
            </a:r>
          </a:p>
          <a:p>
            <a:r>
              <a:rPr lang="en-IN" sz="1200" dirty="0"/>
              <a:t>    print("</a:t>
            </a:r>
            <a:r>
              <a:rPr lang="en-IN" sz="1200" dirty="0" err="1"/>
              <a:t>reverse:",rev</a:t>
            </a:r>
            <a:r>
              <a:rPr lang="en-IN" sz="1200" dirty="0"/>
              <a:t>)</a:t>
            </a:r>
          </a:p>
          <a:p>
            <a:r>
              <a:rPr lang="en-IN" sz="1200" dirty="0"/>
              <a:t>    </a:t>
            </a:r>
          </a:p>
          <a:p>
            <a:r>
              <a:rPr lang="en-IN" sz="1200" dirty="0" err="1"/>
              <a:t>num</a:t>
            </a:r>
            <a:r>
              <a:rPr lang="en-IN" sz="1200" dirty="0"/>
              <a:t>=int(input("enter number:"))</a:t>
            </a:r>
          </a:p>
          <a:p>
            <a:r>
              <a:rPr lang="en-IN" sz="1200" dirty="0" err="1"/>
              <a:t>sum_of_digits</a:t>
            </a:r>
            <a:r>
              <a:rPr lang="en-IN" sz="1200" dirty="0"/>
              <a:t>(</a:t>
            </a:r>
            <a:r>
              <a:rPr lang="en-IN" sz="1200" dirty="0" err="1"/>
              <a:t>num</a:t>
            </a:r>
            <a:r>
              <a:rPr lang="en-IN" sz="1200" dirty="0"/>
              <a:t>)</a:t>
            </a:r>
          </a:p>
          <a:p>
            <a:r>
              <a:rPr lang="en-IN" sz="1200" dirty="0" err="1"/>
              <a:t>num_rev</a:t>
            </a:r>
            <a:r>
              <a:rPr lang="en-IN" sz="1200" dirty="0"/>
              <a:t>(</a:t>
            </a:r>
            <a:r>
              <a:rPr lang="en-IN" sz="1200" dirty="0" err="1"/>
              <a:t>num</a:t>
            </a:r>
            <a:r>
              <a:rPr lang="en-IN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424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D03193-2295-4D33-AC35-6EB45273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3862" b="70111"/>
          <a:stretch/>
        </p:blipFill>
        <p:spPr>
          <a:xfrm>
            <a:off x="254977" y="342899"/>
            <a:ext cx="7438548" cy="60667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95C0827-1053-457F-8027-F15C0B3601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B1902C2-742B-4E9C-B890-67E94863F2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968B9-B7BE-4333-ABC9-AAF3A3628591}"/>
              </a:ext>
            </a:extLst>
          </p:cNvPr>
          <p:cNvSpPr txBox="1"/>
          <p:nvPr/>
        </p:nvSpPr>
        <p:spPr>
          <a:xfrm>
            <a:off x="4851566" y="1019908"/>
            <a:ext cx="234974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n1= int(input("enter 1st number:"))</a:t>
            </a:r>
          </a:p>
          <a:p>
            <a:r>
              <a:rPr lang="en-IN" sz="1000" dirty="0"/>
              <a:t>n2= int(input("enter 2nd number:"))      </a:t>
            </a:r>
          </a:p>
          <a:p>
            <a:r>
              <a:rPr lang="en-IN" sz="1000" dirty="0"/>
              <a:t>def </a:t>
            </a:r>
            <a:r>
              <a:rPr lang="en-IN" sz="1000" dirty="0" err="1"/>
              <a:t>prime_factors</a:t>
            </a:r>
            <a:r>
              <a:rPr lang="en-IN" sz="1000" dirty="0"/>
              <a:t>(n):</a:t>
            </a:r>
          </a:p>
          <a:p>
            <a:r>
              <a:rPr lang="en-IN" sz="1000" dirty="0"/>
              <a:t>    l=[]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i</a:t>
            </a:r>
            <a:r>
              <a:rPr lang="en-IN" sz="1000" dirty="0"/>
              <a:t>=2</a:t>
            </a:r>
          </a:p>
          <a:p>
            <a:r>
              <a:rPr lang="en-IN" sz="1000" dirty="0"/>
              <a:t>    while n!=1:</a:t>
            </a:r>
          </a:p>
          <a:p>
            <a:r>
              <a:rPr lang="en-IN" sz="1000" dirty="0"/>
              <a:t>        if </a:t>
            </a:r>
            <a:r>
              <a:rPr lang="en-IN" sz="1000" dirty="0" err="1"/>
              <a:t>n%i</a:t>
            </a:r>
            <a:r>
              <a:rPr lang="en-IN" sz="1000" dirty="0"/>
              <a:t>==0:</a:t>
            </a:r>
          </a:p>
          <a:p>
            <a:r>
              <a:rPr lang="en-IN" sz="1000" dirty="0"/>
              <a:t>            </a:t>
            </a:r>
            <a:r>
              <a:rPr lang="en-IN" sz="1000" dirty="0" err="1"/>
              <a:t>l.append</a:t>
            </a:r>
            <a:r>
              <a:rPr lang="en-IN" sz="1000" dirty="0"/>
              <a:t>(</a:t>
            </a:r>
            <a:r>
              <a:rPr lang="en-IN" sz="1000" dirty="0" err="1"/>
              <a:t>i</a:t>
            </a:r>
            <a:r>
              <a:rPr lang="en-IN" sz="1000" dirty="0"/>
              <a:t>)</a:t>
            </a:r>
          </a:p>
          <a:p>
            <a:r>
              <a:rPr lang="en-IN" sz="1000" dirty="0"/>
              <a:t>            n=n//</a:t>
            </a:r>
            <a:r>
              <a:rPr lang="en-IN" sz="1000" dirty="0" err="1"/>
              <a:t>i</a:t>
            </a:r>
            <a:endParaRPr lang="en-IN" sz="1000" dirty="0"/>
          </a:p>
          <a:p>
            <a:r>
              <a:rPr lang="en-IN" sz="1000" dirty="0"/>
              <a:t>            </a:t>
            </a:r>
            <a:r>
              <a:rPr lang="en-IN" sz="1000" dirty="0" err="1"/>
              <a:t>i</a:t>
            </a:r>
            <a:r>
              <a:rPr lang="en-IN" sz="1000" dirty="0"/>
              <a:t>=1</a:t>
            </a:r>
          </a:p>
          <a:p>
            <a:r>
              <a:rPr lang="en-IN" sz="1000" dirty="0"/>
              <a:t>        else:</a:t>
            </a:r>
          </a:p>
          <a:p>
            <a:r>
              <a:rPr lang="en-IN" sz="1000" dirty="0"/>
              <a:t>            pass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i</a:t>
            </a:r>
            <a:r>
              <a:rPr lang="en-IN" sz="1000" dirty="0"/>
              <a:t>+=1</a:t>
            </a:r>
          </a:p>
          <a:p>
            <a:r>
              <a:rPr lang="en-IN" sz="1000" dirty="0"/>
              <a:t>    return l</a:t>
            </a:r>
          </a:p>
          <a:p>
            <a:r>
              <a:rPr lang="en-IN" sz="1000" dirty="0"/>
              <a:t>L1=</a:t>
            </a:r>
            <a:r>
              <a:rPr lang="en-IN" sz="1000" dirty="0" err="1"/>
              <a:t>prime_factors</a:t>
            </a:r>
            <a:r>
              <a:rPr lang="en-IN" sz="1000" dirty="0"/>
              <a:t>(n1)</a:t>
            </a:r>
          </a:p>
          <a:p>
            <a:r>
              <a:rPr lang="en-IN" sz="1000" dirty="0"/>
              <a:t>L2=</a:t>
            </a:r>
            <a:r>
              <a:rPr lang="en-IN" sz="1000" dirty="0" err="1"/>
              <a:t>prime_factors</a:t>
            </a:r>
            <a:r>
              <a:rPr lang="en-IN" sz="1000" dirty="0"/>
              <a:t>(n2)</a:t>
            </a:r>
          </a:p>
          <a:p>
            <a:endParaRPr lang="en-IN" sz="1000" dirty="0"/>
          </a:p>
          <a:p>
            <a:r>
              <a:rPr lang="en-IN" sz="1000" dirty="0"/>
              <a:t>l1=</a:t>
            </a:r>
            <a:r>
              <a:rPr lang="en-IN" sz="1000" dirty="0" err="1"/>
              <a:t>len</a:t>
            </a:r>
            <a:r>
              <a:rPr lang="en-IN" sz="1000" dirty="0"/>
              <a:t>(L1)</a:t>
            </a:r>
          </a:p>
          <a:p>
            <a:r>
              <a:rPr lang="en-IN" sz="1000" dirty="0"/>
              <a:t>l2=</a:t>
            </a:r>
            <a:r>
              <a:rPr lang="en-IN" sz="1000" dirty="0" err="1"/>
              <a:t>len</a:t>
            </a:r>
            <a:r>
              <a:rPr lang="en-IN" sz="1000" dirty="0"/>
              <a:t>(L2)</a:t>
            </a:r>
          </a:p>
          <a:p>
            <a:endParaRPr lang="en-IN" sz="1000" dirty="0"/>
          </a:p>
          <a:p>
            <a:r>
              <a:rPr lang="en-IN" sz="1000" dirty="0"/>
              <a:t>if l1&gt;l2:</a:t>
            </a:r>
          </a:p>
          <a:p>
            <a:r>
              <a:rPr lang="en-IN" sz="1000" dirty="0"/>
              <a:t>    for </a:t>
            </a:r>
            <a:r>
              <a:rPr lang="en-IN" sz="1000" dirty="0" err="1"/>
              <a:t>i</a:t>
            </a:r>
            <a:r>
              <a:rPr lang="en-IN" sz="1000" dirty="0"/>
              <a:t> in range (l1-l2):</a:t>
            </a:r>
          </a:p>
          <a:p>
            <a:r>
              <a:rPr lang="en-IN" sz="1000" dirty="0"/>
              <a:t>        l2.extend(1)</a:t>
            </a:r>
          </a:p>
          <a:p>
            <a:r>
              <a:rPr lang="en-IN" sz="1000" dirty="0" err="1"/>
              <a:t>elif</a:t>
            </a:r>
            <a:r>
              <a:rPr lang="en-IN" sz="1000" dirty="0"/>
              <a:t> l2&gt;l1:</a:t>
            </a:r>
          </a:p>
          <a:p>
            <a:r>
              <a:rPr lang="en-IN" sz="1000" dirty="0"/>
              <a:t>    for </a:t>
            </a:r>
            <a:r>
              <a:rPr lang="en-IN" sz="1000" dirty="0" err="1"/>
              <a:t>i</a:t>
            </a:r>
            <a:r>
              <a:rPr lang="en-IN" sz="1000" dirty="0"/>
              <a:t> in range (l1-l2):</a:t>
            </a:r>
          </a:p>
          <a:p>
            <a:r>
              <a:rPr lang="en-IN" sz="1000" dirty="0"/>
              <a:t>        l2.extend(1)</a:t>
            </a:r>
          </a:p>
          <a:p>
            <a:r>
              <a:rPr lang="en-IN" sz="1000" dirty="0"/>
              <a:t>   </a:t>
            </a:r>
          </a:p>
          <a:p>
            <a:r>
              <a:rPr lang="en-IN" sz="1000" dirty="0"/>
              <a:t>else:</a:t>
            </a:r>
          </a:p>
          <a:p>
            <a:r>
              <a:rPr lang="en-IN" sz="1000" dirty="0"/>
              <a:t>    pass</a:t>
            </a:r>
          </a:p>
          <a:p>
            <a:r>
              <a:rPr lang="en-IN" sz="1000" dirty="0"/>
              <a:t>lcm=1</a:t>
            </a:r>
          </a:p>
          <a:p>
            <a:r>
              <a:rPr lang="en-IN" sz="1000" dirty="0"/>
              <a:t>print(L1,L2)</a:t>
            </a:r>
          </a:p>
          <a:p>
            <a:r>
              <a:rPr lang="en-IN" sz="1000" dirty="0"/>
              <a:t>for </a:t>
            </a:r>
            <a:r>
              <a:rPr lang="en-IN" sz="1000" dirty="0" err="1"/>
              <a:t>i</a:t>
            </a:r>
            <a:r>
              <a:rPr lang="en-IN" sz="1000" dirty="0"/>
              <a:t> in range (</a:t>
            </a:r>
            <a:r>
              <a:rPr lang="en-IN" sz="1000" dirty="0" err="1"/>
              <a:t>len</a:t>
            </a:r>
            <a:r>
              <a:rPr lang="en-IN" sz="1000" dirty="0"/>
              <a:t>(L1)):</a:t>
            </a:r>
          </a:p>
          <a:p>
            <a:r>
              <a:rPr lang="en-IN" sz="1000" dirty="0"/>
              <a:t>    if L1[</a:t>
            </a:r>
            <a:r>
              <a:rPr lang="en-IN" sz="1000" dirty="0" err="1"/>
              <a:t>i</a:t>
            </a:r>
            <a:r>
              <a:rPr lang="en-IN" sz="1000" dirty="0"/>
              <a:t>]==L2[</a:t>
            </a:r>
            <a:r>
              <a:rPr lang="en-IN" sz="1000" dirty="0" err="1"/>
              <a:t>i</a:t>
            </a:r>
            <a:r>
              <a:rPr lang="en-IN" sz="1000" dirty="0"/>
              <a:t>]:</a:t>
            </a:r>
          </a:p>
          <a:p>
            <a:r>
              <a:rPr lang="en-IN" sz="1000" dirty="0"/>
              <a:t>        lcm*=L1[</a:t>
            </a:r>
            <a:r>
              <a:rPr lang="en-IN" sz="1000" dirty="0" err="1"/>
              <a:t>i</a:t>
            </a:r>
            <a:r>
              <a:rPr lang="en-IN" sz="1000" dirty="0"/>
              <a:t>]</a:t>
            </a:r>
          </a:p>
          <a:p>
            <a:r>
              <a:rPr lang="en-IN" sz="1000" dirty="0"/>
              <a:t>    else:</a:t>
            </a:r>
          </a:p>
          <a:p>
            <a:r>
              <a:rPr lang="en-IN" sz="1000" dirty="0"/>
              <a:t>        lcm*=(L1[</a:t>
            </a:r>
            <a:r>
              <a:rPr lang="en-IN" sz="1000" dirty="0" err="1"/>
              <a:t>i</a:t>
            </a:r>
            <a:r>
              <a:rPr lang="en-IN" sz="1000" dirty="0"/>
              <a:t>]*L2[</a:t>
            </a:r>
            <a:r>
              <a:rPr lang="en-IN" sz="1000" dirty="0" err="1"/>
              <a:t>i</a:t>
            </a:r>
            <a:r>
              <a:rPr lang="en-IN" sz="1000" dirty="0"/>
              <a:t>])</a:t>
            </a:r>
          </a:p>
          <a:p>
            <a:r>
              <a:rPr lang="en-IN" sz="1000" dirty="0"/>
              <a:t>print(lcm)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0D0D0-1F60-4448-9C96-105DE35C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2" y="1019908"/>
            <a:ext cx="3241774" cy="5714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796222-CD50-4A57-A6D3-76FE0A652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66" y="3276600"/>
            <a:ext cx="22479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3559</Words>
  <Application>Microsoft Office PowerPoint</Application>
  <PresentationFormat>Widescreen</PresentationFormat>
  <Paragraphs>514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OMAIMA KAMRAN</dc:creator>
  <cp:lastModifiedBy>Omaima Kamran</cp:lastModifiedBy>
  <cp:revision>35</cp:revision>
  <dcterms:created xsi:type="dcterms:W3CDTF">2021-12-16T07:37:35Z</dcterms:created>
  <dcterms:modified xsi:type="dcterms:W3CDTF">2022-03-10T16:07:14Z</dcterms:modified>
</cp:coreProperties>
</file>