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13B9-AB72-4799-8825-1303ED690B25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EC49-D615-46BE-BEFD-0838B356BDA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difference</a:t>
            </a:r>
            <a:r>
              <a:rPr lang="fr-FR" dirty="0" smtClean="0"/>
              <a:t> entre </a:t>
            </a:r>
            <a:r>
              <a:rPr lang="fr-FR" smtClean="0"/>
              <a:t>NoSQL et SQL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088832" cy="249512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 les bases de données SQL utilisent des jointures pour combiner des données de différentes tables. Par défaut, </a:t>
            </a:r>
            <a:r>
              <a:rPr lang="fr-FR" dirty="0" err="1"/>
              <a:t>NoSQL</a:t>
            </a:r>
            <a:r>
              <a:rPr lang="fr-FR" dirty="0"/>
              <a:t> ne propose pas de jointure. Cela dit, certains SGBD implémentent un système de requêtes autorisant l'usage de jointures (</a:t>
            </a:r>
            <a:r>
              <a:rPr lang="fr-FR" dirty="0" err="1"/>
              <a:t>Couchbase</a:t>
            </a:r>
            <a:r>
              <a:rPr lang="fr-FR" dirty="0"/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La difference entre NoSQL et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difference entre NoSQL et SQL</dc:title>
  <dc:creator>HP_I5</dc:creator>
  <cp:lastModifiedBy>HP_I5</cp:lastModifiedBy>
  <cp:revision>1</cp:revision>
  <dcterms:created xsi:type="dcterms:W3CDTF">2023-11-23T19:06:48Z</dcterms:created>
  <dcterms:modified xsi:type="dcterms:W3CDTF">2023-11-23T19:08:29Z</dcterms:modified>
</cp:coreProperties>
</file>