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3BE-B903-4310-96C1-D2095C3E61DB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168-61D5-4D28-B664-2D2A5074F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7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3BE-B903-4310-96C1-D2095C3E61DB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168-61D5-4D28-B664-2D2A5074F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77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3BE-B903-4310-96C1-D2095C3E61DB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168-61D5-4D28-B664-2D2A5074F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09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3BE-B903-4310-96C1-D2095C3E61DB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168-61D5-4D28-B664-2D2A5074F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49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3BE-B903-4310-96C1-D2095C3E61DB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168-61D5-4D28-B664-2D2A5074F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29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3BE-B903-4310-96C1-D2095C3E61DB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168-61D5-4D28-B664-2D2A5074F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5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3BE-B903-4310-96C1-D2095C3E61DB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168-61D5-4D28-B664-2D2A5074F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56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3BE-B903-4310-96C1-D2095C3E61DB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168-61D5-4D28-B664-2D2A5074F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95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3BE-B903-4310-96C1-D2095C3E61DB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168-61D5-4D28-B664-2D2A5074F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30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3BE-B903-4310-96C1-D2095C3E61DB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168-61D5-4D28-B664-2D2A5074F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17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3BE-B903-4310-96C1-D2095C3E61DB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2168-61D5-4D28-B664-2D2A5074F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85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4F3BE-B903-4310-96C1-D2095C3E61DB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2168-61D5-4D28-B664-2D2A5074F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7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gomycode.co/checkpoints/4bb9af85-edd3-406a-8405-314154d4cc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fr-FR" b="1" dirty="0">
                <a:hlinkClick r:id="rId2"/>
              </a:rPr>
              <a:t>Web Fundamentals Project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2924944"/>
            <a:ext cx="8496944" cy="2160240"/>
          </a:xfrm>
        </p:spPr>
        <p:txBody>
          <a:bodyPr>
            <a:normAutofit/>
          </a:bodyPr>
          <a:lstStyle/>
          <a:p>
            <a:pPr algn="l"/>
            <a:r>
              <a:rPr lang="en-US" sz="2800" i="1" dirty="0" smtClean="0">
                <a:solidFill>
                  <a:schemeClr val="tx1"/>
                </a:solidFill>
              </a:rPr>
              <a:t>1/ How </a:t>
            </a:r>
            <a:r>
              <a:rPr lang="en-US" sz="2800" i="1" dirty="0">
                <a:solidFill>
                  <a:schemeClr val="tx1"/>
                </a:solidFill>
              </a:rPr>
              <a:t>does the web work</a:t>
            </a:r>
            <a:r>
              <a:rPr lang="en-US" sz="2800" dirty="0">
                <a:solidFill>
                  <a:schemeClr val="tx1"/>
                </a:solidFill>
              </a:rPr>
              <a:t>?</a:t>
            </a:r>
          </a:p>
          <a:p>
            <a:pPr algn="l"/>
            <a:r>
              <a:rPr lang="en-US" sz="2800" i="1" dirty="0" smtClean="0">
                <a:solidFill>
                  <a:schemeClr val="tx1"/>
                </a:solidFill>
              </a:rPr>
              <a:t>2/ What</a:t>
            </a:r>
            <a:r>
              <a:rPr lang="en-US" sz="2800" i="1" dirty="0">
                <a:solidFill>
                  <a:schemeClr val="tx1"/>
                </a:solidFill>
              </a:rPr>
              <a:t> </a:t>
            </a:r>
            <a:r>
              <a:rPr lang="en-US" sz="2800" dirty="0">
                <a:solidFill>
                  <a:schemeClr val="tx1"/>
                </a:solidFill>
              </a:rPr>
              <a:t>do you need</a:t>
            </a:r>
            <a:r>
              <a:rPr lang="en-US" sz="2800" i="1" dirty="0">
                <a:solidFill>
                  <a:schemeClr val="tx1"/>
                </a:solidFill>
              </a:rPr>
              <a:t> to be a web developer?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3/ Why </a:t>
            </a:r>
            <a:r>
              <a:rPr lang="en-US" sz="2800" dirty="0">
                <a:solidFill>
                  <a:schemeClr val="tx1"/>
                </a:solidFill>
              </a:rPr>
              <a:t>did you choose to learn web development?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2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smtClean="0">
                <a:solidFill>
                  <a:schemeClr val="tx2"/>
                </a:solidFill>
              </a:rPr>
              <a:t>1/ How does the web work</a:t>
            </a:r>
            <a:r>
              <a:rPr lang="en-US" dirty="0" smtClean="0">
                <a:solidFill>
                  <a:schemeClr val="tx2"/>
                </a:solidFill>
              </a:rPr>
              <a:t>?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046154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21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5072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i="1" dirty="0" smtClean="0">
                <a:solidFill>
                  <a:schemeClr val="tx2"/>
                </a:solidFill>
              </a:rPr>
              <a:t>2/ What </a:t>
            </a:r>
            <a:r>
              <a:rPr lang="en-US" sz="3600" dirty="0" smtClean="0">
                <a:solidFill>
                  <a:schemeClr val="tx2"/>
                </a:solidFill>
              </a:rPr>
              <a:t>do you need</a:t>
            </a:r>
            <a:r>
              <a:rPr lang="en-US" sz="3600" i="1" dirty="0" smtClean="0">
                <a:solidFill>
                  <a:schemeClr val="tx2"/>
                </a:solidFill>
              </a:rPr>
              <a:t> to be a web developer?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en-US" dirty="0"/>
              <a:t>To become a Web Developer, you should have </a:t>
            </a:r>
            <a:r>
              <a:rPr lang="en-US" b="1" dirty="0"/>
              <a:t>an understanding of HTML, CSS, and JavaScript</a:t>
            </a:r>
            <a:r>
              <a:rPr lang="en-US" dirty="0"/>
              <a:t>. It's also recommended to learn about CSS and CSS frameworks. Developing these fundamental web development skills will give you the foundation and logic for communicating with programming languages.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4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solidFill>
                  <a:schemeClr val="tx2"/>
                </a:solidFill>
              </a:rPr>
              <a:t>3/ Why did you choose to learn web development?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en-US" sz="2800" dirty="0"/>
              <a:t>There Are Web </a:t>
            </a:r>
            <a:r>
              <a:rPr lang="en-US" sz="2800" dirty="0" err="1"/>
              <a:t>Dev</a:t>
            </a:r>
            <a:r>
              <a:rPr lang="en-US" sz="2800" dirty="0"/>
              <a:t> Jobs Available</a:t>
            </a:r>
          </a:p>
          <a:p>
            <a:r>
              <a:rPr lang="fr-FR" sz="2800" dirty="0"/>
              <a:t>A Great Income</a:t>
            </a:r>
          </a:p>
          <a:p>
            <a:r>
              <a:rPr lang="en-US" sz="2800" dirty="0"/>
              <a:t>No Wasted Time in Learning How to Code</a:t>
            </a:r>
          </a:p>
          <a:p>
            <a:r>
              <a:rPr lang="en-US" sz="2800" dirty="0" smtClean="0"/>
              <a:t>I </a:t>
            </a:r>
            <a:r>
              <a:rPr lang="en-US" sz="2800" dirty="0"/>
              <a:t>Can Work From Anywhere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 </a:t>
            </a:r>
            <a:r>
              <a:rPr lang="en-US" sz="2800" dirty="0"/>
              <a:t>Can Work at an Awesome Tech Company</a:t>
            </a:r>
          </a:p>
          <a:p>
            <a:r>
              <a:rPr lang="en-US" sz="2800" dirty="0"/>
              <a:t>There Are Always Freelance Opportunities</a:t>
            </a:r>
          </a:p>
          <a:p>
            <a:r>
              <a:rPr lang="fr-FR" sz="2800" dirty="0"/>
              <a:t>It’s Creative and Fun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29632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84</Words>
  <Application>Microsoft Office PowerPoint</Application>
  <PresentationFormat>Affichage à l'écran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Web Fundamentals Project</vt:lpstr>
      <vt:lpstr>1/ How does the web work? </vt:lpstr>
      <vt:lpstr>2/ What do you need to be a web developer? </vt:lpstr>
      <vt:lpstr>3/ Why did you choose to learn web development?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Project</dc:title>
  <dc:creator>LENOVO</dc:creator>
  <cp:lastModifiedBy>LENOVO</cp:lastModifiedBy>
  <cp:revision>3</cp:revision>
  <dcterms:created xsi:type="dcterms:W3CDTF">2022-09-27T11:10:16Z</dcterms:created>
  <dcterms:modified xsi:type="dcterms:W3CDTF">2022-09-27T11:32:26Z</dcterms:modified>
</cp:coreProperties>
</file>