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5900A-74CC-4A99-94E9-5E35EEB56950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958B-96A2-493E-90B0-D1C85A78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2573"/>
            <a:fld id="{81D60167-4931-47E6-BA6A-407CBD079E47}" type="slidenum">
              <a:rPr lang="en-US" spc="9" smtClean="0">
                <a:solidFill>
                  <a:prstClr val="black"/>
                </a:solidFill>
              </a:rPr>
              <a:pPr marL="102573"/>
              <a:t>‹#›</a:t>
            </a:fld>
            <a:endParaRPr lang="en-US" spc="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790" y="950203"/>
            <a:ext cx="6278418" cy="5539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2984" y="1723936"/>
            <a:ext cx="6658032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2573"/>
            <a:fld id="{81D60167-4931-47E6-BA6A-407CBD079E47}" type="slidenum">
              <a:rPr lang="en-US" spc="9" smtClean="0">
                <a:solidFill>
                  <a:prstClr val="black"/>
                </a:solidFill>
              </a:rPr>
              <a:pPr marL="102573"/>
              <a:t>‹#›</a:t>
            </a:fld>
            <a:endParaRPr lang="en-US" spc="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790" y="950203"/>
            <a:ext cx="6278418" cy="5539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2573"/>
            <a:fld id="{81D60167-4931-47E6-BA6A-407CBD079E47}" type="slidenum">
              <a:rPr lang="en-US" spc="9" smtClean="0">
                <a:solidFill>
                  <a:prstClr val="black"/>
                </a:solidFill>
              </a:rPr>
              <a:pPr marL="102573"/>
              <a:t>‹#›</a:t>
            </a:fld>
            <a:endParaRPr lang="en-US" spc="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790" y="950203"/>
            <a:ext cx="6278418" cy="553998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2573"/>
            <a:fld id="{81D60167-4931-47E6-BA6A-407CBD079E47}" type="slidenum">
              <a:rPr lang="en-US" spc="9" smtClean="0">
                <a:solidFill>
                  <a:prstClr val="black"/>
                </a:solidFill>
              </a:rPr>
              <a:pPr marL="102573"/>
              <a:t>‹#›</a:t>
            </a:fld>
            <a:endParaRPr lang="en-US" spc="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7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2573"/>
            <a:fld id="{81D60167-4931-47E6-BA6A-407CBD079E47}" type="slidenum">
              <a:rPr lang="en-US" spc="9" smtClean="0">
                <a:solidFill>
                  <a:prstClr val="black"/>
                </a:solidFill>
              </a:rPr>
              <a:pPr marL="102573"/>
              <a:t>‹#›</a:t>
            </a:fld>
            <a:endParaRPr lang="en-US" spc="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790" y="950203"/>
            <a:ext cx="62784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2984" y="1723936"/>
            <a:ext cx="6658032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6377940"/>
            <a:ext cx="292607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0583"/>
            <a:endParaRPr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0583"/>
            <a:fld id="{1D8BD707-D9CF-40AE-B4C6-C98DA3205C09}" type="datetimeFigureOut">
              <a:rPr lang="en-US" sz="1600">
                <a:solidFill>
                  <a:prstClr val="black">
                    <a:tint val="75000"/>
                  </a:prstClr>
                </a:solidFill>
              </a:rPr>
              <a:pPr defTabSz="820583"/>
              <a:t>3/5/2015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7760" y="6655005"/>
            <a:ext cx="20839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2573" defTabSz="820583"/>
            <a:fld id="{81D60167-4931-47E6-BA6A-407CBD079E47}" type="slidenum">
              <a:rPr lang="en-US" spc="9" smtClean="0">
                <a:solidFill>
                  <a:prstClr val="black"/>
                </a:solidFill>
              </a:rPr>
              <a:pPr marL="102573" defTabSz="820583"/>
              <a:t>‹#›</a:t>
            </a:fld>
            <a:endParaRPr lang="en-US" spc="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02178" y="1468418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178" y="4604273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0070" y="914400"/>
            <a:ext cx="4861214" cy="3772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272" marR="359005" algn="ctr">
              <a:lnSpc>
                <a:spcPct val="101000"/>
              </a:lnSpc>
            </a:pPr>
            <a:r>
              <a:rPr sz="3500" dirty="0">
                <a:latin typeface="Calibri"/>
                <a:cs typeface="Calibri"/>
              </a:rPr>
              <a:t>C</a:t>
            </a:r>
            <a:r>
              <a:rPr sz="3500" spc="-49" dirty="0">
                <a:latin typeface="Calibri"/>
                <a:cs typeface="Calibri"/>
              </a:rPr>
              <a:t>r</a:t>
            </a:r>
            <a:r>
              <a:rPr sz="3500" dirty="0">
                <a:latin typeface="Calibri"/>
                <a:cs typeface="Calibri"/>
              </a:rPr>
              <a:t>e</a:t>
            </a:r>
            <a:r>
              <a:rPr sz="3500" spc="-31" dirty="0">
                <a:latin typeface="Calibri"/>
                <a:cs typeface="Calibri"/>
              </a:rPr>
              <a:t>a</a:t>
            </a:r>
            <a:r>
              <a:rPr sz="3500" spc="13" dirty="0">
                <a:latin typeface="Calibri"/>
                <a:cs typeface="Calibri"/>
              </a:rPr>
              <a:t>ting</a:t>
            </a:r>
            <a:r>
              <a:rPr sz="3500" spc="9" dirty="0">
                <a:latin typeface="Calibri"/>
                <a:cs typeface="Calibri"/>
              </a:rPr>
              <a:t> </a:t>
            </a:r>
            <a:r>
              <a:rPr sz="3500" spc="-49" dirty="0">
                <a:latin typeface="Calibri"/>
                <a:cs typeface="Calibri"/>
              </a:rPr>
              <a:t>P</a:t>
            </a:r>
            <a:r>
              <a:rPr sz="3500" spc="18" dirty="0">
                <a:latin typeface="Calibri"/>
                <a:cs typeface="Calibri"/>
              </a:rPr>
              <a:t>o</a:t>
            </a:r>
            <a:r>
              <a:rPr sz="3500" spc="-31" dirty="0">
                <a:latin typeface="Calibri"/>
                <a:cs typeface="Calibri"/>
              </a:rPr>
              <a:t>st</a:t>
            </a:r>
            <a:r>
              <a:rPr sz="3500" dirty="0">
                <a:latin typeface="Calibri"/>
                <a:cs typeface="Calibri"/>
              </a:rPr>
              <a:t>e</a:t>
            </a:r>
            <a:r>
              <a:rPr sz="3500" spc="-58" dirty="0">
                <a:latin typeface="Calibri"/>
                <a:cs typeface="Calibri"/>
              </a:rPr>
              <a:t>r</a:t>
            </a:r>
            <a:r>
              <a:rPr sz="3500" spc="13" dirty="0">
                <a:latin typeface="Calibri"/>
                <a:cs typeface="Calibri"/>
              </a:rPr>
              <a:t>s</a:t>
            </a:r>
            <a:r>
              <a:rPr sz="3500" spc="4" dirty="0">
                <a:latin typeface="Calibri"/>
                <a:cs typeface="Calibri"/>
              </a:rPr>
              <a:t> </a:t>
            </a:r>
            <a:r>
              <a:rPr sz="3500" spc="9" dirty="0">
                <a:latin typeface="Calibri"/>
                <a:cs typeface="Calibri"/>
              </a:rPr>
              <a:t>using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-67" dirty="0" err="1" smtClean="0">
                <a:latin typeface="Calibri"/>
                <a:cs typeface="Calibri"/>
              </a:rPr>
              <a:t>P</a:t>
            </a:r>
            <a:r>
              <a:rPr sz="3500" dirty="0" err="1" smtClean="0">
                <a:latin typeface="Calibri"/>
                <a:cs typeface="Calibri"/>
              </a:rPr>
              <a:t>o</a:t>
            </a:r>
            <a:r>
              <a:rPr sz="3500" spc="-36" dirty="0" err="1" smtClean="0">
                <a:latin typeface="Calibri"/>
                <a:cs typeface="Calibri"/>
              </a:rPr>
              <a:t>w</a:t>
            </a:r>
            <a:r>
              <a:rPr sz="3500" spc="13" dirty="0" err="1" smtClean="0">
                <a:latin typeface="Calibri"/>
                <a:cs typeface="Calibri"/>
              </a:rPr>
              <a:t>erpoi</a:t>
            </a:r>
            <a:r>
              <a:rPr sz="3500" spc="-31" dirty="0" err="1" smtClean="0">
                <a:latin typeface="Calibri"/>
                <a:cs typeface="Calibri"/>
              </a:rPr>
              <a:t>n</a:t>
            </a:r>
            <a:r>
              <a:rPr sz="3500" spc="9" dirty="0" err="1" smtClean="0">
                <a:latin typeface="Calibri"/>
                <a:cs typeface="Calibri"/>
              </a:rPr>
              <a:t>t</a:t>
            </a:r>
            <a:endParaRPr lang="en-US" sz="3500" spc="9" dirty="0" smtClean="0">
              <a:latin typeface="Calibri"/>
              <a:cs typeface="Calibri"/>
            </a:endParaRPr>
          </a:p>
          <a:p>
            <a:pPr marL="365272" marR="359005" algn="ctr">
              <a:lnSpc>
                <a:spcPct val="101000"/>
              </a:lnSpc>
            </a:pPr>
            <a:endParaRPr lang="en-US" sz="3500" spc="9" dirty="0">
              <a:latin typeface="Calibri"/>
              <a:cs typeface="Calibri"/>
            </a:endParaRPr>
          </a:p>
          <a:p>
            <a:pPr marL="365272" marR="359005" algn="ctr">
              <a:lnSpc>
                <a:spcPct val="101000"/>
              </a:lnSpc>
            </a:pPr>
            <a:r>
              <a:rPr lang="en-US" sz="3500" spc="9" dirty="0" smtClean="0">
                <a:latin typeface="Calibri"/>
                <a:cs typeface="Calibri"/>
              </a:rPr>
              <a:t>Edited from:</a:t>
            </a:r>
            <a:endParaRPr sz="3500" dirty="0">
              <a:latin typeface="Calibri"/>
              <a:cs typeface="Calibri"/>
            </a:endParaRPr>
          </a:p>
          <a:p>
            <a:pPr marL="11397" marR="4559" indent="1349402">
              <a:lnSpc>
                <a:spcPct val="120900"/>
              </a:lnSpc>
              <a:spcBef>
                <a:spcPts val="2033"/>
              </a:spcBef>
            </a:pP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D</a:t>
            </a:r>
            <a:r>
              <a:rPr sz="2400" spc="-247" dirty="0">
                <a:solidFill>
                  <a:srgbClr val="89898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.</a:t>
            </a:r>
            <a:r>
              <a:rPr sz="2400" spc="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898989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2400" spc="-31" dirty="0">
                <a:solidFill>
                  <a:srgbClr val="898989"/>
                </a:solidFill>
                <a:latin typeface="Calibri"/>
                <a:cs typeface="Calibri"/>
              </a:rPr>
              <a:t>r</a:t>
            </a:r>
            <a:r>
              <a:rPr sz="2400" spc="-4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2400" spc="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Wilson D</a:t>
            </a:r>
            <a:r>
              <a:rPr sz="2400" spc="-4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p</a:t>
            </a:r>
            <a:r>
              <a:rPr sz="2400" spc="-4" dirty="0">
                <a:solidFill>
                  <a:srgbClr val="898989"/>
                </a:solidFill>
                <a:latin typeface="Calibri"/>
                <a:cs typeface="Calibri"/>
              </a:rPr>
              <a:t>artme</a:t>
            </a:r>
            <a:r>
              <a:rPr sz="2400" spc="-22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t</a:t>
            </a:r>
            <a:r>
              <a:rPr sz="2400" spc="-4" dirty="0">
                <a:solidFill>
                  <a:srgbClr val="898989"/>
                </a:solidFill>
                <a:latin typeface="Calibri"/>
                <a:cs typeface="Calibri"/>
              </a:rPr>
              <a:t> o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f </a:t>
            </a:r>
            <a:r>
              <a:rPr sz="2400" spc="-4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vi</a:t>
            </a:r>
            <a:r>
              <a:rPr sz="2400" spc="-40" dirty="0">
                <a:solidFill>
                  <a:srgbClr val="898989"/>
                </a:solidFill>
                <a:latin typeface="Calibri"/>
                <a:cs typeface="Calibri"/>
              </a:rPr>
              <a:t>r</a:t>
            </a:r>
            <a:r>
              <a:rPr sz="2400" spc="-4" dirty="0">
                <a:solidFill>
                  <a:srgbClr val="898989"/>
                </a:solidFill>
                <a:latin typeface="Calibri"/>
                <a:cs typeface="Calibri"/>
              </a:rPr>
              <a:t>onme</a:t>
            </a:r>
            <a:r>
              <a:rPr sz="2400" spc="-22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2400" spc="-31" dirty="0">
                <a:solidFill>
                  <a:srgbClr val="89898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898989"/>
                </a:solidFill>
                <a:latin typeface="Calibri"/>
                <a:cs typeface="Calibri"/>
              </a:rPr>
              <a:t>al</a:t>
            </a:r>
            <a:r>
              <a:rPr sz="2400" spc="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400" spc="-4" dirty="0">
                <a:solidFill>
                  <a:srgbClr val="898989"/>
                </a:solidFill>
                <a:latin typeface="Calibri"/>
                <a:cs typeface="Calibri"/>
              </a:rPr>
              <a:t>Science</a:t>
            </a:r>
            <a:endParaRPr sz="2400" dirty="0">
              <a:latin typeface="Calibri"/>
              <a:cs typeface="Calibri"/>
            </a:endParaRPr>
          </a:p>
          <a:p>
            <a:pPr marL="2849" algn="ctr">
              <a:spcBef>
                <a:spcPts val="606"/>
              </a:spcBef>
            </a:pPr>
            <a:r>
              <a:rPr lang="en-US" sz="2400" dirty="0" smtClean="0">
                <a:solidFill>
                  <a:srgbClr val="898989"/>
                </a:solidFill>
                <a:latin typeface="Calibri"/>
                <a:cs typeface="Calibri"/>
              </a:rPr>
              <a:t>University of Southern Maine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719" y="690505"/>
            <a:ext cx="7528213" cy="5476315"/>
          </a:xfrm>
          <a:custGeom>
            <a:avLst/>
            <a:gdLst/>
            <a:ahLst/>
            <a:cxnLst/>
            <a:rect l="l" t="t" r="r" b="b"/>
            <a:pathLst>
              <a:path w="8281034" h="6206490">
                <a:moveTo>
                  <a:pt x="8280654" y="6206490"/>
                </a:moveTo>
                <a:lnTo>
                  <a:pt x="8280654" y="0"/>
                </a:lnTo>
                <a:lnTo>
                  <a:pt x="0" y="0"/>
                </a:lnTo>
                <a:lnTo>
                  <a:pt x="0" y="6206490"/>
                </a:lnTo>
                <a:lnTo>
                  <a:pt x="8280654" y="62064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4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790" y="672354"/>
            <a:ext cx="6278418" cy="775187"/>
          </a:xfrm>
          <a:prstGeom prst="rect">
            <a:avLst/>
          </a:prstGeom>
        </p:spPr>
        <p:txBody>
          <a:bodyPr vert="horz" wrap="square" lIns="0" tIns="219025" rIns="0" bIns="0" rtlCol="0">
            <a:spAutoFit/>
          </a:bodyPr>
          <a:lstStyle/>
          <a:p>
            <a:pPr marL="577760"/>
            <a:r>
              <a:rPr spc="-18" dirty="0"/>
              <a:t>Basic</a:t>
            </a:r>
            <a:r>
              <a:rPr spc="-9" dirty="0"/>
              <a:t> </a:t>
            </a:r>
            <a:r>
              <a:rPr spc="-54" dirty="0"/>
              <a:t>c</a:t>
            </a:r>
            <a:r>
              <a:rPr spc="-22" dirty="0"/>
              <a:t>o</a:t>
            </a:r>
            <a:r>
              <a:rPr spc="-31" dirty="0"/>
              <a:t>mp</a:t>
            </a:r>
            <a:r>
              <a:rPr spc="-22" dirty="0"/>
              <a:t>o</a:t>
            </a:r>
            <a:r>
              <a:rPr spc="-27" dirty="0"/>
              <a:t>n</a:t>
            </a:r>
            <a:r>
              <a:rPr spc="-18" dirty="0"/>
              <a:t>e</a:t>
            </a:r>
            <a:r>
              <a:rPr spc="-58" dirty="0"/>
              <a:t>n</a:t>
            </a:r>
            <a:r>
              <a:rPr spc="-13" dirty="0"/>
              <a:t>ts</a:t>
            </a:r>
            <a:r>
              <a:rPr spc="18" dirty="0"/>
              <a:t> </a:t>
            </a:r>
            <a:r>
              <a:rPr spc="-18" dirty="0"/>
              <a:t>checkli</a:t>
            </a:r>
            <a:r>
              <a:rPr spc="-63" dirty="0"/>
              <a:t>s</a:t>
            </a:r>
            <a:r>
              <a:rPr spc="-13"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802178" y="1468418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2985" y="1800113"/>
            <a:ext cx="6579177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lnSpc>
                <a:spcPts val="2634"/>
              </a:lnSpc>
            </a:pPr>
            <a:r>
              <a:rPr sz="22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e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ad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s</a:t>
            </a:r>
            <a:r>
              <a:rPr sz="2200" spc="-27" dirty="0">
                <a:solidFill>
                  <a:prstClr val="black"/>
                </a:solidFill>
                <a:cs typeface="Calibri"/>
              </a:rPr>
              <a:t> 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l</a:t>
            </a:r>
            <a:r>
              <a:rPr sz="2200" spc="-36" dirty="0">
                <a:solidFill>
                  <a:prstClr val="black"/>
                </a:solidFill>
                <a:cs typeface="Calibri"/>
              </a:rPr>
              <a:t>e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ft </a:t>
            </a:r>
            <a:r>
              <a:rPr sz="2200" spc="-31" dirty="0">
                <a:solidFill>
                  <a:prstClr val="black"/>
                </a:solidFill>
                <a:cs typeface="Calibri"/>
              </a:rPr>
              <a:t>t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o</a:t>
            </a:r>
            <a:r>
              <a:rPr sz="2200" spc="-4" dirty="0">
                <a:solidFill>
                  <a:prstClr val="black"/>
                </a:solidFill>
                <a:cs typeface="Calibri"/>
              </a:rPr>
              <a:t> 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rig</a:t>
            </a:r>
            <a:r>
              <a:rPr sz="2200" spc="-40" dirty="0">
                <a:solidFill>
                  <a:prstClr val="black"/>
                </a:solidFill>
                <a:cs typeface="Calibri"/>
              </a:rPr>
              <a:t>h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t,</a:t>
            </a:r>
            <a:r>
              <a:rPr sz="2200" spc="-4" dirty="0">
                <a:solidFill>
                  <a:prstClr val="black"/>
                </a:solidFill>
                <a:cs typeface="Calibri"/>
              </a:rPr>
              <a:t> </a:t>
            </a:r>
            <a:r>
              <a:rPr sz="2200" spc="-31" dirty="0">
                <a:solidFill>
                  <a:prstClr val="black"/>
                </a:solidFill>
                <a:cs typeface="Calibri"/>
              </a:rPr>
              <a:t>g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ene</a:t>
            </a:r>
            <a:r>
              <a:rPr sz="2200" spc="-54" dirty="0">
                <a:solidFill>
                  <a:prstClr val="black"/>
                </a:solidFill>
                <a:cs typeface="Calibri"/>
              </a:rPr>
              <a:t>r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a</a:t>
            </a:r>
            <a:r>
              <a:rPr sz="2200" spc="-4" dirty="0">
                <a:solidFill>
                  <a:prstClr val="black"/>
                </a:solidFill>
                <a:cs typeface="Calibri"/>
              </a:rPr>
              <a:t>ll</a:t>
            </a:r>
            <a:r>
              <a:rPr sz="2200" spc="-157" dirty="0">
                <a:solidFill>
                  <a:prstClr val="black"/>
                </a:solidFill>
                <a:cs typeface="Calibri"/>
              </a:rPr>
              <a:t>y</a:t>
            </a:r>
            <a:r>
              <a:rPr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pPr marL="290019" indent="-278624" defTabSz="820487">
              <a:lnSpc>
                <a:spcPts val="2634"/>
              </a:lnSpc>
              <a:buFont typeface="Arial"/>
              <a:buChar char="•"/>
              <a:tabLst>
                <a:tab pos="290589" algn="l"/>
              </a:tabLst>
            </a:pPr>
            <a:r>
              <a:rPr sz="2200" spc="-18" dirty="0">
                <a:solidFill>
                  <a:prstClr val="black"/>
                </a:solidFill>
                <a:cs typeface="Calibri"/>
              </a:rPr>
              <a:t>Figu</a:t>
            </a:r>
            <a:r>
              <a:rPr sz="2200" spc="-36" dirty="0">
                <a:solidFill>
                  <a:prstClr val="black"/>
                </a:solidFill>
                <a:cs typeface="Calibri"/>
              </a:rPr>
              <a:t>r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es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 (pho</a:t>
            </a:r>
            <a:r>
              <a:rPr sz="2200" spc="-31" dirty="0">
                <a:solidFill>
                  <a:prstClr val="black"/>
                </a:solidFill>
                <a:cs typeface="Calibri"/>
              </a:rPr>
              <a:t>t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o</a:t>
            </a:r>
            <a:r>
              <a:rPr sz="2200" spc="-4" dirty="0">
                <a:solidFill>
                  <a:prstClr val="black"/>
                </a:solidFill>
                <a:cs typeface="Calibri"/>
              </a:rPr>
              <a:t>s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,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 g</a:t>
            </a:r>
            <a:r>
              <a:rPr sz="2200" spc="-54" dirty="0">
                <a:solidFill>
                  <a:prstClr val="black"/>
                </a:solidFill>
                <a:cs typeface="Calibri"/>
              </a:rPr>
              <a:t>r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aph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s,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 </a:t>
            </a:r>
            <a:r>
              <a:rPr sz="2200" spc="-22" dirty="0">
                <a:solidFill>
                  <a:prstClr val="black"/>
                </a:solidFill>
                <a:cs typeface="Calibri"/>
              </a:rPr>
              <a:t>ma</a:t>
            </a:r>
            <a:r>
              <a:rPr sz="2200" spc="-31" dirty="0">
                <a:solidFill>
                  <a:prstClr val="black"/>
                </a:solidFill>
                <a:cs typeface="Calibri"/>
              </a:rPr>
              <a:t>p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s, 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d</a:t>
            </a:r>
            <a:r>
              <a:rPr sz="2200" spc="-54" dirty="0">
                <a:solidFill>
                  <a:prstClr val="black"/>
                </a:solidFill>
                <a:cs typeface="Calibri"/>
              </a:rPr>
              <a:t>r</a:t>
            </a:r>
            <a:r>
              <a:rPr sz="2200" spc="-36" dirty="0">
                <a:solidFill>
                  <a:prstClr val="black"/>
                </a:solidFill>
                <a:cs typeface="Calibri"/>
              </a:rPr>
              <a:t>a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w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ings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)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 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with </a:t>
            </a:r>
            <a:r>
              <a:rPr sz="2200" spc="-27" dirty="0">
                <a:solidFill>
                  <a:prstClr val="black"/>
                </a:solidFill>
                <a:cs typeface="Calibri"/>
              </a:rPr>
              <a:t>c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a</a:t>
            </a:r>
            <a:r>
              <a:rPr sz="2200" spc="-31" dirty="0">
                <a:solidFill>
                  <a:prstClr val="black"/>
                </a:solidFill>
                <a:cs typeface="Calibri"/>
              </a:rPr>
              <a:t>p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t</a:t>
            </a:r>
            <a:r>
              <a:rPr sz="2200" dirty="0">
                <a:solidFill>
                  <a:prstClr val="black"/>
                </a:solidFill>
                <a:cs typeface="Calibri"/>
              </a:rPr>
              <a:t>i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on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s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290019" indent="-278624" defTabSz="820487">
              <a:buFont typeface="Arial"/>
              <a:buChar char="•"/>
              <a:tabLst>
                <a:tab pos="290589" algn="l"/>
              </a:tabLst>
            </a:pPr>
            <a:r>
              <a:rPr lang="en-US" sz="2200" spc="-18" dirty="0" smtClean="0">
                <a:solidFill>
                  <a:prstClr val="black"/>
                </a:solidFill>
                <a:cs typeface="Calibri"/>
              </a:rPr>
              <a:t>Richmond</a:t>
            </a:r>
            <a:r>
              <a:rPr sz="2200" spc="-18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Lo</a:t>
            </a:r>
            <a:r>
              <a:rPr sz="2200" spc="-31" dirty="0">
                <a:solidFill>
                  <a:prstClr val="black"/>
                </a:solidFill>
                <a:cs typeface="Calibri"/>
              </a:rPr>
              <a:t>g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o</a:t>
            </a:r>
            <a:r>
              <a:rPr sz="2200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2200" spc="-18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2200" spc="-31" dirty="0" smtClean="0">
                <a:solidFill>
                  <a:prstClr val="black"/>
                </a:solidFill>
                <a:cs typeface="Calibri"/>
              </a:rPr>
              <a:t>b</a:t>
            </a:r>
            <a:r>
              <a:rPr sz="2200" spc="-36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z="2200" spc="-9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2200" spc="-54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2200" spc="-22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2200" spc="-13" dirty="0" smtClean="0">
                <a:solidFill>
                  <a:prstClr val="black"/>
                </a:solidFill>
                <a:cs typeface="Calibri"/>
              </a:rPr>
              <a:t>ct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290019" indent="-278624" defTabSz="820487">
              <a:lnSpc>
                <a:spcPts val="2634"/>
              </a:lnSpc>
              <a:buFont typeface="Arial"/>
              <a:buChar char="•"/>
              <a:tabLst>
                <a:tab pos="290589" algn="l"/>
              </a:tabLst>
            </a:pPr>
            <a:r>
              <a:rPr sz="2200" spc="-13" dirty="0">
                <a:solidFill>
                  <a:prstClr val="black"/>
                </a:solidFill>
                <a:cs typeface="Calibri"/>
              </a:rPr>
              <a:t>I</a:t>
            </a:r>
            <a:r>
              <a:rPr sz="2200" spc="-40" dirty="0">
                <a:solidFill>
                  <a:prstClr val="black"/>
                </a:solidFill>
                <a:cs typeface="Calibri"/>
              </a:rPr>
              <a:t>n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t</a:t>
            </a:r>
            <a:r>
              <a:rPr sz="22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oduction/Backg</a:t>
            </a:r>
            <a:r>
              <a:rPr sz="2200" spc="-40" dirty="0">
                <a:solidFill>
                  <a:prstClr val="black"/>
                </a:solidFill>
                <a:cs typeface="Calibri"/>
              </a:rPr>
              <a:t>r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ound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290019" indent="-278624" defTabSz="820487">
              <a:buFont typeface="Arial"/>
              <a:buChar char="•"/>
              <a:tabLst>
                <a:tab pos="290589" algn="l"/>
              </a:tabLst>
            </a:pPr>
            <a:r>
              <a:rPr sz="2200" spc="-22" dirty="0">
                <a:solidFill>
                  <a:prstClr val="black"/>
                </a:solidFill>
                <a:cs typeface="Calibri"/>
              </a:rPr>
              <a:t>M</a:t>
            </a:r>
            <a:r>
              <a:rPr sz="2200" spc="-27" dirty="0">
                <a:solidFill>
                  <a:prstClr val="black"/>
                </a:solidFill>
                <a:cs typeface="Calibri"/>
              </a:rPr>
              <a:t>e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t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hod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s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290019" indent="-278624" defTabSz="820487">
              <a:lnSpc>
                <a:spcPts val="2634"/>
              </a:lnSpc>
              <a:buFont typeface="Arial"/>
              <a:buChar char="•"/>
              <a:tabLst>
                <a:tab pos="290589" algn="l"/>
              </a:tabLst>
            </a:pPr>
            <a:r>
              <a:rPr sz="2200" spc="-49" dirty="0">
                <a:solidFill>
                  <a:prstClr val="black"/>
                </a:solidFill>
                <a:cs typeface="Calibri"/>
              </a:rPr>
              <a:t>R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es</a:t>
            </a:r>
            <a:r>
              <a:rPr sz="2200" spc="-22" dirty="0">
                <a:solidFill>
                  <a:prstClr val="black"/>
                </a:solidFill>
                <a:cs typeface="Calibri"/>
              </a:rPr>
              <a:t>u</a:t>
            </a:r>
            <a:r>
              <a:rPr sz="2200" dirty="0">
                <a:solidFill>
                  <a:prstClr val="black"/>
                </a:solidFill>
                <a:cs typeface="Calibri"/>
              </a:rPr>
              <a:t>l</a:t>
            </a:r>
            <a:r>
              <a:rPr sz="2200" spc="-13" dirty="0">
                <a:solidFill>
                  <a:prstClr val="black"/>
                </a:solidFill>
                <a:cs typeface="Calibri"/>
              </a:rPr>
              <a:t>t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s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290019" indent="-278624" defTabSz="820487">
              <a:lnSpc>
                <a:spcPts val="2634"/>
              </a:lnSpc>
              <a:buFont typeface="Arial"/>
              <a:buChar char="•"/>
              <a:tabLst>
                <a:tab pos="290589" algn="l"/>
              </a:tabLst>
            </a:pPr>
            <a:r>
              <a:rPr sz="2200" spc="-18" dirty="0">
                <a:solidFill>
                  <a:prstClr val="black"/>
                </a:solidFill>
                <a:cs typeface="Calibri"/>
              </a:rPr>
              <a:t>Discussion/Conclusion/N</a:t>
            </a:r>
            <a:r>
              <a:rPr sz="2200" spc="-54" dirty="0">
                <a:solidFill>
                  <a:prstClr val="black"/>
                </a:solidFill>
                <a:cs typeface="Calibri"/>
              </a:rPr>
              <a:t>e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x</a:t>
            </a:r>
            <a:r>
              <a:rPr sz="2200" spc="-9" dirty="0">
                <a:solidFill>
                  <a:prstClr val="black"/>
                </a:solidFill>
                <a:cs typeface="Calibri"/>
              </a:rPr>
              <a:t>t</a:t>
            </a:r>
            <a:r>
              <a:rPr sz="2200" spc="-18" dirty="0">
                <a:solidFill>
                  <a:prstClr val="black"/>
                </a:solidFill>
                <a:cs typeface="Calibri"/>
              </a:rPr>
              <a:t> </a:t>
            </a:r>
            <a:r>
              <a:rPr sz="2200" spc="-36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z="2200" spc="-31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2200" spc="-13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2200" spc="-31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200" spc="-9" dirty="0" smtClean="0">
                <a:solidFill>
                  <a:prstClr val="black"/>
                </a:solidFill>
                <a:cs typeface="Calibri"/>
              </a:rPr>
              <a:t>s</a:t>
            </a:r>
            <a:endParaRPr lang="en-US" sz="2200" spc="-9" dirty="0" smtClean="0">
              <a:solidFill>
                <a:prstClr val="black"/>
              </a:solidFill>
              <a:cs typeface="Calibri"/>
            </a:endParaRPr>
          </a:p>
          <a:p>
            <a:pPr marL="290019" indent="-278624" defTabSz="820487">
              <a:lnSpc>
                <a:spcPts val="2634"/>
              </a:lnSpc>
              <a:buFont typeface="Arial"/>
              <a:buChar char="•"/>
              <a:tabLst>
                <a:tab pos="290589" algn="l"/>
              </a:tabLst>
            </a:pPr>
            <a:r>
              <a:rPr lang="en-US" sz="2200" spc="-9" dirty="0" smtClean="0">
                <a:solidFill>
                  <a:prstClr val="black"/>
                </a:solidFill>
                <a:cs typeface="Calibri"/>
              </a:rPr>
              <a:t>References</a:t>
            </a:r>
          </a:p>
          <a:p>
            <a:pPr marL="290019" indent="-278624" defTabSz="820487">
              <a:lnSpc>
                <a:spcPts val="2634"/>
              </a:lnSpc>
              <a:buFont typeface="Arial"/>
              <a:buChar char="•"/>
              <a:tabLst>
                <a:tab pos="290589" algn="l"/>
              </a:tabLst>
            </a:pPr>
            <a:r>
              <a:rPr lang="en-US" sz="2200" spc="-9" dirty="0" smtClean="0">
                <a:solidFill>
                  <a:prstClr val="black"/>
                </a:solidFill>
                <a:cs typeface="Calibri"/>
              </a:rPr>
              <a:t>Acknowledgements</a:t>
            </a:r>
          </a:p>
          <a:p>
            <a:pPr marL="290019" indent="-278624" defTabSz="820487">
              <a:lnSpc>
                <a:spcPts val="2634"/>
              </a:lnSpc>
              <a:buFont typeface="Arial"/>
              <a:buChar char="•"/>
              <a:tabLst>
                <a:tab pos="290589" algn="l"/>
              </a:tabLst>
            </a:pPr>
            <a:r>
              <a:rPr lang="en-US" sz="2200" spc="-188" dirty="0" smtClean="0">
                <a:solidFill>
                  <a:prstClr val="black"/>
                </a:solidFill>
                <a:cs typeface="Calibri"/>
              </a:rPr>
              <a:t>Possibly T</a:t>
            </a:r>
            <a:r>
              <a:rPr lang="en-US" sz="2200" spc="-18" dirty="0" smtClean="0">
                <a:solidFill>
                  <a:prstClr val="black"/>
                </a:solidFill>
                <a:cs typeface="Calibri"/>
              </a:rPr>
              <a:t>ab</a:t>
            </a:r>
            <a:r>
              <a:rPr lang="en-US" sz="2200" dirty="0" smtClean="0">
                <a:solidFill>
                  <a:prstClr val="black"/>
                </a:solidFill>
                <a:cs typeface="Calibri"/>
              </a:rPr>
              <a:t>l</a:t>
            </a:r>
            <a:r>
              <a:rPr lang="en-US" sz="2200" spc="-13" dirty="0" smtClean="0">
                <a:solidFill>
                  <a:prstClr val="black"/>
                </a:solidFill>
                <a:cs typeface="Calibri"/>
              </a:rPr>
              <a:t>es</a:t>
            </a:r>
            <a:endParaRPr lang="en-US" sz="2200" b="1" spc="-9" dirty="0" smtClean="0">
              <a:solidFill>
                <a:prstClr val="black"/>
              </a:solidFill>
              <a:cs typeface="Calibri"/>
            </a:endParaRPr>
          </a:p>
          <a:p>
            <a:pPr marL="290019" indent="-278624" defTabSz="820487">
              <a:lnSpc>
                <a:spcPts val="2634"/>
              </a:lnSpc>
              <a:buFont typeface="Arial"/>
              <a:buChar char="•"/>
              <a:tabLst>
                <a:tab pos="290589" algn="l"/>
              </a:tabLst>
            </a:pPr>
            <a:endParaRPr sz="22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720" y="690505"/>
            <a:ext cx="7528213" cy="5476315"/>
          </a:xfrm>
          <a:custGeom>
            <a:avLst/>
            <a:gdLst/>
            <a:ahLst/>
            <a:cxnLst/>
            <a:rect l="l" t="t" r="r" b="b"/>
            <a:pathLst>
              <a:path w="8281034" h="6206490">
                <a:moveTo>
                  <a:pt x="8280654" y="6206490"/>
                </a:moveTo>
                <a:lnTo>
                  <a:pt x="8280654" y="0"/>
                </a:lnTo>
                <a:lnTo>
                  <a:pt x="0" y="0"/>
                </a:lnTo>
                <a:lnTo>
                  <a:pt x="0" y="6206490"/>
                </a:lnTo>
                <a:lnTo>
                  <a:pt x="8280654" y="62064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4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790" y="950203"/>
            <a:ext cx="6278418" cy="994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7504" marR="4559" indent="-1822377">
              <a:lnSpc>
                <a:spcPct val="100699"/>
              </a:lnSpc>
            </a:pPr>
            <a:r>
              <a:rPr sz="3200" u="heavy" spc="-4" dirty="0"/>
              <a:t>B</a:t>
            </a:r>
            <a:r>
              <a:rPr sz="3200" u="heavy" spc="-27" dirty="0"/>
              <a:t>e</a:t>
            </a:r>
            <a:r>
              <a:rPr sz="3200" u="heavy" spc="-72" dirty="0"/>
              <a:t>f</a:t>
            </a:r>
            <a:r>
              <a:rPr sz="3200" u="heavy" spc="-4" dirty="0"/>
              <a:t>o</a:t>
            </a:r>
            <a:r>
              <a:rPr sz="3200" u="heavy" spc="-45" dirty="0"/>
              <a:t>r</a:t>
            </a:r>
            <a:r>
              <a:rPr sz="3200" u="heavy" dirty="0"/>
              <a:t>e</a:t>
            </a:r>
            <a:r>
              <a:rPr sz="3200" u="heavy" spc="-94" dirty="0">
                <a:latin typeface="Times New Roman"/>
                <a:cs typeface="Times New Roman"/>
              </a:rPr>
              <a:t> </a:t>
            </a:r>
            <a:r>
              <a:rPr sz="3200" u="heavy" spc="-36" dirty="0"/>
              <a:t>y</a:t>
            </a:r>
            <a:r>
              <a:rPr sz="3200" u="heavy" spc="-4" dirty="0"/>
              <a:t>o</a:t>
            </a:r>
            <a:r>
              <a:rPr sz="3200" u="heavy" dirty="0"/>
              <a:t>u</a:t>
            </a:r>
            <a:r>
              <a:rPr sz="3200" u="heavy" spc="-85" dirty="0">
                <a:latin typeface="Times New Roman"/>
                <a:cs typeface="Times New Roman"/>
              </a:rPr>
              <a:t> </a:t>
            </a:r>
            <a:r>
              <a:rPr sz="3200" u="heavy" spc="-4" dirty="0"/>
              <a:t>begi</a:t>
            </a:r>
            <a:r>
              <a:rPr sz="3200" u="heavy" spc="4" dirty="0"/>
              <a:t>n</a:t>
            </a:r>
            <a:r>
              <a:rPr sz="3200" dirty="0"/>
              <a:t>,</a:t>
            </a:r>
            <a:r>
              <a:rPr sz="3200" spc="-18" dirty="0"/>
              <a:t> </a:t>
            </a:r>
            <a:r>
              <a:rPr sz="3200" dirty="0"/>
              <a:t>s</a:t>
            </a:r>
            <a:r>
              <a:rPr sz="3200" spc="-18" dirty="0"/>
              <a:t>e</a:t>
            </a:r>
            <a:r>
              <a:rPr sz="3200" dirty="0"/>
              <a:t>t</a:t>
            </a:r>
            <a:r>
              <a:rPr sz="3200" spc="-13" dirty="0"/>
              <a:t> </a:t>
            </a:r>
            <a:r>
              <a:rPr sz="3200" spc="-36" dirty="0"/>
              <a:t>y</a:t>
            </a:r>
            <a:r>
              <a:rPr sz="3200" spc="-4" dirty="0"/>
              <a:t>ou</a:t>
            </a:r>
            <a:r>
              <a:rPr sz="3200" dirty="0"/>
              <a:t>r </a:t>
            </a:r>
            <a:r>
              <a:rPr sz="3200" spc="-4" dirty="0"/>
              <a:t>po</a:t>
            </a:r>
            <a:r>
              <a:rPr sz="3200" spc="-36" dirty="0"/>
              <a:t>s</a:t>
            </a:r>
            <a:r>
              <a:rPr sz="3200" spc="-31" dirty="0"/>
              <a:t>t</a:t>
            </a:r>
            <a:r>
              <a:rPr sz="3200" dirty="0"/>
              <a:t>er d</a:t>
            </a:r>
            <a:r>
              <a:rPr sz="3200" spc="-4" dirty="0"/>
              <a:t>imensions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178" y="2252383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178" y="3036345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2984" y="2004155"/>
            <a:ext cx="6507018" cy="354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053" indent="-278656">
              <a:buFont typeface="Arial"/>
              <a:buChar char="•"/>
              <a:tabLst>
                <a:tab pos="290623" algn="l"/>
              </a:tabLst>
            </a:pPr>
            <a:r>
              <a:rPr sz="2600" spc="-54" dirty="0" err="1">
                <a:latin typeface="Calibri"/>
                <a:cs typeface="Calibri"/>
              </a:rPr>
              <a:t>P</a:t>
            </a:r>
            <a:r>
              <a:rPr sz="2600" spc="-13" dirty="0" err="1">
                <a:latin typeface="Calibri"/>
                <a:cs typeface="Calibri"/>
              </a:rPr>
              <a:t>o</a:t>
            </a:r>
            <a:r>
              <a:rPr sz="2600" spc="-22" dirty="0" err="1">
                <a:latin typeface="Calibri"/>
                <a:cs typeface="Calibri"/>
              </a:rPr>
              <a:t>w</a:t>
            </a:r>
            <a:r>
              <a:rPr sz="2600" dirty="0" err="1">
                <a:latin typeface="Calibri"/>
                <a:cs typeface="Calibri"/>
              </a:rPr>
              <a:t>er</a:t>
            </a:r>
            <a:r>
              <a:rPr sz="2600" spc="-4" dirty="0" err="1">
                <a:latin typeface="Calibri"/>
                <a:cs typeface="Calibri"/>
              </a:rPr>
              <a:t>poi</a:t>
            </a:r>
            <a:r>
              <a:rPr sz="2600" spc="-27" dirty="0" err="1">
                <a:latin typeface="Calibri"/>
                <a:cs typeface="Calibri"/>
              </a:rPr>
              <a:t>n</a:t>
            </a:r>
            <a:r>
              <a:rPr sz="2600" dirty="0" err="1">
                <a:latin typeface="Calibri"/>
                <a:cs typeface="Calibri"/>
              </a:rPr>
              <a:t>t</a:t>
            </a:r>
            <a:r>
              <a:rPr sz="2600" spc="-9" dirty="0">
                <a:latin typeface="Calibri"/>
                <a:cs typeface="Calibri"/>
              </a:rPr>
              <a:t> </a:t>
            </a:r>
            <a:endParaRPr lang="en-US" sz="2600" spc="-9" dirty="0" smtClean="0">
              <a:latin typeface="Calibri"/>
              <a:cs typeface="Calibri"/>
            </a:endParaRPr>
          </a:p>
          <a:p>
            <a:pPr marL="290053" indent="-278656">
              <a:buFont typeface="Arial"/>
              <a:buChar char="•"/>
              <a:tabLst>
                <a:tab pos="290623" algn="l"/>
              </a:tabLst>
            </a:pPr>
            <a:r>
              <a:rPr sz="2200" spc="9" dirty="0" smtClean="0">
                <a:latin typeface="Calibri"/>
                <a:cs typeface="Calibri"/>
              </a:rPr>
              <a:t>Go</a:t>
            </a:r>
            <a:r>
              <a:rPr sz="2200" dirty="0" smtClean="0">
                <a:latin typeface="Calibri"/>
                <a:cs typeface="Calibri"/>
              </a:rPr>
              <a:t> </a:t>
            </a:r>
            <a:r>
              <a:rPr sz="2200" spc="-18" dirty="0">
                <a:latin typeface="Calibri"/>
                <a:cs typeface="Calibri"/>
              </a:rPr>
              <a:t>t</a:t>
            </a:r>
            <a:r>
              <a:rPr sz="2200" spc="9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9" dirty="0">
                <a:latin typeface="Calibri"/>
                <a:cs typeface="Calibri"/>
              </a:rPr>
              <a:t>Design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22" dirty="0">
                <a:latin typeface="Calibri"/>
                <a:cs typeface="Calibri"/>
              </a:rPr>
              <a:t>t</a:t>
            </a:r>
            <a:r>
              <a:rPr sz="2200" spc="9" dirty="0">
                <a:latin typeface="Calibri"/>
                <a:cs typeface="Calibri"/>
              </a:rPr>
              <a:t>ab</a:t>
            </a:r>
            <a:r>
              <a:rPr sz="2200" spc="4" dirty="0">
                <a:latin typeface="Calibri"/>
                <a:cs typeface="Calibri"/>
              </a:rPr>
              <a:t> </a:t>
            </a:r>
            <a:r>
              <a:rPr sz="2200" spc="9" dirty="0">
                <a:latin typeface="Calibri"/>
                <a:cs typeface="Calibri"/>
              </a:rPr>
              <a:t>and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select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b="1" spc="-36" dirty="0">
                <a:latin typeface="Calibri"/>
                <a:cs typeface="Calibri"/>
              </a:rPr>
              <a:t>P</a:t>
            </a:r>
            <a:r>
              <a:rPr sz="2200" b="1" spc="9" dirty="0">
                <a:latin typeface="Calibri"/>
                <a:cs typeface="Calibri"/>
              </a:rPr>
              <a:t>a</a:t>
            </a:r>
            <a:r>
              <a:rPr sz="2200" b="1" spc="-18" dirty="0">
                <a:latin typeface="Calibri"/>
                <a:cs typeface="Calibri"/>
              </a:rPr>
              <a:t>g</a:t>
            </a:r>
            <a:r>
              <a:rPr sz="2200" b="1" spc="9" dirty="0">
                <a:latin typeface="Calibri"/>
                <a:cs typeface="Calibri"/>
              </a:rPr>
              <a:t>e S</a:t>
            </a:r>
            <a:r>
              <a:rPr sz="2200" b="1" spc="-9" dirty="0">
                <a:latin typeface="Calibri"/>
                <a:cs typeface="Calibri"/>
              </a:rPr>
              <a:t>e</a:t>
            </a:r>
            <a:r>
              <a:rPr sz="2200" b="1" spc="9" dirty="0">
                <a:latin typeface="Calibri"/>
                <a:cs typeface="Calibri"/>
              </a:rPr>
              <a:t>tup</a:t>
            </a:r>
            <a:r>
              <a:rPr sz="2200" b="1" spc="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(l</a:t>
            </a:r>
            <a:r>
              <a:rPr sz="2200" spc="-18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4" dirty="0">
                <a:latin typeface="Calibri"/>
                <a:cs typeface="Calibri"/>
              </a:rPr>
              <a:t>t </a:t>
            </a:r>
            <a:r>
              <a:rPr sz="2200" dirty="0">
                <a:latin typeface="Calibri"/>
                <a:cs typeface="Calibri"/>
              </a:rPr>
              <a:t>side)</a:t>
            </a:r>
          </a:p>
          <a:p>
            <a:pPr marL="615437" lvl="1" indent="-232497">
              <a:spcBef>
                <a:spcPts val="314"/>
              </a:spcBef>
              <a:buFont typeface="Arial"/>
              <a:buChar char="–"/>
              <a:tabLst>
                <a:tab pos="616007" algn="l"/>
              </a:tabLst>
            </a:pPr>
            <a:r>
              <a:rPr sz="2200" spc="4" dirty="0">
                <a:latin typeface="Calibri"/>
                <a:cs typeface="Calibri"/>
              </a:rPr>
              <a:t>Under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“Slide</a:t>
            </a:r>
            <a:r>
              <a:rPr sz="2200" spc="4" dirty="0">
                <a:latin typeface="Calibri"/>
                <a:cs typeface="Calibri"/>
              </a:rPr>
              <a:t>s</a:t>
            </a:r>
            <a:r>
              <a:rPr sz="2200" spc="2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-54" dirty="0">
                <a:latin typeface="Calibri"/>
                <a:cs typeface="Calibri"/>
              </a:rPr>
              <a:t>z</a:t>
            </a:r>
            <a:r>
              <a:rPr sz="2200" spc="4" dirty="0">
                <a:latin typeface="Calibri"/>
                <a:cs typeface="Calibri"/>
              </a:rPr>
              <a:t>e</a:t>
            </a:r>
            <a:r>
              <a:rPr sz="2200" spc="9" dirty="0">
                <a:latin typeface="Calibri"/>
                <a:cs typeface="Calibri"/>
              </a:rPr>
              <a:t>d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102" dirty="0">
                <a:latin typeface="Calibri"/>
                <a:cs typeface="Calibri"/>
              </a:rPr>
              <a:t>r</a:t>
            </a:r>
            <a:r>
              <a:rPr sz="2200" spc="-215" dirty="0">
                <a:latin typeface="Calibri"/>
                <a:cs typeface="Calibri"/>
              </a:rPr>
              <a:t>”</a:t>
            </a:r>
            <a:r>
              <a:rPr sz="2200" spc="4" dirty="0">
                <a:latin typeface="Calibri"/>
                <a:cs typeface="Calibri"/>
              </a:rPr>
              <a:t>,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select</a:t>
            </a:r>
            <a:r>
              <a:rPr sz="2200" spc="9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“Cu</a:t>
            </a:r>
            <a:r>
              <a:rPr sz="2200" spc="-27" dirty="0">
                <a:latin typeface="Calibri"/>
                <a:cs typeface="Calibri"/>
              </a:rPr>
              <a:t>s</a:t>
            </a:r>
            <a:r>
              <a:rPr sz="2200" spc="-18" dirty="0">
                <a:latin typeface="Calibri"/>
                <a:cs typeface="Calibri"/>
              </a:rPr>
              <a:t>t</a:t>
            </a:r>
            <a:r>
              <a:rPr sz="2200" spc="4" dirty="0">
                <a:latin typeface="Calibri"/>
                <a:cs typeface="Calibri"/>
              </a:rPr>
              <a:t>o</a:t>
            </a:r>
            <a:r>
              <a:rPr sz="2200" spc="13" dirty="0">
                <a:latin typeface="Calibri"/>
                <a:cs typeface="Calibri"/>
              </a:rPr>
              <a:t>m”</a:t>
            </a:r>
            <a:endParaRPr sz="2200" dirty="0">
              <a:latin typeface="Calibri"/>
              <a:cs typeface="Calibri"/>
            </a:endParaRPr>
          </a:p>
          <a:p>
            <a:pPr marL="615437" lvl="1" indent="-232497">
              <a:spcBef>
                <a:spcPts val="310"/>
              </a:spcBef>
              <a:buFont typeface="Arial"/>
              <a:buChar char="–"/>
              <a:tabLst>
                <a:tab pos="616007" algn="l"/>
              </a:tabLst>
            </a:pPr>
            <a:r>
              <a:rPr sz="2200" dirty="0">
                <a:latin typeface="Calibri"/>
                <a:cs typeface="Calibri"/>
              </a:rPr>
              <a:t>Set:</a:t>
            </a:r>
          </a:p>
          <a:p>
            <a:pPr marL="941391" lvl="2" indent="-186341">
              <a:spcBef>
                <a:spcPts val="287"/>
              </a:spcBef>
              <a:buFont typeface="Arial"/>
              <a:buChar char="•"/>
              <a:tabLst>
                <a:tab pos="941391" algn="l"/>
              </a:tabLst>
            </a:pPr>
            <a:r>
              <a:rPr sz="1900" spc="9" dirty="0">
                <a:latin typeface="Calibri"/>
                <a:cs typeface="Calibri"/>
              </a:rPr>
              <a:t>Width</a:t>
            </a:r>
            <a:r>
              <a:rPr sz="1900" spc="-13" dirty="0">
                <a:latin typeface="Calibri"/>
                <a:cs typeface="Calibri"/>
              </a:rPr>
              <a:t> </a:t>
            </a:r>
            <a:r>
              <a:rPr sz="1900" spc="9" dirty="0">
                <a:latin typeface="Calibri"/>
                <a:cs typeface="Calibri"/>
              </a:rPr>
              <a:t>=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9" dirty="0" smtClean="0">
                <a:latin typeface="Calibri"/>
                <a:cs typeface="Calibri"/>
              </a:rPr>
              <a:t>4</a:t>
            </a:r>
            <a:r>
              <a:rPr lang="en-US" sz="1900" spc="9" dirty="0" smtClean="0">
                <a:latin typeface="Calibri"/>
                <a:cs typeface="Calibri"/>
              </a:rPr>
              <a:t>0</a:t>
            </a:r>
            <a:r>
              <a:rPr sz="1900" spc="-9" dirty="0" smtClean="0">
                <a:latin typeface="Calibri"/>
                <a:cs typeface="Calibri"/>
              </a:rPr>
              <a:t> </a:t>
            </a:r>
            <a:r>
              <a:rPr sz="1900" spc="4" dirty="0">
                <a:latin typeface="Calibri"/>
                <a:cs typeface="Calibri"/>
              </a:rPr>
              <a:t>inches</a:t>
            </a:r>
            <a:r>
              <a:rPr sz="1900" spc="-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</a:t>
            </a:r>
            <a:r>
              <a:rPr sz="1900" spc="9" dirty="0">
                <a:latin typeface="Calibri"/>
                <a:cs typeface="Calibri"/>
              </a:rPr>
              <a:t>4</a:t>
            </a:r>
            <a:r>
              <a:rPr sz="1900" spc="-9" dirty="0">
                <a:latin typeface="Calibri"/>
                <a:cs typeface="Calibri"/>
              </a:rPr>
              <a:t> </a:t>
            </a:r>
            <a:r>
              <a:rPr sz="1900" spc="4" dirty="0">
                <a:latin typeface="Calibri"/>
                <a:cs typeface="Calibri"/>
              </a:rPr>
              <a:t>ft</a:t>
            </a:r>
            <a:r>
              <a:rPr sz="1900" spc="4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941391" lvl="2" indent="-186341">
              <a:spcBef>
                <a:spcPts val="256"/>
              </a:spcBef>
              <a:buFont typeface="Arial"/>
              <a:buChar char="•"/>
              <a:tabLst>
                <a:tab pos="941391" algn="l"/>
              </a:tabLst>
            </a:pPr>
            <a:r>
              <a:rPr sz="1900" spc="4" dirty="0">
                <a:latin typeface="Calibri"/>
                <a:cs typeface="Calibri"/>
              </a:rPr>
              <a:t>Heig</a:t>
            </a:r>
            <a:r>
              <a:rPr sz="1900" spc="-9" dirty="0">
                <a:latin typeface="Calibri"/>
                <a:cs typeface="Calibri"/>
              </a:rPr>
              <a:t>h</a:t>
            </a:r>
            <a:r>
              <a:rPr sz="1900" spc="4" dirty="0">
                <a:latin typeface="Calibri"/>
                <a:cs typeface="Calibri"/>
              </a:rPr>
              <a:t>t</a:t>
            </a:r>
            <a:r>
              <a:rPr sz="1900" spc="-9" dirty="0">
                <a:latin typeface="Calibri"/>
                <a:cs typeface="Calibri"/>
              </a:rPr>
              <a:t> </a:t>
            </a:r>
            <a:r>
              <a:rPr sz="1900" spc="9" dirty="0">
                <a:latin typeface="Calibri"/>
                <a:cs typeface="Calibri"/>
              </a:rPr>
              <a:t>=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4" dirty="0">
                <a:latin typeface="Calibri"/>
                <a:cs typeface="Calibri"/>
              </a:rPr>
              <a:t> </a:t>
            </a:r>
            <a:r>
              <a:rPr sz="1900" spc="9" dirty="0" smtClean="0">
                <a:latin typeface="Calibri"/>
                <a:cs typeface="Calibri"/>
              </a:rPr>
              <a:t>3</a:t>
            </a:r>
            <a:r>
              <a:rPr lang="en-US" sz="1900" spc="9" dirty="0" smtClean="0">
                <a:latin typeface="Calibri"/>
                <a:cs typeface="Calibri"/>
              </a:rPr>
              <a:t>0</a:t>
            </a:r>
            <a:r>
              <a:rPr sz="1900" spc="-13" dirty="0" smtClean="0">
                <a:latin typeface="Calibri"/>
                <a:cs typeface="Calibri"/>
              </a:rPr>
              <a:t> </a:t>
            </a:r>
            <a:r>
              <a:rPr sz="1900" spc="4" dirty="0">
                <a:latin typeface="Calibri"/>
                <a:cs typeface="Calibri"/>
              </a:rPr>
              <a:t>inches</a:t>
            </a:r>
            <a:r>
              <a:rPr sz="1900" spc="-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</a:t>
            </a:r>
            <a:r>
              <a:rPr sz="1900" spc="9" dirty="0">
                <a:latin typeface="Calibri"/>
                <a:cs typeface="Calibri"/>
              </a:rPr>
              <a:t>3</a:t>
            </a:r>
            <a:r>
              <a:rPr sz="1900" spc="-9" dirty="0">
                <a:latin typeface="Calibri"/>
                <a:cs typeface="Calibri"/>
              </a:rPr>
              <a:t> </a:t>
            </a:r>
            <a:r>
              <a:rPr sz="1900" spc="4" dirty="0">
                <a:latin typeface="Calibri"/>
                <a:cs typeface="Calibri"/>
              </a:rPr>
              <a:t>ft</a:t>
            </a:r>
            <a:r>
              <a:rPr sz="1900" spc="4" dirty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615437" lvl="1" indent="-232497">
              <a:spcBef>
                <a:spcPts val="292"/>
              </a:spcBef>
              <a:buFont typeface="Arial"/>
              <a:buChar char="–"/>
              <a:tabLst>
                <a:tab pos="616007" algn="l"/>
              </a:tabLst>
            </a:pPr>
            <a:r>
              <a:rPr lang="en-US" sz="2200" spc="-36" dirty="0" smtClean="0">
                <a:latin typeface="Calibri"/>
                <a:cs typeface="Calibri"/>
              </a:rPr>
              <a:t>We are printing smaller posters than some, if you find you have more data you would like to display and not enough space you can make a larger poster.  Use the guidelines from the TLC.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7719" y="690505"/>
            <a:ext cx="7528213" cy="5476315"/>
          </a:xfrm>
          <a:custGeom>
            <a:avLst/>
            <a:gdLst/>
            <a:ahLst/>
            <a:cxnLst/>
            <a:rect l="l" t="t" r="r" b="b"/>
            <a:pathLst>
              <a:path w="8281034" h="6206490">
                <a:moveTo>
                  <a:pt x="8280654" y="6206490"/>
                </a:moveTo>
                <a:lnTo>
                  <a:pt x="8280654" y="0"/>
                </a:lnTo>
                <a:lnTo>
                  <a:pt x="0" y="0"/>
                </a:lnTo>
                <a:lnTo>
                  <a:pt x="0" y="6206490"/>
                </a:lnTo>
                <a:lnTo>
                  <a:pt x="8280654" y="62064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790" y="950203"/>
            <a:ext cx="6278418" cy="994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6949" marR="4559" indent="-2636121">
              <a:lnSpc>
                <a:spcPct val="100699"/>
              </a:lnSpc>
            </a:pPr>
            <a:r>
              <a:rPr sz="3200" dirty="0"/>
              <a:t>A</a:t>
            </a:r>
            <a:r>
              <a:rPr sz="3200" spc="-9" dirty="0"/>
              <a:t> </a:t>
            </a:r>
            <a:r>
              <a:rPr sz="3200" spc="-36" dirty="0"/>
              <a:t>v</a:t>
            </a:r>
            <a:r>
              <a:rPr sz="3200" dirty="0"/>
              <a:t>e</a:t>
            </a:r>
            <a:r>
              <a:rPr sz="3200" spc="13" dirty="0"/>
              <a:t>r</a:t>
            </a:r>
            <a:r>
              <a:rPr sz="3200" dirty="0"/>
              <a:t>y simple</a:t>
            </a:r>
            <a:r>
              <a:rPr sz="3200" spc="-22" dirty="0"/>
              <a:t> </a:t>
            </a:r>
            <a:r>
              <a:rPr sz="3200" spc="-4" dirty="0"/>
              <a:t>po</a:t>
            </a:r>
            <a:r>
              <a:rPr sz="3200" spc="-36" dirty="0"/>
              <a:t>s</a:t>
            </a:r>
            <a:r>
              <a:rPr sz="3200" spc="-31" dirty="0"/>
              <a:t>t</a:t>
            </a:r>
            <a:r>
              <a:rPr sz="3200" dirty="0"/>
              <a:t>er</a:t>
            </a:r>
            <a:r>
              <a:rPr sz="3200" spc="-9" dirty="0"/>
              <a:t> </a:t>
            </a:r>
            <a:r>
              <a:rPr sz="3200" spc="-4" dirty="0"/>
              <a:t>l</a:t>
            </a:r>
            <a:r>
              <a:rPr sz="3200" spc="-58" dirty="0"/>
              <a:t>a</a:t>
            </a:r>
            <a:r>
              <a:rPr sz="3200" spc="-36" dirty="0"/>
              <a:t>y</a:t>
            </a:r>
            <a:r>
              <a:rPr sz="3200" spc="-4" dirty="0"/>
              <a:t>ou</a:t>
            </a:r>
            <a:r>
              <a:rPr sz="3200" dirty="0"/>
              <a:t>t</a:t>
            </a:r>
            <a:r>
              <a:rPr sz="3200" spc="-18" dirty="0"/>
              <a:t> </a:t>
            </a:r>
            <a:r>
              <a:rPr sz="3200" spc="-4" dirty="0"/>
              <a:t>(se</a:t>
            </a:r>
            <a:r>
              <a:rPr sz="3200" dirty="0"/>
              <a:t>e</a:t>
            </a:r>
            <a:r>
              <a:rPr sz="3200" spc="-9" dirty="0"/>
              <a:t> </a:t>
            </a:r>
            <a:r>
              <a:rPr sz="3200" spc="4" dirty="0"/>
              <a:t>n</a:t>
            </a:r>
            <a:r>
              <a:rPr sz="3200" spc="-49" dirty="0"/>
              <a:t>e</a:t>
            </a:r>
            <a:r>
              <a:rPr sz="3200" spc="4" dirty="0"/>
              <a:t>xt </a:t>
            </a:r>
            <a:r>
              <a:rPr sz="3200" dirty="0"/>
              <a:t>s</a:t>
            </a:r>
            <a:r>
              <a:rPr sz="3200" spc="4" dirty="0"/>
              <a:t>li</a:t>
            </a:r>
            <a:r>
              <a:rPr sz="3200" spc="-9" dirty="0"/>
              <a:t>d</a:t>
            </a:r>
            <a:r>
              <a:rPr sz="3200" spc="-4" dirty="0"/>
              <a:t>e</a:t>
            </a:r>
            <a:r>
              <a:rPr sz="3200" dirty="0"/>
              <a:t>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02178" y="2252383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178" y="3820310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178" y="5388236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4">
                <a:moveTo>
                  <a:pt x="0" y="0"/>
                </a:moveTo>
                <a:lnTo>
                  <a:pt x="0" y="889254"/>
                </a:lnTo>
                <a:lnTo>
                  <a:pt x="8293608" y="889254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2984" y="1974651"/>
            <a:ext cx="6649605" cy="3293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053" marR="176653" indent="-278656">
              <a:lnSpc>
                <a:spcPts val="2351"/>
              </a:lnSpc>
              <a:buFont typeface="Arial"/>
              <a:buChar char="•"/>
              <a:tabLst>
                <a:tab pos="290623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basi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4" dirty="0">
                <a:latin typeface="Calibri"/>
                <a:cs typeface="Calibri"/>
              </a:rPr>
              <a:t>l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31" dirty="0">
                <a:latin typeface="Calibri"/>
                <a:cs typeface="Calibri"/>
              </a:rPr>
              <a:t>y</a:t>
            </a:r>
            <a:r>
              <a:rPr sz="2400" spc="-4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58" dirty="0">
                <a:latin typeface="Calibri"/>
                <a:cs typeface="Calibri"/>
              </a:rPr>
              <a:t>f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science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-31" dirty="0">
                <a:latin typeface="Calibri"/>
                <a:cs typeface="Calibri"/>
              </a:rPr>
              <a:t>s</a:t>
            </a:r>
            <a:r>
              <a:rPr sz="2400" spc="-27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spc="-247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183" dirty="0">
                <a:latin typeface="Calibri"/>
                <a:cs typeface="Calibri"/>
              </a:rPr>
              <a:t>Y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2" dirty="0">
                <a:latin typeface="Calibri"/>
                <a:cs typeface="Calibri"/>
              </a:rPr>
              <a:t>c</a:t>
            </a:r>
            <a:r>
              <a:rPr sz="2400" spc="-4" dirty="0">
                <a:latin typeface="Calibri"/>
                <a:cs typeface="Calibri"/>
              </a:rPr>
              <a:t>oul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4" dirty="0">
                <a:latin typeface="Calibri"/>
                <a:cs typeface="Calibri"/>
              </a:rPr>
              <a:t>use les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27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xt!</a:t>
            </a:r>
            <a:endParaRPr sz="2400">
              <a:latin typeface="Calibri"/>
              <a:cs typeface="Calibri"/>
            </a:endParaRPr>
          </a:p>
          <a:p>
            <a:pPr marL="290053" marR="767586" indent="-278656">
              <a:lnSpc>
                <a:spcPts val="2342"/>
              </a:lnSpc>
              <a:spcBef>
                <a:spcPts val="583"/>
              </a:spcBef>
              <a:buFont typeface="Arial"/>
              <a:buChar char="•"/>
              <a:tabLst>
                <a:tab pos="290623" algn="l"/>
              </a:tabLst>
            </a:pPr>
            <a:r>
              <a:rPr sz="2400" spc="-4" dirty="0">
                <a:latin typeface="Calibri"/>
                <a:cs typeface="Calibri"/>
              </a:rPr>
              <a:t>Ab</a:t>
            </a:r>
            <a:r>
              <a:rPr sz="2400" spc="-3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9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1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equi</a:t>
            </a:r>
            <a:r>
              <a:rPr sz="2400" spc="-31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y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nee</a:t>
            </a:r>
            <a:r>
              <a:rPr sz="2400" dirty="0">
                <a:latin typeface="Calibri"/>
                <a:cs typeface="Calibri"/>
              </a:rPr>
              <a:t>d mo</a:t>
            </a:r>
            <a:r>
              <a:rPr sz="2400" spc="-36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spac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0053" marR="119098" indent="-278656">
              <a:lnSpc>
                <a:spcPts val="2342"/>
              </a:lnSpc>
              <a:spcBef>
                <a:spcPts val="588"/>
              </a:spcBef>
              <a:buFont typeface="Arial"/>
              <a:buChar char="•"/>
              <a:tabLst>
                <a:tab pos="290623" algn="l"/>
              </a:tabLst>
            </a:pPr>
            <a:r>
              <a:rPr sz="2400" spc="-4" dirty="0">
                <a:latin typeface="Calibri"/>
                <a:cs typeface="Calibri"/>
              </a:rPr>
              <a:t>Blu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 squa</a:t>
            </a:r>
            <a:r>
              <a:rPr sz="2400" spc="-36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4" dirty="0">
                <a:latin typeface="Calibri"/>
                <a:cs typeface="Calibri"/>
              </a:rPr>
              <a:t>space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8" dirty="0">
                <a:latin typeface="Calibri"/>
                <a:cs typeface="Calibri"/>
              </a:rPr>
              <a:t>f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figu</a:t>
            </a:r>
            <a:r>
              <a:rPr sz="2400" spc="-31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(g</a:t>
            </a:r>
            <a:r>
              <a:rPr sz="2400" spc="-49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aphs, </a:t>
            </a:r>
            <a:r>
              <a:rPr sz="2400" spc="-4" dirty="0">
                <a:latin typeface="Calibri"/>
                <a:cs typeface="Calibri"/>
              </a:rPr>
              <a:t>pho</a:t>
            </a:r>
            <a:r>
              <a:rPr sz="2400" spc="-22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os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maps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31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able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4" dirty="0">
                <a:latin typeface="Calibri"/>
                <a:cs typeface="Calibri"/>
              </a:rPr>
              <a:t>(us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1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able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4" dirty="0">
                <a:latin typeface="Calibri"/>
                <a:cs typeface="Calibri"/>
              </a:rPr>
              <a:t>sparingl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2" dirty="0">
                <a:latin typeface="Calibri"/>
                <a:cs typeface="Calibri"/>
              </a:rPr>
              <a:t>at </a:t>
            </a:r>
            <a:r>
              <a:rPr sz="2400" spc="-4" dirty="0">
                <a:latin typeface="Calibri"/>
                <a:cs typeface="Calibri"/>
              </a:rPr>
              <a:t>all).</a:t>
            </a:r>
            <a:endParaRPr sz="2400">
              <a:latin typeface="Calibri"/>
              <a:cs typeface="Calibri"/>
            </a:endParaRPr>
          </a:p>
          <a:p>
            <a:pPr marL="290053" marR="4559" indent="-278656">
              <a:lnSpc>
                <a:spcPct val="80600"/>
              </a:lnSpc>
              <a:spcBef>
                <a:spcPts val="601"/>
              </a:spcBef>
              <a:buFont typeface="Arial"/>
              <a:buChar char="•"/>
              <a:tabLst>
                <a:tab pos="290623" algn="l"/>
              </a:tabLst>
            </a:pPr>
            <a:r>
              <a:rPr sz="2400" dirty="0">
                <a:latin typeface="Calibri"/>
                <a:cs typeface="Calibri"/>
              </a:rPr>
              <a:t>Al</a:t>
            </a:r>
            <a:r>
              <a:rPr sz="2400" spc="-31" dirty="0">
                <a:latin typeface="Calibri"/>
                <a:cs typeface="Calibri"/>
              </a:rPr>
              <a:t>w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22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1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emembe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22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4" dirty="0">
                <a:latin typeface="Calibri"/>
                <a:cs typeface="Calibri"/>
              </a:rPr>
              <a:t>includ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descripti</a:t>
            </a:r>
            <a:r>
              <a:rPr sz="2400" spc="-13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8" dirty="0">
                <a:latin typeface="Calibri"/>
                <a:cs typeface="Calibri"/>
              </a:rPr>
              <a:t> 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8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8" dirty="0">
                <a:latin typeface="Calibri"/>
                <a:cs typeface="Calibri"/>
              </a:rPr>
              <a:t>f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y</a:t>
            </a:r>
            <a:r>
              <a:rPr sz="2400" spc="-4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igu</a:t>
            </a:r>
            <a:r>
              <a:rPr sz="2400" spc="-36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4" dirty="0">
                <a:latin typeface="Calibri"/>
                <a:cs typeface="Calibri"/>
              </a:rPr>
              <a:t>es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 c</a:t>
            </a:r>
            <a:r>
              <a:rPr sz="2400" spc="-4" dirty="0">
                <a:latin typeface="Calibri"/>
                <a:cs typeface="Calibri"/>
              </a:rPr>
              <a:t>i</a:t>
            </a:r>
            <a:r>
              <a:rPr sz="2400" spc="-27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" dirty="0">
                <a:latin typeface="Calibri"/>
                <a:cs typeface="Calibri"/>
              </a:rPr>
              <a:t> (</a:t>
            </a:r>
            <a:r>
              <a:rPr sz="2400" spc="-31" dirty="0">
                <a:latin typeface="Calibri"/>
                <a:cs typeface="Calibri"/>
              </a:rPr>
              <a:t>r</a:t>
            </a:r>
            <a:r>
              <a:rPr sz="2400" spc="-27" dirty="0">
                <a:latin typeface="Calibri"/>
                <a:cs typeface="Calibri"/>
              </a:rPr>
              <a:t>e</a:t>
            </a:r>
            <a:r>
              <a:rPr sz="2400" spc="-63" dirty="0">
                <a:latin typeface="Calibri"/>
                <a:cs typeface="Calibri"/>
              </a:rPr>
              <a:t>f</a:t>
            </a:r>
            <a:r>
              <a:rPr sz="2400" spc="-4" dirty="0">
                <a:latin typeface="Calibri"/>
                <a:cs typeface="Calibri"/>
              </a:rPr>
              <a:t>er  </a:t>
            </a:r>
            <a:r>
              <a:rPr sz="2400" spc="-22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them)</a:t>
            </a:r>
            <a:r>
              <a:rPr sz="2400" spc="-4" dirty="0">
                <a:latin typeface="Calibri"/>
                <a:cs typeface="Calibri"/>
              </a:rPr>
              <a:t> i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27" dirty="0">
                <a:latin typeface="Calibri"/>
                <a:cs typeface="Calibri"/>
              </a:rPr>
              <a:t>y</a:t>
            </a:r>
            <a:r>
              <a:rPr sz="2400" spc="-4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3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xt.</a:t>
            </a:r>
            <a:endParaRPr sz="2400">
              <a:latin typeface="Calibri"/>
              <a:cs typeface="Calibri"/>
            </a:endParaRPr>
          </a:p>
          <a:p>
            <a:pPr marL="290053" indent="-278656">
              <a:spcBef>
                <a:spcPts val="22"/>
              </a:spcBef>
              <a:buFont typeface="Arial"/>
              <a:buChar char="•"/>
              <a:tabLst>
                <a:tab pos="290623" algn="l"/>
              </a:tabLst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49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7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7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figu</a:t>
            </a:r>
            <a:r>
              <a:rPr sz="2400" spc="-3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4" dirty="0">
                <a:latin typeface="Calibri"/>
                <a:cs typeface="Calibri"/>
              </a:rPr>
              <a:t>b</a:t>
            </a:r>
            <a:r>
              <a:rPr sz="2400" spc="-49" dirty="0">
                <a:latin typeface="Calibri"/>
                <a:cs typeface="Calibri"/>
              </a:rPr>
              <a:t>o</a:t>
            </a:r>
            <a:r>
              <a:rPr sz="2400" spc="-67" dirty="0">
                <a:latin typeface="Calibri"/>
                <a:cs typeface="Calibri"/>
              </a:rPr>
              <a:t>x</a:t>
            </a:r>
            <a:r>
              <a:rPr sz="2400" spc="-4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neede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7719" y="690505"/>
            <a:ext cx="7528213" cy="5476315"/>
          </a:xfrm>
          <a:custGeom>
            <a:avLst/>
            <a:gdLst/>
            <a:ahLst/>
            <a:cxnLst/>
            <a:rect l="l" t="t" r="r" b="b"/>
            <a:pathLst>
              <a:path w="8281034" h="6206490">
                <a:moveTo>
                  <a:pt x="8280654" y="6206490"/>
                </a:moveTo>
                <a:lnTo>
                  <a:pt x="8280654" y="0"/>
                </a:lnTo>
                <a:lnTo>
                  <a:pt x="0" y="0"/>
                </a:lnTo>
                <a:lnTo>
                  <a:pt x="0" y="6206490"/>
                </a:lnTo>
                <a:lnTo>
                  <a:pt x="8280654" y="62064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58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6654" y="63257"/>
            <a:ext cx="62807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Calibri"/>
                <a:cs typeface="Calibri"/>
              </a:rPr>
              <a:t>3/8/2012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790" y="950203"/>
            <a:ext cx="6278418" cy="775187"/>
          </a:xfrm>
          <a:prstGeom prst="rect">
            <a:avLst/>
          </a:prstGeom>
        </p:spPr>
        <p:txBody>
          <a:bodyPr vert="horz" wrap="square" lIns="0" tIns="219050" rIns="0" bIns="0" rtlCol="0">
            <a:spAutoFit/>
          </a:bodyPr>
          <a:lstStyle/>
          <a:p>
            <a:pPr marL="2481123"/>
            <a:r>
              <a:rPr spc="-22" dirty="0"/>
              <a:t>L</a:t>
            </a:r>
            <a:r>
              <a:rPr spc="-81" dirty="0"/>
              <a:t>a</a:t>
            </a:r>
            <a:r>
              <a:rPr spc="-63" dirty="0"/>
              <a:t>y</a:t>
            </a:r>
            <a:r>
              <a:rPr spc="-22" dirty="0"/>
              <a:t>out</a:t>
            </a:r>
          </a:p>
        </p:txBody>
      </p:sp>
      <p:sp>
        <p:nvSpPr>
          <p:cNvPr id="5" name="object 5"/>
          <p:cNvSpPr/>
          <p:nvPr/>
        </p:nvSpPr>
        <p:spPr>
          <a:xfrm>
            <a:off x="802178" y="2252383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178" y="3820310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2984" y="2031945"/>
            <a:ext cx="6620741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053" marR="983559" indent="-278656">
              <a:buFont typeface="Arial"/>
              <a:buChar char="•"/>
              <a:tabLst>
                <a:tab pos="290623" algn="l"/>
              </a:tabLst>
            </a:pPr>
            <a:r>
              <a:rPr sz="2600" spc="-4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2" dirty="0">
                <a:latin typeface="Calibri"/>
                <a:cs typeface="Calibri"/>
              </a:rPr>
              <a:t>a</a:t>
            </a:r>
            <a:r>
              <a:rPr sz="2600" spc="-4" dirty="0">
                <a:latin typeface="Calibri"/>
                <a:cs typeface="Calibri"/>
              </a:rPr>
              <a:t>tu</a:t>
            </a:r>
            <a:r>
              <a:rPr sz="2600" spc="-31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3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figu</a:t>
            </a:r>
            <a:r>
              <a:rPr sz="2600" spc="-31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!</a:t>
            </a:r>
            <a:r>
              <a:rPr sz="2600" spc="-9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(pho</a:t>
            </a:r>
            <a:r>
              <a:rPr sz="2600" spc="-31" dirty="0">
                <a:latin typeface="Calibri"/>
                <a:cs typeface="Calibri"/>
              </a:rPr>
              <a:t>t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9" dirty="0">
                <a:latin typeface="Calibri"/>
                <a:cs typeface="Calibri"/>
              </a:rPr>
              <a:t>,</a:t>
            </a:r>
            <a:r>
              <a:rPr sz="2600" spc="18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54" dirty="0">
                <a:latin typeface="Calibri"/>
                <a:cs typeface="Calibri"/>
              </a:rPr>
              <a:t>r</a:t>
            </a:r>
            <a:r>
              <a:rPr sz="2600" spc="-4" dirty="0">
                <a:latin typeface="Calibri"/>
                <a:cs typeface="Calibri"/>
              </a:rPr>
              <a:t>aphs</a:t>
            </a:r>
            <a:r>
              <a:rPr sz="2600" spc="-9" dirty="0">
                <a:latin typeface="Calibri"/>
                <a:cs typeface="Calibri"/>
              </a:rPr>
              <a:t>,</a:t>
            </a:r>
            <a:r>
              <a:rPr sz="2600" spc="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</a:t>
            </a:r>
            <a:r>
              <a:rPr sz="2600" spc="-18" dirty="0">
                <a:latin typeface="Calibri"/>
                <a:cs typeface="Calibri"/>
              </a:rPr>
              <a:t>p</a:t>
            </a:r>
            <a:r>
              <a:rPr sz="2600" spc="-4" dirty="0">
                <a:latin typeface="Calibri"/>
                <a:cs typeface="Calibri"/>
              </a:rPr>
              <a:t>s</a:t>
            </a:r>
            <a:r>
              <a:rPr sz="2600" spc="-9" dirty="0">
                <a:latin typeface="Calibri"/>
                <a:cs typeface="Calibri"/>
              </a:rPr>
              <a:t>, </a:t>
            </a:r>
            <a:r>
              <a:rPr sz="2600" spc="-4" dirty="0">
                <a:latin typeface="Calibri"/>
                <a:cs typeface="Calibri"/>
              </a:rPr>
              <a:t>d</a:t>
            </a:r>
            <a:r>
              <a:rPr sz="2600" spc="-54" dirty="0">
                <a:latin typeface="Calibri"/>
                <a:cs typeface="Calibri"/>
              </a:rPr>
              <a:t>r</a:t>
            </a:r>
            <a:r>
              <a:rPr sz="2600" spc="-18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spc="-4" dirty="0">
                <a:latin typeface="Calibri"/>
                <a:cs typeface="Calibri"/>
              </a:rPr>
              <a:t>ings)</a:t>
            </a:r>
            <a:endParaRPr sz="2600">
              <a:latin typeface="Calibri"/>
              <a:cs typeface="Calibri"/>
            </a:endParaRPr>
          </a:p>
          <a:p>
            <a:pPr marL="290053" marR="4559" indent="-278656">
              <a:spcBef>
                <a:spcPts val="624"/>
              </a:spcBef>
              <a:buFont typeface="Arial"/>
              <a:buChar char="•"/>
              <a:tabLst>
                <a:tab pos="290623" algn="l"/>
              </a:tabLst>
            </a:pPr>
            <a:r>
              <a:rPr sz="2600" dirty="0">
                <a:latin typeface="Calibri"/>
                <a:cs typeface="Calibri"/>
              </a:rPr>
              <a:t>Put</a:t>
            </a:r>
            <a:r>
              <a:rPr sz="2600" spc="-4" dirty="0">
                <a:latin typeface="Calibri"/>
                <a:cs typeface="Calibri"/>
              </a:rPr>
              <a:t> 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</a:t>
            </a:r>
            <a:r>
              <a:rPr sz="2600" spc="-31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4" dirty="0">
                <a:latin typeface="Calibri"/>
                <a:cs typeface="Calibri"/>
              </a:rPr>
              <a:t>impor</a:t>
            </a:r>
            <a:r>
              <a:rPr sz="2600" spc="-31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7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13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section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4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9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</a:t>
            </a:r>
            <a:r>
              <a:rPr sz="2600" spc="-27" dirty="0">
                <a:latin typeface="Calibri"/>
                <a:cs typeface="Calibri"/>
              </a:rPr>
              <a:t>n</a:t>
            </a:r>
            <a:r>
              <a:rPr sz="2600" spc="-31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 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4" dirty="0">
                <a:latin typeface="Calibri"/>
                <a:cs typeface="Calibri"/>
              </a:rPr>
              <a:t> 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po</a:t>
            </a:r>
            <a:r>
              <a:rPr sz="2600" spc="-31" dirty="0">
                <a:latin typeface="Calibri"/>
                <a:cs typeface="Calibri"/>
              </a:rPr>
              <a:t>st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28" dirty="0">
                <a:latin typeface="Calibri"/>
                <a:cs typeface="Calibri"/>
              </a:rPr>
              <a:t>r</a:t>
            </a:r>
            <a:r>
              <a:rPr sz="2600" spc="-9" dirty="0">
                <a:latin typeface="Calibri"/>
                <a:cs typeface="Calibri"/>
              </a:rPr>
              <a:t>, 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4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13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hig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1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</a:t>
            </a:r>
            <a:r>
              <a:rPr sz="2600" spc="-31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8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wil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d</a:t>
            </a:r>
            <a:r>
              <a:rPr sz="2600" spc="-54" dirty="0">
                <a:latin typeface="Calibri"/>
                <a:cs typeface="Calibri"/>
              </a:rPr>
              <a:t>r</a:t>
            </a:r>
            <a:r>
              <a:rPr sz="2600" spc="-18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spc="-4" dirty="0">
                <a:latin typeface="Calibri"/>
                <a:cs typeface="Calibri"/>
              </a:rPr>
              <a:t> the vie</a:t>
            </a:r>
            <a:r>
              <a:rPr sz="2600" spc="-27" dirty="0">
                <a:latin typeface="Calibri"/>
                <a:cs typeface="Calibri"/>
              </a:rPr>
              <a:t>w</a:t>
            </a:r>
            <a:r>
              <a:rPr sz="2600" spc="-4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1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18" dirty="0">
                <a:latin typeface="Calibri"/>
                <a:cs typeface="Calibri"/>
              </a:rPr>
              <a:t>e</a:t>
            </a:r>
            <a:r>
              <a:rPr sz="2600" spc="-36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290053" marR="36470" indent="-278656">
              <a:spcBef>
                <a:spcPts val="624"/>
              </a:spcBef>
              <a:buFont typeface="Arial"/>
              <a:buChar char="•"/>
              <a:tabLst>
                <a:tab pos="290623" algn="l"/>
              </a:tabLst>
            </a:pPr>
            <a:r>
              <a:rPr sz="2600" spc="-197" dirty="0">
                <a:latin typeface="Calibri"/>
                <a:cs typeface="Calibri"/>
              </a:rPr>
              <a:t>Y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" dirty="0">
                <a:latin typeface="Calibri"/>
                <a:cs typeface="Calibri"/>
              </a:rPr>
              <a:t> bloc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9" dirty="0">
                <a:latin typeface="Calibri"/>
                <a:cs typeface="Calibri"/>
              </a:rPr>
              <a:t> </a:t>
            </a:r>
            <a:r>
              <a:rPr sz="2600" spc="-36" dirty="0">
                <a:latin typeface="Calibri"/>
                <a:cs typeface="Calibri"/>
              </a:rPr>
              <a:t>te</a:t>
            </a:r>
            <a:r>
              <a:rPr sz="2600" spc="4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9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sections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4" dirty="0">
                <a:latin typeface="Calibri"/>
                <a:cs typeface="Calibri"/>
              </a:rPr>
              <a:t>ju</a:t>
            </a:r>
            <a:r>
              <a:rPr sz="2600" spc="-31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4" dirty="0">
                <a:latin typeface="Calibri"/>
                <a:cs typeface="Calibri"/>
              </a:rPr>
              <a:t>the </a:t>
            </a:r>
            <a:r>
              <a:rPr sz="2600" spc="-36" dirty="0">
                <a:latin typeface="Calibri"/>
                <a:cs typeface="Calibri"/>
              </a:rPr>
              <a:t>te</a:t>
            </a:r>
            <a:r>
              <a:rPr sz="2600" spc="4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9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b</a:t>
            </a:r>
            <a:r>
              <a:rPr sz="2600" spc="-54" dirty="0">
                <a:latin typeface="Calibri"/>
                <a:cs typeface="Calibri"/>
              </a:rPr>
              <a:t>o</a:t>
            </a:r>
            <a:r>
              <a:rPr sz="2600" spc="-72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4" dirty="0">
                <a:latin typeface="Calibri"/>
                <a:cs typeface="Calibri"/>
              </a:rPr>
              <a:t> </a:t>
            </a:r>
            <a:r>
              <a:rPr sz="2600" spc="-31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4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4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13" dirty="0">
                <a:latin typeface="Calibri"/>
                <a:cs typeface="Calibri"/>
              </a:rPr>
              <a:t> </a:t>
            </a:r>
            <a:r>
              <a:rPr sz="2600" spc="-36" dirty="0">
                <a:latin typeface="Calibri"/>
                <a:cs typeface="Calibri"/>
              </a:rPr>
              <a:t>y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36" dirty="0">
                <a:latin typeface="Calibri"/>
                <a:cs typeface="Calibri"/>
              </a:rPr>
              <a:t>te</a:t>
            </a:r>
            <a:r>
              <a:rPr sz="2600" spc="4" dirty="0">
                <a:latin typeface="Calibri"/>
                <a:cs typeface="Calibri"/>
              </a:rPr>
              <a:t>x</a:t>
            </a:r>
            <a:r>
              <a:rPr sz="2600" spc="-4" dirty="0">
                <a:latin typeface="Calibri"/>
                <a:cs typeface="Calibri"/>
              </a:rPr>
              <a:t>t</a:t>
            </a:r>
            <a:r>
              <a:rPr sz="2600" spc="-9" dirty="0">
                <a:latin typeface="Calibri"/>
                <a:cs typeface="Calibri"/>
              </a:rPr>
              <a:t>,</a:t>
            </a:r>
            <a:r>
              <a:rPr sz="2600" spc="-4" dirty="0">
                <a:latin typeface="Calibri"/>
                <a:cs typeface="Calibri"/>
              </a:rPr>
              <a:t> th</a:t>
            </a:r>
            <a:r>
              <a:rPr sz="2600" dirty="0">
                <a:latin typeface="Calibri"/>
                <a:cs typeface="Calibri"/>
              </a:rPr>
              <a:t>en </a:t>
            </a:r>
            <a:r>
              <a:rPr sz="2600" spc="-27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-13" dirty="0">
                <a:latin typeface="Calibri"/>
                <a:cs typeface="Calibri"/>
              </a:rPr>
              <a:t>o</a:t>
            </a:r>
            <a:r>
              <a:rPr sz="2600" spc="-27" dirty="0">
                <a:latin typeface="Calibri"/>
                <a:cs typeface="Calibri"/>
              </a:rPr>
              <a:t>ve </a:t>
            </a:r>
            <a:r>
              <a:rPr sz="2600" spc="-4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" dirty="0">
                <a:latin typeface="Calibri"/>
                <a:cs typeface="Calibri"/>
              </a:rPr>
              <a:t> lines.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178" y="3701303"/>
            <a:ext cx="7539758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2875"/>
            <a:r>
              <a:rPr sz="2600" spc="-9" dirty="0">
                <a:latin typeface="Calibri"/>
                <a:cs typeface="Calibri"/>
              </a:rPr>
              <a:t>’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719" y="690505"/>
            <a:ext cx="7528213" cy="5476315"/>
          </a:xfrm>
          <a:custGeom>
            <a:avLst/>
            <a:gdLst/>
            <a:ahLst/>
            <a:cxnLst/>
            <a:rect l="l" t="t" r="r" b="b"/>
            <a:pathLst>
              <a:path w="8281034" h="6206490">
                <a:moveTo>
                  <a:pt x="8280654" y="6206490"/>
                </a:moveTo>
                <a:lnTo>
                  <a:pt x="8280654" y="0"/>
                </a:lnTo>
                <a:lnTo>
                  <a:pt x="0" y="0"/>
                </a:lnTo>
                <a:lnTo>
                  <a:pt x="0" y="6206490"/>
                </a:lnTo>
                <a:lnTo>
                  <a:pt x="8280654" y="62064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877760" y="6655005"/>
            <a:ext cx="2083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573"/>
            <a:fld id="{81D60167-4931-47E6-BA6A-407CBD079E47}" type="slidenum">
              <a:rPr spc="9" dirty="0"/>
              <a:pPr marL="102573"/>
              <a:t>5</a:t>
            </a:fld>
            <a:endParaRPr spc="9" dirty="0"/>
          </a:p>
        </p:txBody>
      </p:sp>
    </p:spTree>
    <p:extLst>
      <p:ext uri="{BB962C8B-B14F-4D97-AF65-F5344CB8AC3E}">
        <p14:creationId xmlns:p14="http://schemas.microsoft.com/office/powerpoint/2010/main" val="239266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790" y="950203"/>
            <a:ext cx="6278418" cy="786695"/>
          </a:xfrm>
          <a:prstGeom prst="rect">
            <a:avLst/>
          </a:prstGeom>
        </p:spPr>
        <p:txBody>
          <a:bodyPr vert="horz" wrap="square" lIns="0" tIns="230447" rIns="0" bIns="0" rtlCol="0">
            <a:spAutoFit/>
          </a:bodyPr>
          <a:lstStyle/>
          <a:p>
            <a:pPr marL="1920391"/>
            <a:r>
              <a:rPr spc="-22" dirty="0"/>
              <a:t>backg</a:t>
            </a:r>
            <a:r>
              <a:rPr spc="-63" dirty="0"/>
              <a:t>r</a:t>
            </a:r>
            <a:r>
              <a:rPr spc="-22" dirty="0"/>
              <a:t>ounds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2984" y="2062779"/>
            <a:ext cx="5491018" cy="163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053" marR="344189" indent="-279226"/>
            <a:r>
              <a:rPr sz="2600" spc="-4" dirty="0">
                <a:latin typeface="Calibri"/>
                <a:cs typeface="Calibri"/>
              </a:rPr>
              <a:t>Don</a:t>
            </a:r>
            <a:r>
              <a:rPr sz="2600" spc="-9" dirty="0">
                <a:latin typeface="Calibri"/>
                <a:cs typeface="Calibri"/>
              </a:rPr>
              <a:t>’</a:t>
            </a:r>
            <a:r>
              <a:rPr sz="2600" dirty="0">
                <a:latin typeface="Calibri"/>
                <a:cs typeface="Calibri"/>
              </a:rPr>
              <a:t>t </a:t>
            </a:r>
            <a:r>
              <a:rPr sz="2600" spc="-4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flashlig</a:t>
            </a:r>
            <a:r>
              <a:rPr sz="2600" spc="-27" dirty="0">
                <a:latin typeface="Calibri"/>
                <a:cs typeface="Calibri"/>
              </a:rPr>
              <a:t>h</a:t>
            </a:r>
            <a:r>
              <a:rPr sz="2600" spc="4" dirty="0">
                <a:latin typeface="Calibri"/>
                <a:cs typeface="Calibri"/>
              </a:rPr>
              <a:t>t</a:t>
            </a:r>
            <a:r>
              <a:rPr sz="2600" spc="-4" dirty="0">
                <a:latin typeface="Calibri"/>
                <a:cs typeface="Calibri"/>
              </a:rPr>
              <a:t>‐</a:t>
            </a:r>
            <a:r>
              <a:rPr sz="2600" spc="-31" dirty="0">
                <a:latin typeface="Calibri"/>
                <a:cs typeface="Calibri"/>
              </a:rPr>
              <a:t>s</a:t>
            </a:r>
            <a:r>
              <a:rPr sz="2600" spc="-4" dirty="0">
                <a:latin typeface="Calibri"/>
                <a:cs typeface="Calibri"/>
              </a:rPr>
              <a:t>tyl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9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4" dirty="0">
                <a:latin typeface="Calibri"/>
                <a:cs typeface="Calibri"/>
              </a:rPr>
              <a:t>pho</a:t>
            </a:r>
            <a:r>
              <a:rPr sz="2600" spc="-31" dirty="0">
                <a:latin typeface="Calibri"/>
                <a:cs typeface="Calibri"/>
              </a:rPr>
              <a:t>t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1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4" dirty="0">
                <a:latin typeface="Calibri"/>
                <a:cs typeface="Calibri"/>
              </a:rPr>
              <a:t>backg</a:t>
            </a:r>
            <a:r>
              <a:rPr sz="2600" spc="-36" dirty="0">
                <a:latin typeface="Calibri"/>
                <a:cs typeface="Calibri"/>
              </a:rPr>
              <a:t>r</a:t>
            </a:r>
            <a:r>
              <a:rPr sz="2600" spc="-4" dirty="0">
                <a:latin typeface="Calibri"/>
                <a:cs typeface="Calibri"/>
              </a:rPr>
              <a:t>ound</a:t>
            </a:r>
            <a:endParaRPr sz="2600">
              <a:latin typeface="Calibri"/>
              <a:cs typeface="Calibri"/>
            </a:endParaRPr>
          </a:p>
          <a:p>
            <a:pPr marL="755050" indent="-372111">
              <a:spcBef>
                <a:spcPts val="601"/>
              </a:spcBef>
              <a:buFont typeface="Arial"/>
              <a:buChar char="–"/>
              <a:tabLst>
                <a:tab pos="755620" algn="l"/>
              </a:tabLst>
            </a:pPr>
            <a:r>
              <a:rPr sz="2200" spc="4" dirty="0">
                <a:latin typeface="Calibri"/>
                <a:cs typeface="Calibri"/>
              </a:rPr>
              <a:t>the</a:t>
            </a:r>
            <a:r>
              <a:rPr sz="2200" spc="-31" dirty="0">
                <a:latin typeface="Calibri"/>
                <a:cs typeface="Calibri"/>
              </a:rPr>
              <a:t>r</a:t>
            </a:r>
            <a:r>
              <a:rPr sz="2200" spc="9" dirty="0">
                <a:latin typeface="Calibri"/>
                <a:cs typeface="Calibri"/>
              </a:rPr>
              <a:t>e</a:t>
            </a:r>
            <a:r>
              <a:rPr sz="2200" spc="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4" dirty="0">
                <a:latin typeface="Calibri"/>
                <a:cs typeface="Calibri"/>
              </a:rPr>
              <a:t>s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spc="9" dirty="0">
                <a:latin typeface="Calibri"/>
                <a:cs typeface="Calibri"/>
              </a:rPr>
              <a:t>a</a:t>
            </a:r>
            <a:r>
              <a:rPr sz="2200" spc="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ris</a:t>
            </a:r>
            <a:r>
              <a:rPr sz="2200" spc="9" dirty="0">
                <a:latin typeface="Calibri"/>
                <a:cs typeface="Calibri"/>
              </a:rPr>
              <a:t>k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of</a:t>
            </a:r>
            <a:r>
              <a:rPr sz="2200" spc="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pixil</a:t>
            </a:r>
            <a:r>
              <a:rPr sz="2200" spc="-13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tio</a:t>
            </a:r>
            <a:r>
              <a:rPr sz="2200" spc="9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whe</a:t>
            </a:r>
            <a:r>
              <a:rPr sz="2200" spc="9" dirty="0">
                <a:latin typeface="Calibri"/>
                <a:cs typeface="Calibri"/>
              </a:rPr>
              <a:t>n</a:t>
            </a:r>
            <a:r>
              <a:rPr sz="2200" spc="1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</a:t>
            </a:r>
            <a:r>
              <a:rPr sz="2200" spc="-13" dirty="0">
                <a:latin typeface="Calibri"/>
                <a:cs typeface="Calibri"/>
              </a:rPr>
              <a:t>n</a:t>
            </a:r>
            <a:r>
              <a:rPr sz="2200" spc="-22" dirty="0">
                <a:latin typeface="Calibri"/>
                <a:cs typeface="Calibri"/>
              </a:rPr>
              <a:t>t</a:t>
            </a:r>
            <a:r>
              <a:rPr sz="2200" spc="4" dirty="0">
                <a:latin typeface="Calibri"/>
                <a:cs typeface="Calibri"/>
              </a:rPr>
              <a:t>e</a:t>
            </a:r>
            <a:r>
              <a:rPr sz="2200" spc="9" dirty="0">
                <a:latin typeface="Calibri"/>
                <a:cs typeface="Calibri"/>
              </a:rPr>
              <a:t>d</a:t>
            </a:r>
            <a:endParaRPr sz="2200">
              <a:latin typeface="Calibri"/>
              <a:cs typeface="Calibri"/>
            </a:endParaRPr>
          </a:p>
          <a:p>
            <a:pPr marL="755050" indent="-372111">
              <a:spcBef>
                <a:spcPts val="588"/>
              </a:spcBef>
              <a:buFont typeface="Arial"/>
              <a:buChar char="–"/>
              <a:tabLst>
                <a:tab pos="755620" algn="l"/>
              </a:tabLst>
            </a:pPr>
            <a:r>
              <a:rPr sz="2200" spc="4" dirty="0">
                <a:latin typeface="Calibri"/>
                <a:cs typeface="Calibri"/>
              </a:rPr>
              <a:t>pho</a:t>
            </a:r>
            <a:r>
              <a:rPr sz="2200" spc="-18" dirty="0">
                <a:latin typeface="Calibri"/>
                <a:cs typeface="Calibri"/>
              </a:rPr>
              <a:t>t</a:t>
            </a:r>
            <a:r>
              <a:rPr sz="2200" spc="4" dirty="0">
                <a:latin typeface="Calibri"/>
                <a:cs typeface="Calibri"/>
              </a:rPr>
              <a:t>os</a:t>
            </a:r>
            <a:r>
              <a:rPr sz="2200" spc="1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</a:t>
            </a:r>
            <a:r>
              <a:rPr sz="2200" spc="-27" dirty="0">
                <a:latin typeface="Calibri"/>
                <a:cs typeface="Calibri"/>
              </a:rPr>
              <a:t>s</a:t>
            </a:r>
            <a:r>
              <a:rPr sz="2200" spc="4" dirty="0">
                <a:latin typeface="Calibri"/>
                <a:cs typeface="Calibri"/>
              </a:rPr>
              <a:t>t</a:t>
            </a:r>
            <a:r>
              <a:rPr sz="2200" spc="-49" dirty="0">
                <a:latin typeface="Calibri"/>
                <a:cs typeface="Calibri"/>
              </a:rPr>
              <a:t>r</a:t>
            </a:r>
            <a:r>
              <a:rPr sz="2200" spc="9" dirty="0">
                <a:latin typeface="Calibri"/>
                <a:cs typeface="Calibri"/>
              </a:rPr>
              <a:t>act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spc="9" dirty="0">
                <a:latin typeface="Calibri"/>
                <a:cs typeface="Calibri"/>
              </a:rPr>
              <a:t>the </a:t>
            </a:r>
            <a:r>
              <a:rPr sz="2200" spc="-31" dirty="0">
                <a:latin typeface="Calibri"/>
                <a:cs typeface="Calibri"/>
              </a:rPr>
              <a:t>r</a:t>
            </a:r>
            <a:r>
              <a:rPr sz="2200" spc="4" dirty="0">
                <a:latin typeface="Calibri"/>
                <a:cs typeface="Calibri"/>
              </a:rPr>
              <a:t>e</a:t>
            </a:r>
            <a:r>
              <a:rPr sz="2200" spc="9" dirty="0">
                <a:latin typeface="Calibri"/>
                <a:cs typeface="Calibri"/>
              </a:rPr>
              <a:t>a</a:t>
            </a:r>
            <a:r>
              <a:rPr sz="2200" spc="4" dirty="0">
                <a:latin typeface="Calibri"/>
                <a:cs typeface="Calibri"/>
              </a:rPr>
              <a:t>der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719" y="690505"/>
            <a:ext cx="7528213" cy="5476315"/>
          </a:xfrm>
          <a:custGeom>
            <a:avLst/>
            <a:gdLst/>
            <a:ahLst/>
            <a:cxnLst/>
            <a:rect l="l" t="t" r="r" b="b"/>
            <a:pathLst>
              <a:path w="8281034" h="6206490">
                <a:moveTo>
                  <a:pt x="8280654" y="6206490"/>
                </a:moveTo>
                <a:lnTo>
                  <a:pt x="8280654" y="0"/>
                </a:lnTo>
                <a:lnTo>
                  <a:pt x="0" y="0"/>
                </a:lnTo>
                <a:lnTo>
                  <a:pt x="0" y="6206490"/>
                </a:lnTo>
                <a:lnTo>
                  <a:pt x="8280654" y="62064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87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790" y="950203"/>
            <a:ext cx="6278418" cy="775187"/>
          </a:xfrm>
          <a:prstGeom prst="rect">
            <a:avLst/>
          </a:prstGeom>
        </p:spPr>
        <p:txBody>
          <a:bodyPr vert="horz" wrap="square" lIns="0" tIns="219050" rIns="0" bIns="0" rtlCol="0">
            <a:spAutoFit/>
          </a:bodyPr>
          <a:lstStyle/>
          <a:p>
            <a:pPr marL="2630423"/>
            <a:r>
              <a:rPr spc="-90" dirty="0"/>
              <a:t>f</a:t>
            </a:r>
            <a:r>
              <a:rPr spc="-22" dirty="0"/>
              <a:t>o</a:t>
            </a:r>
            <a:r>
              <a:rPr spc="-58" dirty="0"/>
              <a:t>n</a:t>
            </a:r>
            <a:r>
              <a:rPr spc="-13" dirty="0"/>
              <a:t>ts</a:t>
            </a:r>
          </a:p>
        </p:txBody>
      </p:sp>
      <p:sp>
        <p:nvSpPr>
          <p:cNvPr id="5" name="object 5"/>
          <p:cNvSpPr/>
          <p:nvPr/>
        </p:nvSpPr>
        <p:spPr>
          <a:xfrm>
            <a:off x="802178" y="2252383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2983" y="2031945"/>
            <a:ext cx="63638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053" marR="4559" indent="-278656">
              <a:buFont typeface="Arial"/>
              <a:buChar char="•"/>
              <a:tabLst>
                <a:tab pos="290623" algn="l"/>
              </a:tabLst>
            </a:pPr>
            <a:r>
              <a:rPr sz="2600" spc="-4" dirty="0">
                <a:latin typeface="Calibri"/>
                <a:cs typeface="Calibri"/>
              </a:rPr>
              <a:t>S</a:t>
            </a:r>
            <a:r>
              <a:rPr sz="2600" spc="-54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9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peopl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shoul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8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abl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31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31" dirty="0">
                <a:latin typeface="Calibri"/>
                <a:cs typeface="Calibri"/>
              </a:rPr>
              <a:t>st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1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 ft</a:t>
            </a:r>
            <a:r>
              <a:rPr sz="2600" spc="-4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aw</a:t>
            </a:r>
            <a:r>
              <a:rPr sz="2600" spc="-49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y </a:t>
            </a:r>
            <a:r>
              <a:rPr sz="2600" spc="-4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31" dirty="0">
                <a:latin typeface="Calibri"/>
                <a:cs typeface="Calibri"/>
              </a:rPr>
              <a:t>s</a:t>
            </a:r>
            <a:r>
              <a:rPr sz="2600" spc="-4" dirty="0">
                <a:latin typeface="Calibri"/>
                <a:cs typeface="Calibri"/>
              </a:rPr>
              <a:t>til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9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4" dirty="0">
                <a:latin typeface="Calibri"/>
                <a:cs typeface="Calibri"/>
              </a:rPr>
              <a:t>abl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31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31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ead</a:t>
            </a:r>
            <a:r>
              <a:rPr sz="2600" spc="-13" dirty="0">
                <a:latin typeface="Calibri"/>
                <a:cs typeface="Calibri"/>
              </a:rPr>
              <a:t> </a:t>
            </a:r>
            <a:r>
              <a:rPr sz="2600" spc="-36" dirty="0">
                <a:latin typeface="Calibri"/>
                <a:cs typeface="Calibri"/>
              </a:rPr>
              <a:t>y</a:t>
            </a:r>
            <a:r>
              <a:rPr sz="2600" spc="-4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4" dirty="0">
                <a:latin typeface="Calibri"/>
                <a:cs typeface="Calibri"/>
              </a:rPr>
              <a:t>po</a:t>
            </a:r>
            <a:r>
              <a:rPr sz="2600" spc="-31" dirty="0">
                <a:latin typeface="Calibri"/>
                <a:cs typeface="Calibri"/>
              </a:rPr>
              <a:t>st</a:t>
            </a:r>
            <a:r>
              <a:rPr sz="2600" dirty="0">
                <a:latin typeface="Calibri"/>
                <a:cs typeface="Calibri"/>
              </a:rPr>
              <a:t>er…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178" y="2920700"/>
            <a:ext cx="7539758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4384">
              <a:tabLst>
                <a:tab pos="2706213" algn="l"/>
              </a:tabLst>
            </a:pPr>
            <a:r>
              <a:rPr sz="2600" dirty="0">
                <a:latin typeface="Calibri"/>
                <a:cs typeface="Calibri"/>
              </a:rPr>
              <a:t>“	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2178" y="3036345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2984" y="2889868"/>
            <a:ext cx="819727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053" indent="-278656">
              <a:buFont typeface="Arial"/>
              <a:buChar char="•"/>
              <a:tabLst>
                <a:tab pos="290623" algn="l"/>
              </a:tabLst>
            </a:pPr>
            <a:r>
              <a:rPr sz="2600" dirty="0">
                <a:latin typeface="Calibri"/>
                <a:cs typeface="Calibri"/>
              </a:rPr>
              <a:t>Use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5359" y="2909495"/>
            <a:ext cx="4200814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493004" algn="l"/>
              </a:tabLst>
            </a:pPr>
            <a:r>
              <a:rPr sz="2600" spc="-4" dirty="0">
                <a:latin typeface="Calibri"/>
                <a:cs typeface="Calibri"/>
              </a:rPr>
              <a:t>san</a:t>
            </a:r>
            <a:r>
              <a:rPr sz="2600" dirty="0">
                <a:latin typeface="Calibri"/>
                <a:cs typeface="Calibri"/>
              </a:rPr>
              <a:t>s </a:t>
            </a:r>
            <a:r>
              <a:rPr sz="2600" spc="-4" dirty="0">
                <a:latin typeface="Calibri"/>
                <a:cs typeface="Calibri"/>
              </a:rPr>
              <a:t>seri</a:t>
            </a:r>
            <a:r>
              <a:rPr sz="2600" dirty="0">
                <a:latin typeface="Calibri"/>
                <a:cs typeface="Calibri"/>
              </a:rPr>
              <a:t>f	</a:t>
            </a:r>
            <a:r>
              <a:rPr sz="2600" spc="-54" dirty="0">
                <a:latin typeface="Calibri"/>
                <a:cs typeface="Calibri"/>
              </a:rPr>
              <a:t>f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spc="-27" dirty="0">
                <a:latin typeface="Calibri"/>
                <a:cs typeface="Calibri"/>
              </a:rPr>
              <a:t>n</a:t>
            </a:r>
            <a:r>
              <a:rPr sz="2600" spc="-4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4" dirty="0">
                <a:latin typeface="Calibri"/>
                <a:cs typeface="Calibri"/>
              </a:rPr>
              <a:t> </a:t>
            </a:r>
            <a:r>
              <a:rPr sz="2600" spc="-54" dirty="0">
                <a:latin typeface="Calibri"/>
                <a:cs typeface="Calibri"/>
              </a:rPr>
              <a:t>f</a:t>
            </a:r>
            <a:r>
              <a:rPr sz="2600" spc="-4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13" dirty="0">
                <a:latin typeface="Calibri"/>
                <a:cs typeface="Calibri"/>
              </a:rPr>
              <a:t> </a:t>
            </a:r>
            <a:r>
              <a:rPr sz="2600" spc="-31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" dirty="0">
                <a:latin typeface="Calibri"/>
                <a:cs typeface="Calibri"/>
              </a:rPr>
              <a:t>adability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2983" y="3342075"/>
            <a:ext cx="630035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39"/>
            <a:r>
              <a:rPr sz="2200" spc="9" dirty="0">
                <a:latin typeface="Arial"/>
                <a:cs typeface="Arial"/>
              </a:rPr>
              <a:t>–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9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rial</a:t>
            </a:r>
            <a:r>
              <a:rPr sz="2200" spc="4" dirty="0">
                <a:latin typeface="Calibri"/>
                <a:cs typeface="Calibri"/>
              </a:rPr>
              <a:t>,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Calibri</a:t>
            </a:r>
            <a:r>
              <a:rPr sz="2200" spc="4" dirty="0">
                <a:latin typeface="Calibri"/>
                <a:cs typeface="Calibri"/>
              </a:rPr>
              <a:t>,</a:t>
            </a:r>
            <a:r>
              <a:rPr sz="2200" spc="-4" dirty="0">
                <a:latin typeface="Calibri"/>
                <a:cs typeface="Calibri"/>
              </a:rPr>
              <a:t> </a:t>
            </a:r>
            <a:r>
              <a:rPr sz="2200" spc="9" dirty="0">
                <a:latin typeface="Comic Sans MS"/>
                <a:cs typeface="Comic Sans MS"/>
              </a:rPr>
              <a:t>comic</a:t>
            </a:r>
            <a:r>
              <a:rPr sz="2200" spc="13" dirty="0">
                <a:latin typeface="Comic Sans MS"/>
                <a:cs typeface="Comic Sans MS"/>
              </a:rPr>
              <a:t> </a:t>
            </a:r>
            <a:r>
              <a:rPr sz="2200" spc="4" dirty="0">
                <a:latin typeface="Comic Sans MS"/>
                <a:cs typeface="Comic Sans MS"/>
              </a:rPr>
              <a:t>sans</a:t>
            </a:r>
            <a:r>
              <a:rPr sz="2200" spc="4" dirty="0">
                <a:latin typeface="Calibri"/>
                <a:cs typeface="Calibri"/>
              </a:rPr>
              <a:t>,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spc="9" dirty="0">
                <a:latin typeface="Trebuchet MS"/>
                <a:cs typeface="Trebuchet MS"/>
              </a:rPr>
              <a:t>trebuchet, </a:t>
            </a:r>
            <a:r>
              <a:rPr sz="2200" spc="4" dirty="0">
                <a:latin typeface="Tahoma"/>
                <a:cs typeface="Tahoma"/>
              </a:rPr>
              <a:t>tahoma</a:t>
            </a:r>
            <a:endParaRPr sz="2200">
              <a:latin typeface="Tahoma"/>
              <a:cs typeface="Tahoma"/>
            </a:endParaRPr>
          </a:p>
          <a:p>
            <a:pPr marL="290053" indent="-278656">
              <a:spcBef>
                <a:spcPts val="583"/>
              </a:spcBef>
              <a:buFont typeface="Arial"/>
              <a:buChar char="•"/>
              <a:tabLst>
                <a:tab pos="290623" algn="l"/>
              </a:tabLst>
            </a:pPr>
            <a:r>
              <a:rPr sz="2600" spc="-4" dirty="0">
                <a:latin typeface="Calibri"/>
                <a:cs typeface="Calibri"/>
              </a:rPr>
              <a:t>Si</a:t>
            </a:r>
            <a:r>
              <a:rPr sz="2600" spc="-63" dirty="0">
                <a:latin typeface="Calibri"/>
                <a:cs typeface="Calibri"/>
              </a:rPr>
              <a:t>z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‐</a:t>
            </a:r>
            <a:r>
              <a:rPr sz="2600" spc="-9" dirty="0">
                <a:latin typeface="Calibri"/>
                <a:cs typeface="Calibri"/>
              </a:rPr>
              <a:t> </a:t>
            </a:r>
            <a:r>
              <a:rPr sz="2600" spc="-31" dirty="0">
                <a:latin typeface="Calibri"/>
                <a:cs typeface="Calibri"/>
              </a:rPr>
              <a:t>st</a:t>
            </a:r>
            <a:r>
              <a:rPr sz="2600" dirty="0">
                <a:latin typeface="Calibri"/>
                <a:cs typeface="Calibri"/>
              </a:rPr>
              <a:t>art</a:t>
            </a:r>
            <a:r>
              <a:rPr sz="2600" spc="-4" dirty="0">
                <a:latin typeface="Calibri"/>
                <a:cs typeface="Calibri"/>
              </a:rPr>
              <a:t> with:</a:t>
            </a:r>
            <a:endParaRPr sz="2600">
              <a:latin typeface="Calibri"/>
              <a:cs typeface="Calibri"/>
            </a:endParaRPr>
          </a:p>
          <a:p>
            <a:pPr marL="615437" lvl="1" indent="-232497">
              <a:spcBef>
                <a:spcPts val="601"/>
              </a:spcBef>
              <a:buFont typeface="Arial"/>
              <a:buChar char="–"/>
              <a:tabLst>
                <a:tab pos="616007" algn="l"/>
                <a:tab pos="1223466" algn="l"/>
              </a:tabLst>
            </a:pPr>
            <a:r>
              <a:rPr sz="2200" spc="-197" dirty="0">
                <a:latin typeface="Calibri"/>
                <a:cs typeface="Calibri"/>
              </a:rPr>
              <a:t>T</a:t>
            </a:r>
            <a:r>
              <a:rPr sz="2200" spc="-27" dirty="0">
                <a:latin typeface="Calibri"/>
                <a:cs typeface="Calibri"/>
              </a:rPr>
              <a:t>e</a:t>
            </a:r>
            <a:r>
              <a:rPr sz="2200" spc="4" dirty="0">
                <a:latin typeface="Calibri"/>
                <a:cs typeface="Calibri"/>
              </a:rPr>
              <a:t>xt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4" dirty="0">
                <a:latin typeface="Calibri"/>
                <a:cs typeface="Calibri"/>
              </a:rPr>
              <a:t>3</a:t>
            </a:r>
            <a:r>
              <a:rPr sz="2200" spc="9" dirty="0">
                <a:latin typeface="Calibri"/>
                <a:cs typeface="Calibri"/>
              </a:rPr>
              <a:t>0</a:t>
            </a:r>
            <a:r>
              <a:rPr sz="2200" spc="22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poi</a:t>
            </a:r>
            <a:r>
              <a:rPr sz="2200" spc="-18" dirty="0">
                <a:latin typeface="Calibri"/>
                <a:cs typeface="Calibri"/>
              </a:rPr>
              <a:t>n</a:t>
            </a:r>
            <a:r>
              <a:rPr sz="2200" spc="4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615437" lvl="1" indent="-232497">
              <a:spcBef>
                <a:spcPts val="588"/>
              </a:spcBef>
              <a:buFont typeface="Arial"/>
              <a:buChar char="–"/>
              <a:tabLst>
                <a:tab pos="616007" algn="l"/>
              </a:tabLst>
            </a:pPr>
            <a:r>
              <a:rPr sz="2200" dirty="0">
                <a:latin typeface="Calibri"/>
                <a:cs typeface="Calibri"/>
              </a:rPr>
              <a:t>Titl</a:t>
            </a:r>
            <a:r>
              <a:rPr sz="2200" spc="9" dirty="0">
                <a:latin typeface="Calibri"/>
                <a:cs typeface="Calibri"/>
              </a:rPr>
              <a:t>e</a:t>
            </a:r>
            <a:r>
              <a:rPr sz="2200" spc="-9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Banner</a:t>
            </a:r>
            <a:r>
              <a:rPr sz="2200" spc="13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9</a:t>
            </a:r>
            <a:r>
              <a:rPr sz="2200" spc="9" dirty="0">
                <a:latin typeface="Calibri"/>
                <a:cs typeface="Calibri"/>
              </a:rPr>
              <a:t>0</a:t>
            </a:r>
            <a:r>
              <a:rPr sz="2200" spc="22" dirty="0">
                <a:latin typeface="Calibri"/>
                <a:cs typeface="Calibri"/>
              </a:rPr>
              <a:t> </a:t>
            </a:r>
            <a:r>
              <a:rPr sz="2200" spc="4" dirty="0">
                <a:latin typeface="Calibri"/>
                <a:cs typeface="Calibri"/>
              </a:rPr>
              <a:t>poi</a:t>
            </a:r>
            <a:r>
              <a:rPr sz="2200" spc="-18" dirty="0">
                <a:latin typeface="Calibri"/>
                <a:cs typeface="Calibri"/>
              </a:rPr>
              <a:t>n</a:t>
            </a:r>
            <a:r>
              <a:rPr sz="2200" spc="4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4802" y="3917127"/>
            <a:ext cx="2267296" cy="1471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7719" y="690505"/>
            <a:ext cx="7528213" cy="5476315"/>
          </a:xfrm>
          <a:custGeom>
            <a:avLst/>
            <a:gdLst/>
            <a:ahLst/>
            <a:cxnLst/>
            <a:rect l="l" t="t" r="r" b="b"/>
            <a:pathLst>
              <a:path w="8281034" h="6206490">
                <a:moveTo>
                  <a:pt x="8280654" y="6206490"/>
                </a:moveTo>
                <a:lnTo>
                  <a:pt x="8280654" y="0"/>
                </a:lnTo>
                <a:lnTo>
                  <a:pt x="0" y="0"/>
                </a:lnTo>
                <a:lnTo>
                  <a:pt x="0" y="6206490"/>
                </a:lnTo>
                <a:lnTo>
                  <a:pt x="8280654" y="62064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34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6654" y="63257"/>
            <a:ext cx="62807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Calibri"/>
                <a:cs typeface="Calibri"/>
              </a:rPr>
              <a:t>3/8/2012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790" y="950203"/>
            <a:ext cx="6278418" cy="994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0921" marR="4559" indent="-2083368">
              <a:lnSpc>
                <a:spcPct val="100699"/>
              </a:lnSpc>
            </a:pPr>
            <a:r>
              <a:rPr sz="3200" spc="-4" dirty="0"/>
              <a:t>Figu</a:t>
            </a:r>
            <a:r>
              <a:rPr sz="3200" spc="-40" dirty="0"/>
              <a:t>r</a:t>
            </a:r>
            <a:r>
              <a:rPr sz="3200" dirty="0"/>
              <a:t>es</a:t>
            </a:r>
            <a:r>
              <a:rPr sz="3200" spc="-18" dirty="0"/>
              <a:t> </a:t>
            </a:r>
            <a:r>
              <a:rPr sz="3200" spc="-4" dirty="0"/>
              <a:t>(maps</a:t>
            </a:r>
            <a:r>
              <a:rPr sz="3200" dirty="0"/>
              <a:t>,</a:t>
            </a:r>
            <a:r>
              <a:rPr sz="3200" spc="-4" dirty="0"/>
              <a:t> </a:t>
            </a:r>
            <a:r>
              <a:rPr sz="3200" dirty="0"/>
              <a:t>g</a:t>
            </a:r>
            <a:r>
              <a:rPr sz="3200" spc="-67" dirty="0"/>
              <a:t>r</a:t>
            </a:r>
            <a:r>
              <a:rPr sz="3200" dirty="0"/>
              <a:t>aphs,</a:t>
            </a:r>
            <a:r>
              <a:rPr sz="3200" spc="-18" dirty="0"/>
              <a:t> </a:t>
            </a:r>
            <a:r>
              <a:rPr sz="3200" spc="-4" dirty="0"/>
              <a:t>d</a:t>
            </a:r>
            <a:r>
              <a:rPr sz="3200" spc="-67" dirty="0"/>
              <a:t>r</a:t>
            </a:r>
            <a:r>
              <a:rPr sz="3200" spc="-22" dirty="0"/>
              <a:t>a</a:t>
            </a:r>
            <a:r>
              <a:rPr sz="3200" spc="-4" dirty="0"/>
              <a:t>wings, </a:t>
            </a:r>
            <a:r>
              <a:rPr sz="3200" dirty="0"/>
              <a:t>ph</a:t>
            </a:r>
            <a:r>
              <a:rPr sz="3200" spc="-4" dirty="0"/>
              <a:t>o</a:t>
            </a:r>
            <a:r>
              <a:rPr sz="3200" spc="-31" dirty="0"/>
              <a:t>t</a:t>
            </a:r>
            <a:r>
              <a:rPr sz="3200" spc="-4" dirty="0"/>
              <a:t>o</a:t>
            </a:r>
            <a:r>
              <a:rPr sz="3200" dirty="0"/>
              <a:t>s)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02178" y="3820310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178" y="4604273"/>
            <a:ext cx="7539758" cy="784972"/>
          </a:xfrm>
          <a:custGeom>
            <a:avLst/>
            <a:gdLst/>
            <a:ahLst/>
            <a:cxnLst/>
            <a:rect l="l" t="t" r="r" b="b"/>
            <a:pathLst>
              <a:path w="8293734" h="889635">
                <a:moveTo>
                  <a:pt x="0" y="0"/>
                </a:moveTo>
                <a:lnTo>
                  <a:pt x="0" y="889254"/>
                </a:lnTo>
                <a:lnTo>
                  <a:pt x="8293608" y="889253"/>
                </a:lnTo>
                <a:lnTo>
                  <a:pt x="8293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2974" y="1979206"/>
            <a:ext cx="6624781" cy="361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053" marR="211984" indent="-278656">
              <a:lnSpc>
                <a:spcPts val="1956"/>
              </a:lnSpc>
              <a:buFont typeface="Arial"/>
              <a:buChar char="•"/>
              <a:tabLst>
                <a:tab pos="290623" algn="l"/>
                <a:tab pos="4645979" algn="l"/>
              </a:tabLst>
            </a:pPr>
            <a:r>
              <a:rPr sz="2000" dirty="0">
                <a:latin typeface="Calibri"/>
                <a:cs typeface="Calibri"/>
              </a:rPr>
              <a:t>Figu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easo</a:t>
            </a:r>
            <a:r>
              <a:rPr sz="2000" spc="-4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‐</a:t>
            </a:r>
            <a:r>
              <a:rPr sz="2000" spc="-22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‐be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spc="-49" dirty="0">
                <a:latin typeface="Calibri"/>
                <a:cs typeface="Calibri"/>
              </a:rPr>
              <a:t>f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" dirty="0">
                <a:latin typeface="Calibri"/>
                <a:cs typeface="Calibri"/>
              </a:rPr>
              <a:t> po</a:t>
            </a:r>
            <a:r>
              <a:rPr sz="2000" spc="-22" dirty="0">
                <a:latin typeface="Calibri"/>
                <a:cs typeface="Calibri"/>
              </a:rPr>
              <a:t>st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s!	</a:t>
            </a:r>
            <a:r>
              <a:rPr sz="2000" spc="-31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8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 in </a:t>
            </a:r>
            <a:r>
              <a:rPr sz="2000" spc="-22" dirty="0">
                <a:latin typeface="Calibri"/>
                <a:cs typeface="Calibri"/>
              </a:rPr>
              <a:t>y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ur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22" dirty="0">
                <a:latin typeface="Calibri"/>
                <a:cs typeface="Calibri"/>
              </a:rPr>
              <a:t>y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ut!</a:t>
            </a:r>
            <a:endParaRPr sz="2000">
              <a:latin typeface="Calibri"/>
              <a:cs typeface="Calibri"/>
            </a:endParaRPr>
          </a:p>
          <a:p>
            <a:pPr marL="290053" marR="418839" indent="-278656">
              <a:lnSpc>
                <a:spcPts val="1956"/>
              </a:lnSpc>
              <a:spcBef>
                <a:spcPts val="480"/>
              </a:spcBef>
              <a:buFont typeface="Arial"/>
              <a:buChar char="•"/>
              <a:tabLst>
                <a:tab pos="290623" algn="l"/>
              </a:tabLst>
            </a:pPr>
            <a:r>
              <a:rPr sz="2000" spc="-4" dirty="0">
                <a:latin typeface="Calibri"/>
                <a:cs typeface="Calibri"/>
              </a:rPr>
              <a:t>Ma</a:t>
            </a:r>
            <a:r>
              <a:rPr sz="2000" spc="-67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 su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8" dirty="0">
                <a:latin typeface="Calibri"/>
                <a:cs typeface="Calibri"/>
              </a:rPr>
              <a:t>a</a:t>
            </a:r>
            <a:r>
              <a:rPr sz="2000" spc="-54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es </a:t>
            </a:r>
            <a:r>
              <a:rPr sz="2000" spc="-4" dirty="0">
                <a:latin typeface="Calibri"/>
                <a:cs typeface="Calibri"/>
              </a:rPr>
              <a:t>labels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</a:t>
            </a:r>
            <a:r>
              <a:rPr sz="2000" spc="-3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s,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13" dirty="0">
                <a:latin typeface="Calibri"/>
                <a:cs typeface="Calibri"/>
              </a:rPr>
              <a:t>e</a:t>
            </a:r>
            <a:r>
              <a:rPr sz="2000" spc="-27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</a:t>
            </a:r>
            <a:r>
              <a:rPr sz="2000" spc="-27" dirty="0">
                <a:latin typeface="Calibri"/>
                <a:cs typeface="Calibri"/>
              </a:rPr>
              <a:t>t</a:t>
            </a:r>
            <a:r>
              <a:rPr sz="2000" spc="-22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" dirty="0">
                <a:latin typeface="Calibri"/>
                <a:cs typeface="Calibri"/>
              </a:rPr>
              <a:t> la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spc="-18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49" dirty="0">
                <a:latin typeface="Calibri"/>
                <a:cs typeface="Calibri"/>
              </a:rPr>
              <a:t>f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spc="-18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290053" marR="4559" indent="-278656">
              <a:lnSpc>
                <a:spcPts val="1956"/>
              </a:lnSpc>
              <a:spcBef>
                <a:spcPts val="480"/>
              </a:spcBef>
              <a:buFont typeface="Arial"/>
              <a:buChar char="•"/>
              <a:tabLst>
                <a:tab pos="290623" algn="l"/>
              </a:tabLst>
            </a:pPr>
            <a:r>
              <a:rPr sz="2000" dirty="0">
                <a:latin typeface="Calibri"/>
                <a:cs typeface="Calibri"/>
              </a:rPr>
              <a:t>Ca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spc="-18" dirty="0">
                <a:latin typeface="Calibri"/>
                <a:cs typeface="Calibri"/>
              </a:rPr>
              <a:t>c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spc="-22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in</a:t>
            </a:r>
            <a:r>
              <a:rPr sz="2000" spc="-49" dirty="0">
                <a:latin typeface="Calibri"/>
                <a:cs typeface="Calibri"/>
              </a:rPr>
              <a:t>f</a:t>
            </a:r>
            <a:r>
              <a:rPr sz="2000" spc="-4" dirty="0">
                <a:latin typeface="Calibri"/>
                <a:cs typeface="Calibri"/>
              </a:rPr>
              <a:t>orm</a:t>
            </a:r>
            <a:r>
              <a:rPr sz="2000" spc="-18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spc="-22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8" dirty="0">
                <a:latin typeface="Calibri"/>
                <a:cs typeface="Calibri"/>
              </a:rPr>
              <a:t>n</a:t>
            </a:r>
            <a:r>
              <a:rPr sz="2000" spc="-22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erp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spc="-13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figu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18" dirty="0">
                <a:latin typeface="Calibri"/>
                <a:cs typeface="Calibri"/>
              </a:rPr>
              <a:t> 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spc="-18" dirty="0">
                <a:latin typeface="Calibri"/>
                <a:cs typeface="Calibri"/>
              </a:rPr>
              <a:t>e</a:t>
            </a:r>
            <a:r>
              <a:rPr sz="2000" spc="-5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erring </a:t>
            </a:r>
            <a:r>
              <a:rPr sz="2000" spc="-22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2" dirty="0">
                <a:latin typeface="Calibri"/>
                <a:cs typeface="Calibri"/>
              </a:rPr>
              <a:t>t</a:t>
            </a:r>
            <a:r>
              <a:rPr sz="2000" spc="-36" dirty="0">
                <a:latin typeface="Calibri"/>
                <a:cs typeface="Calibri"/>
              </a:rPr>
              <a:t>e</a:t>
            </a:r>
            <a:r>
              <a:rPr sz="2000" spc="4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 marL="290053" marR="121378" indent="-278656">
              <a:lnSpc>
                <a:spcPts val="1956"/>
              </a:lnSpc>
              <a:spcBef>
                <a:spcPts val="480"/>
              </a:spcBef>
              <a:buFont typeface="Arial"/>
              <a:buChar char="•"/>
              <a:tabLst>
                <a:tab pos="290623" algn="l"/>
              </a:tabLst>
            </a:pPr>
            <a:r>
              <a:rPr sz="2000" spc="-31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figu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4" dirty="0">
                <a:latin typeface="Calibri"/>
                <a:cs typeface="Calibri"/>
              </a:rPr>
              <a:t>(o</a:t>
            </a:r>
            <a:r>
              <a:rPr sz="2000" dirty="0">
                <a:latin typeface="Calibri"/>
                <a:cs typeface="Calibri"/>
              </a:rPr>
              <a:t>r </a:t>
            </a:r>
            <a:r>
              <a:rPr sz="2000" spc="-27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e)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18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numbe</a:t>
            </a:r>
            <a:r>
              <a:rPr sz="2000" spc="-22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 and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2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 in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2" dirty="0">
                <a:latin typeface="Calibri"/>
                <a:cs typeface="Calibri"/>
              </a:rPr>
              <a:t>t</a:t>
            </a:r>
            <a:r>
              <a:rPr sz="2000" spc="-36" dirty="0">
                <a:latin typeface="Calibri"/>
                <a:cs typeface="Calibri"/>
              </a:rPr>
              <a:t>e</a:t>
            </a:r>
            <a:r>
              <a:rPr sz="2000" spc="4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t:</a:t>
            </a:r>
            <a:endParaRPr sz="2000">
              <a:latin typeface="Calibri"/>
              <a:cs typeface="Calibri"/>
            </a:endParaRPr>
          </a:p>
          <a:p>
            <a:pPr marL="290053" marR="482092" indent="-279226">
              <a:lnSpc>
                <a:spcPts val="1956"/>
              </a:lnSpc>
              <a:spcBef>
                <a:spcPts val="480"/>
              </a:spcBef>
            </a:pPr>
            <a:r>
              <a:rPr sz="2000" spc="-188" dirty="0">
                <a:latin typeface="Calibri"/>
                <a:cs typeface="Calibri"/>
              </a:rPr>
              <a:t>T</a:t>
            </a:r>
            <a:r>
              <a:rPr sz="2000" spc="-36" dirty="0">
                <a:latin typeface="Calibri"/>
                <a:cs typeface="Calibri"/>
              </a:rPr>
              <a:t>e</a:t>
            </a:r>
            <a:r>
              <a:rPr sz="2000" spc="4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 (in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esu</a:t>
            </a:r>
            <a:r>
              <a:rPr sz="2000" spc="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section)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mig</a:t>
            </a:r>
            <a:r>
              <a:rPr sz="2000" spc="-18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ead: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</a:t>
            </a:r>
            <a:r>
              <a:rPr sz="2000" spc="-76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3" dirty="0">
                <a:latin typeface="Calibri"/>
                <a:cs typeface="Calibri"/>
              </a:rPr>
              <a:t>b</a:t>
            </a:r>
            <a:r>
              <a:rPr sz="2000" spc="-18" dirty="0">
                <a:latin typeface="Calibri"/>
                <a:cs typeface="Calibri"/>
              </a:rPr>
              <a:t>w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rms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22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2" dirty="0">
                <a:latin typeface="Calibri"/>
                <a:cs typeface="Calibri"/>
              </a:rPr>
              <a:t>re </a:t>
            </a:r>
            <a:r>
              <a:rPr sz="2000" spc="-4" dirty="0">
                <a:latin typeface="Calibri"/>
                <a:cs typeface="Calibri"/>
              </a:rPr>
              <a:t>mo</a:t>
            </a:r>
            <a:r>
              <a:rPr sz="2000" spc="-22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abunda</a:t>
            </a:r>
            <a:r>
              <a:rPr sz="2000" spc="-18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cher</a:t>
            </a:r>
            <a:r>
              <a:rPr sz="2000" spc="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ees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(Figu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1)</a:t>
            </a:r>
            <a:r>
              <a:rPr sz="2000" spc="-157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11397">
              <a:lnSpc>
                <a:spcPts val="2190"/>
              </a:lnSpc>
              <a:spcBef>
                <a:spcPts val="27"/>
              </a:spcBef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3" dirty="0">
                <a:latin typeface="Calibri"/>
                <a:cs typeface="Calibri"/>
              </a:rPr>
              <a:t>c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spc="-13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i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18" dirty="0">
                <a:latin typeface="Calibri"/>
                <a:cs typeface="Calibri"/>
              </a:rPr>
              <a:t>w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ead: “Figu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spc="-76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3" dirty="0">
                <a:latin typeface="Calibri"/>
                <a:cs typeface="Calibri"/>
              </a:rPr>
              <a:t>b</a:t>
            </a:r>
            <a:r>
              <a:rPr sz="2000" spc="-18" dirty="0">
                <a:latin typeface="Calibri"/>
                <a:cs typeface="Calibri"/>
              </a:rPr>
              <a:t>w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rm abundance.</a:t>
            </a:r>
            <a:endParaRPr sz="2000">
              <a:latin typeface="Calibri"/>
              <a:cs typeface="Calibri"/>
            </a:endParaRPr>
          </a:p>
          <a:p>
            <a:pPr marL="290053" marR="462717">
              <a:lnSpc>
                <a:spcPts val="1947"/>
              </a:lnSpc>
              <a:spcBef>
                <a:spcPts val="224"/>
              </a:spcBef>
            </a:pPr>
            <a:r>
              <a:rPr sz="2000" dirty="0">
                <a:latin typeface="Calibri"/>
                <a:cs typeface="Calibri"/>
              </a:rPr>
              <a:t>Ba</a:t>
            </a:r>
            <a:r>
              <a:rPr sz="2000" spc="-3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mean number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-18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8" dirty="0">
                <a:latin typeface="Calibri"/>
                <a:cs typeface="Calibri"/>
              </a:rPr>
              <a:t>bw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rms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49" dirty="0">
                <a:latin typeface="Calibri"/>
                <a:cs typeface="Calibri"/>
              </a:rPr>
              <a:t>f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und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t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57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7719" y="690505"/>
            <a:ext cx="7528213" cy="5476315"/>
          </a:xfrm>
          <a:custGeom>
            <a:avLst/>
            <a:gdLst/>
            <a:ahLst/>
            <a:cxnLst/>
            <a:rect l="l" t="t" r="r" b="b"/>
            <a:pathLst>
              <a:path w="8281034" h="6206490">
                <a:moveTo>
                  <a:pt x="8280654" y="6206490"/>
                </a:moveTo>
                <a:lnTo>
                  <a:pt x="8280654" y="0"/>
                </a:lnTo>
                <a:lnTo>
                  <a:pt x="0" y="0"/>
                </a:lnTo>
                <a:lnTo>
                  <a:pt x="0" y="6206490"/>
                </a:lnTo>
                <a:lnTo>
                  <a:pt x="8280654" y="620649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89306" y="6655005"/>
            <a:ext cx="1853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4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061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376</Words>
  <Application>Microsoft Office PowerPoint</Application>
  <PresentationFormat>On-screen Show (4:3)</PresentationFormat>
  <Paragraphs>60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Basic components checklist</vt:lpstr>
      <vt:lpstr>Before you begin, set your poster dimensions</vt:lpstr>
      <vt:lpstr>A very simple poster layout (see next slide)</vt:lpstr>
      <vt:lpstr>Layout</vt:lpstr>
      <vt:lpstr>backgrounds</vt:lpstr>
      <vt:lpstr>fonts</vt:lpstr>
      <vt:lpstr>Figures (maps, graphs, drawings, photos)</vt:lpstr>
    </vt:vector>
  </TitlesOfParts>
  <Company>University of Richmond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Helms</dc:creator>
  <cp:lastModifiedBy>Christine Helms</cp:lastModifiedBy>
  <cp:revision>7</cp:revision>
  <dcterms:created xsi:type="dcterms:W3CDTF">2015-03-05T15:20:33Z</dcterms:created>
  <dcterms:modified xsi:type="dcterms:W3CDTF">2015-03-05T16:20:56Z</dcterms:modified>
</cp:coreProperties>
</file>