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7432000"/>
  <p:notesSz cx="6858000" cy="9144000"/>
  <p:defaultText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342" y="192"/>
      </p:cViewPr>
      <p:guideLst>
        <p:guide orient="horz" pos="8640"/>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2"/>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2412752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364599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4"/>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54"/>
            <a:ext cx="240792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59510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65798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7EC78D-0853-4157-9825-DCC26852CB57}"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279573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7EC78D-0853-4157-9825-DCC26852CB57}"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26776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02"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7EC78D-0853-4157-9825-DCC26852CB57}" type="datetimeFigureOut">
              <a:rPr lang="en-US" smtClean="0"/>
              <a:t>3/5/2015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62534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7EC78D-0853-4157-9825-DCC26852CB57}" type="datetimeFigureOut">
              <a:rPr lang="en-US" smtClean="0"/>
              <a:t>3/5/2015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351681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EC78D-0853-4157-9825-DCC26852CB57}" type="datetimeFigureOut">
              <a:rPr lang="en-US" smtClean="0"/>
              <a:t>3/5/2015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01245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EC78D-0853-4157-9825-DCC26852CB57}"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3180753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EC78D-0853-4157-9825-DCC26852CB57}"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123240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2"/>
            <a:ext cx="32918400" cy="18103852"/>
          </a:xfrm>
          <a:prstGeom prst="rect">
            <a:avLst/>
          </a:prstGeom>
        </p:spPr>
        <p:txBody>
          <a:bodyPr vert="horz" lIns="365760" tIns="182880" rIns="365760" bIns="1828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2"/>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fld id="{F37EC78D-0853-4157-9825-DCC26852CB57}" type="datetimeFigureOut">
              <a:rPr lang="en-US" smtClean="0"/>
              <a:t>3/5/2015</a:t>
            </a:fld>
            <a:endParaRPr lang="en-US"/>
          </a:p>
        </p:txBody>
      </p:sp>
      <p:sp>
        <p:nvSpPr>
          <p:cNvPr id="5" name="Footer Placeholder 4"/>
          <p:cNvSpPr>
            <a:spLocks noGrp="1"/>
          </p:cNvSpPr>
          <p:nvPr>
            <p:ph type="ftr" sz="quarter" idx="3"/>
          </p:nvPr>
        </p:nvSpPr>
        <p:spPr>
          <a:xfrm>
            <a:off x="12496800" y="25425402"/>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2"/>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fld id="{C1A2121E-4BD9-4987-B245-36D748EFC4E2}" type="slidenum">
              <a:rPr lang="en-US" smtClean="0"/>
              <a:t>‹#›</a:t>
            </a:fld>
            <a:endParaRPr lang="en-US"/>
          </a:p>
        </p:txBody>
      </p:sp>
    </p:spTree>
    <p:extLst>
      <p:ext uri="{BB962C8B-B14F-4D97-AF65-F5344CB8AC3E}">
        <p14:creationId xmlns:p14="http://schemas.microsoft.com/office/powerpoint/2010/main" val="791835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38200"/>
            <a:ext cx="36576000" cy="1569660"/>
          </a:xfrm>
          <a:prstGeom prst="rect">
            <a:avLst/>
          </a:prstGeom>
          <a:noFill/>
        </p:spPr>
        <p:txBody>
          <a:bodyPr wrap="square" rtlCol="0">
            <a:spAutoFit/>
          </a:bodyPr>
          <a:lstStyle/>
          <a:p>
            <a:pPr algn="ctr"/>
            <a:r>
              <a:rPr lang="en-US" sz="9600" b="1" dirty="0" smtClean="0"/>
              <a:t>	Title of you poster:  Refer to the problem you are solving</a:t>
            </a:r>
            <a:endParaRPr lang="en-US" sz="96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2" y="886401"/>
            <a:ext cx="2517775" cy="299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2"/>
          <p:cNvSpPr txBox="1">
            <a:spLocks/>
          </p:cNvSpPr>
          <p:nvPr/>
        </p:nvSpPr>
        <p:spPr>
          <a:xfrm>
            <a:off x="0" y="2743200"/>
            <a:ext cx="36576000" cy="1737360"/>
          </a:xfrm>
          <a:prstGeom prst="rect">
            <a:avLst/>
          </a:prstGeom>
        </p:spPr>
        <p:txBody>
          <a:bodyPr>
            <a:noAutofit/>
          </a:bodyPr>
          <a:lstStyle>
            <a:lvl1pPr marL="1371600" indent="-1371600" algn="l" defTabSz="3657600"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9pPr>
          </a:lstStyle>
          <a:p>
            <a:pPr marL="0" indent="0" algn="ctr">
              <a:buNone/>
            </a:pPr>
            <a:r>
              <a:rPr lang="en-US" sz="4800" dirty="0" smtClean="0"/>
              <a:t>Your Name, Computational Methods in Physics, Spring 2015</a:t>
            </a:r>
          </a:p>
        </p:txBody>
      </p:sp>
      <p:cxnSp>
        <p:nvCxnSpPr>
          <p:cNvPr id="7" name="Straight Connector 6"/>
          <p:cNvCxnSpPr/>
          <p:nvPr/>
        </p:nvCxnSpPr>
        <p:spPr>
          <a:xfrm>
            <a:off x="0" y="4114800"/>
            <a:ext cx="36576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14400" y="4631829"/>
            <a:ext cx="9982200" cy="2339102"/>
          </a:xfrm>
          <a:prstGeom prst="rect">
            <a:avLst/>
          </a:prstGeom>
          <a:noFill/>
        </p:spPr>
        <p:txBody>
          <a:bodyPr wrap="square" rtlCol="0">
            <a:spAutoFit/>
          </a:bodyPr>
          <a:lstStyle/>
          <a:p>
            <a:r>
              <a:rPr lang="en-US" sz="4400" b="1" dirty="0" smtClean="0"/>
              <a:t>Abstract:</a:t>
            </a:r>
            <a:r>
              <a:rPr lang="en-US" sz="4400" dirty="0" smtClean="0"/>
              <a:t> </a:t>
            </a:r>
          </a:p>
          <a:p>
            <a:r>
              <a:rPr lang="en-US" sz="3400" dirty="0" smtClean="0"/>
              <a:t>   4 to 5 sentences. One to two about the background.  One to two about the methods used. And one to two about the results.</a:t>
            </a:r>
            <a:endParaRPr lang="en-US" sz="3400" dirty="0"/>
          </a:p>
        </p:txBody>
      </p:sp>
      <p:sp>
        <p:nvSpPr>
          <p:cNvPr id="10" name="TextBox 9"/>
          <p:cNvSpPr txBox="1"/>
          <p:nvPr/>
        </p:nvSpPr>
        <p:spPr>
          <a:xfrm>
            <a:off x="914400" y="7475577"/>
            <a:ext cx="9982200" cy="5478423"/>
          </a:xfrm>
          <a:prstGeom prst="rect">
            <a:avLst/>
          </a:prstGeom>
          <a:noFill/>
        </p:spPr>
        <p:txBody>
          <a:bodyPr wrap="square" rtlCol="0">
            <a:spAutoFit/>
          </a:bodyPr>
          <a:lstStyle/>
          <a:p>
            <a:r>
              <a:rPr lang="en-US" sz="4400" b="1" dirty="0" smtClean="0"/>
              <a:t>Introduction or Background: </a:t>
            </a:r>
          </a:p>
          <a:p>
            <a:r>
              <a:rPr lang="en-US" sz="3400" dirty="0" smtClean="0"/>
              <a:t>   Why do this project and What has been done before. </a:t>
            </a:r>
            <a:r>
              <a:rPr lang="en-US" sz="3400" dirty="0" smtClean="0"/>
              <a:t>Why do this project and What has been done before. Why do this project and What has been done before. Why do this project and What has been done before. Why do this project and What has been done before. Why do this project and What has been done before. Why do this project and What has been done before. Why do this project and What has been done before. Why do this project and What has been done before. </a:t>
            </a:r>
            <a:endParaRPr lang="en-US" sz="3400" dirty="0"/>
          </a:p>
        </p:txBody>
      </p:sp>
      <mc:AlternateContent xmlns:mc="http://schemas.openxmlformats.org/markup-compatibility/2006">
        <mc:Choice xmlns:a14="http://schemas.microsoft.com/office/drawing/2010/main" Requires="a14">
          <p:sp>
            <p:nvSpPr>
              <p:cNvPr id="11" name="TextBox 10"/>
              <p:cNvSpPr txBox="1"/>
              <p:nvPr/>
            </p:nvSpPr>
            <p:spPr>
              <a:xfrm>
                <a:off x="762000" y="13282910"/>
                <a:ext cx="10134600" cy="6524863"/>
              </a:xfrm>
              <a:prstGeom prst="rect">
                <a:avLst/>
              </a:prstGeom>
              <a:noFill/>
            </p:spPr>
            <p:txBody>
              <a:bodyPr wrap="square" rtlCol="0">
                <a:spAutoFit/>
              </a:bodyPr>
              <a:lstStyle/>
              <a:p>
                <a:r>
                  <a:rPr lang="en-US" sz="4400" b="1" dirty="0" smtClean="0"/>
                  <a:t>Physics and Methods: </a:t>
                </a:r>
              </a:p>
              <a:p>
                <a:r>
                  <a:rPr lang="en-US" sz="3000" dirty="0" smtClean="0"/>
                  <a:t>   </a:t>
                </a:r>
                <a:r>
                  <a:rPr lang="en-US" sz="3400" dirty="0" smtClean="0"/>
                  <a:t>What computational method(s) did you use?  Which algorithm if you used one.  What mathematical equation defines the system.  Is there a simplified system that has  been described can you match those results.  In other words have you check you code is doing what you think it is doing?</a:t>
                </a:r>
              </a:p>
              <a:p>
                <a:endParaRPr lang="en-US" sz="3400" dirty="0"/>
              </a:p>
              <a:p>
                <a14:m>
                  <m:oMathPara xmlns:m="http://schemas.openxmlformats.org/officeDocument/2006/math">
                    <m:oMathParaPr>
                      <m:jc m:val="centerGroup"/>
                    </m:oMathParaPr>
                    <m:oMath xmlns:m="http://schemas.openxmlformats.org/officeDocument/2006/math">
                      <m:r>
                        <a:rPr lang="en-US" sz="3400" b="0" i="1" smtClean="0">
                          <a:latin typeface="Cambria Math"/>
                        </a:rPr>
                        <m:t>𝐹</m:t>
                      </m:r>
                      <m:r>
                        <a:rPr lang="en-US" sz="3400" b="0" i="1" smtClean="0">
                          <a:latin typeface="Cambria Math"/>
                        </a:rPr>
                        <m:t>=</m:t>
                      </m:r>
                      <m:r>
                        <a:rPr lang="en-US" sz="3400" b="0" i="1" smtClean="0">
                          <a:latin typeface="Cambria Math"/>
                        </a:rPr>
                        <m:t>𝑚𝑎</m:t>
                      </m:r>
                      <m:r>
                        <a:rPr lang="en-US" sz="3400" b="0" i="1" smtClean="0">
                          <a:latin typeface="Cambria Math"/>
                        </a:rPr>
                        <m:t> </m:t>
                      </m:r>
                    </m:oMath>
                  </m:oMathPara>
                </a14:m>
                <a:endParaRPr lang="en-US" sz="3400" dirty="0" smtClean="0"/>
              </a:p>
              <a:p>
                <a:endParaRPr lang="en-US" sz="3400" dirty="0" smtClean="0"/>
              </a:p>
              <a:p>
                <a:r>
                  <a:rPr lang="en-US" sz="3400" dirty="0" smtClean="0"/>
                  <a:t>You may want to use equation editor to input you equation.  Did you use the cluster? If so say you did</a:t>
                </a:r>
                <a:endParaRPr lang="en-US" sz="3400" dirty="0"/>
              </a:p>
            </p:txBody>
          </p:sp>
        </mc:Choice>
        <mc:Fallback>
          <p:sp>
            <p:nvSpPr>
              <p:cNvPr id="11" name="TextBox 10"/>
              <p:cNvSpPr txBox="1">
                <a:spLocks noRot="1" noChangeAspect="1" noMove="1" noResize="1" noEditPoints="1" noAdjustHandles="1" noChangeArrowheads="1" noChangeShapeType="1" noTextEdit="1"/>
              </p:cNvSpPr>
              <p:nvPr/>
            </p:nvSpPr>
            <p:spPr>
              <a:xfrm>
                <a:off x="762000" y="13282910"/>
                <a:ext cx="10134600" cy="6524863"/>
              </a:xfrm>
              <a:prstGeom prst="rect">
                <a:avLst/>
              </a:prstGeom>
              <a:blipFill rotWithShape="1">
                <a:blip r:embed="rId3"/>
                <a:stretch>
                  <a:fillRect l="-2405" t="-1869" r="-2285" b="-2336"/>
                </a:stretch>
              </a:blipFill>
            </p:spPr>
            <p:txBody>
              <a:bodyPr/>
              <a:lstStyle/>
              <a:p>
                <a:r>
                  <a:rPr lang="en-US">
                    <a:noFill/>
                  </a:rPr>
                  <a:t> </a:t>
                </a:r>
              </a:p>
            </p:txBody>
          </p:sp>
        </mc:Fallback>
      </mc:AlternateContent>
      <p:sp>
        <p:nvSpPr>
          <p:cNvPr id="9" name="Rectangle 8"/>
          <p:cNvSpPr/>
          <p:nvPr/>
        </p:nvSpPr>
        <p:spPr>
          <a:xfrm>
            <a:off x="12192000" y="5181600"/>
            <a:ext cx="12420600" cy="76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2192000" y="13106400"/>
            <a:ext cx="12420600" cy="1015663"/>
          </a:xfrm>
          <a:prstGeom prst="rect">
            <a:avLst/>
          </a:prstGeom>
          <a:noFill/>
        </p:spPr>
        <p:txBody>
          <a:bodyPr wrap="square" rtlCol="0">
            <a:spAutoFit/>
          </a:bodyPr>
          <a:lstStyle/>
          <a:p>
            <a:r>
              <a:rPr lang="en-US" sz="3000" dirty="0" smtClean="0"/>
              <a:t>Figure 2. Figure caption should give enough detail to describe the figure above with out reading much else</a:t>
            </a:r>
            <a:endParaRPr lang="en-US" sz="3000" dirty="0"/>
          </a:p>
        </p:txBody>
      </p:sp>
      <p:sp>
        <p:nvSpPr>
          <p:cNvPr id="14" name="Rectangle 13"/>
          <p:cNvSpPr/>
          <p:nvPr/>
        </p:nvSpPr>
        <p:spPr>
          <a:xfrm>
            <a:off x="2362200" y="20040600"/>
            <a:ext cx="7086600" cy="563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4400" y="25959137"/>
            <a:ext cx="9982200" cy="1015663"/>
          </a:xfrm>
          <a:prstGeom prst="rect">
            <a:avLst/>
          </a:prstGeom>
          <a:noFill/>
        </p:spPr>
        <p:txBody>
          <a:bodyPr wrap="square" rtlCol="0">
            <a:spAutoFit/>
          </a:bodyPr>
          <a:lstStyle/>
          <a:p>
            <a:r>
              <a:rPr lang="en-US" sz="3000" dirty="0" smtClean="0"/>
              <a:t>Figure 1. Figure caption should give enough detail to describe the figure above with out reading much else</a:t>
            </a:r>
            <a:endParaRPr lang="en-US" sz="3000" dirty="0"/>
          </a:p>
        </p:txBody>
      </p:sp>
      <p:sp>
        <p:nvSpPr>
          <p:cNvPr id="15" name="TextBox 14"/>
          <p:cNvSpPr txBox="1"/>
          <p:nvPr/>
        </p:nvSpPr>
        <p:spPr>
          <a:xfrm>
            <a:off x="12192000" y="21420177"/>
            <a:ext cx="12420600" cy="5478423"/>
          </a:xfrm>
          <a:prstGeom prst="rect">
            <a:avLst/>
          </a:prstGeom>
          <a:noFill/>
        </p:spPr>
        <p:txBody>
          <a:bodyPr wrap="square" rtlCol="0">
            <a:spAutoFit/>
          </a:bodyPr>
          <a:lstStyle/>
          <a:p>
            <a:r>
              <a:rPr lang="en-US" sz="4400" b="1" dirty="0" smtClean="0"/>
              <a:t>Results:</a:t>
            </a:r>
            <a:endParaRPr lang="en-US" sz="4400" dirty="0" smtClean="0"/>
          </a:p>
          <a:p>
            <a:r>
              <a:rPr lang="en-US" sz="3400" dirty="0" smtClean="0"/>
              <a:t>   Write the results of you problem.  We saw this… as shown in figure 1.  The figures should display most of your results from the project this is an </a:t>
            </a:r>
            <a:r>
              <a:rPr lang="en-US" sz="3400" dirty="0" err="1" smtClean="0"/>
              <a:t>addional</a:t>
            </a:r>
            <a:r>
              <a:rPr lang="en-US" sz="3400" dirty="0" smtClean="0"/>
              <a:t> area for words but remember figures are better than words.   For example with shooting the sun you can show a few plots where you track a projectile.  One where you tested you code by </a:t>
            </a:r>
            <a:r>
              <a:rPr lang="en-US" sz="3400" dirty="0" err="1" smtClean="0"/>
              <a:t>obiting</a:t>
            </a:r>
            <a:r>
              <a:rPr lang="en-US" sz="3400" dirty="0" smtClean="0"/>
              <a:t> the sun with the projectile and eliminating the eart</a:t>
            </a:r>
            <a:r>
              <a:rPr lang="en-US" sz="3400" dirty="0" smtClean="0"/>
              <a:t>h.  Then one or two with example trajectories.  Then figure X showing the plot of many angles and launch velocities.  You should reference every figure.</a:t>
            </a:r>
            <a:r>
              <a:rPr lang="en-US" sz="3400" dirty="0" smtClean="0"/>
              <a:t> </a:t>
            </a:r>
            <a:endParaRPr lang="en-US" sz="3400" dirty="0"/>
          </a:p>
        </p:txBody>
      </p:sp>
      <p:sp>
        <p:nvSpPr>
          <p:cNvPr id="18" name="Rectangle 17"/>
          <p:cNvSpPr/>
          <p:nvPr/>
        </p:nvSpPr>
        <p:spPr>
          <a:xfrm>
            <a:off x="12268200" y="14554200"/>
            <a:ext cx="5410200" cy="4241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897600" y="14554200"/>
            <a:ext cx="5486400" cy="4241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268200" y="19050000"/>
            <a:ext cx="5410200" cy="1938992"/>
          </a:xfrm>
          <a:prstGeom prst="rect">
            <a:avLst/>
          </a:prstGeom>
          <a:noFill/>
        </p:spPr>
        <p:txBody>
          <a:bodyPr wrap="square" rtlCol="0">
            <a:spAutoFit/>
          </a:bodyPr>
          <a:lstStyle/>
          <a:p>
            <a:r>
              <a:rPr lang="en-US" sz="3000" dirty="0" smtClean="0"/>
              <a:t>Figure 3. Figure caption should give enough detail to describe the figure above with out reading much else</a:t>
            </a:r>
            <a:endParaRPr lang="en-US" sz="3000" dirty="0"/>
          </a:p>
        </p:txBody>
      </p:sp>
      <p:sp>
        <p:nvSpPr>
          <p:cNvPr id="22" name="TextBox 21"/>
          <p:cNvSpPr txBox="1"/>
          <p:nvPr/>
        </p:nvSpPr>
        <p:spPr>
          <a:xfrm>
            <a:off x="19050000" y="19050000"/>
            <a:ext cx="5410200" cy="1938992"/>
          </a:xfrm>
          <a:prstGeom prst="rect">
            <a:avLst/>
          </a:prstGeom>
          <a:noFill/>
        </p:spPr>
        <p:txBody>
          <a:bodyPr wrap="square" rtlCol="0">
            <a:spAutoFit/>
          </a:bodyPr>
          <a:lstStyle/>
          <a:p>
            <a:r>
              <a:rPr lang="en-US" sz="3000" dirty="0" smtClean="0"/>
              <a:t>Figure 4. Figure caption should give enough detail to describe the figure above with out reading much else</a:t>
            </a:r>
            <a:endParaRPr lang="en-US" sz="3000" dirty="0"/>
          </a:p>
        </p:txBody>
      </p:sp>
      <p:sp>
        <p:nvSpPr>
          <p:cNvPr id="23" name="Rectangle 22"/>
          <p:cNvSpPr/>
          <p:nvPr/>
        </p:nvSpPr>
        <p:spPr>
          <a:xfrm>
            <a:off x="26974800" y="5789348"/>
            <a:ext cx="7086600" cy="563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6974800" y="11811000"/>
            <a:ext cx="7086600" cy="1477328"/>
          </a:xfrm>
          <a:prstGeom prst="rect">
            <a:avLst/>
          </a:prstGeom>
          <a:noFill/>
        </p:spPr>
        <p:txBody>
          <a:bodyPr wrap="square" rtlCol="0">
            <a:spAutoFit/>
          </a:bodyPr>
          <a:lstStyle/>
          <a:p>
            <a:r>
              <a:rPr lang="en-US" sz="3000" dirty="0" smtClean="0"/>
              <a:t>Figure 5. Figure caption should give enough detail to describe the figure above with out reading much else</a:t>
            </a:r>
            <a:endParaRPr lang="en-US" sz="3000" dirty="0"/>
          </a:p>
        </p:txBody>
      </p:sp>
      <p:sp>
        <p:nvSpPr>
          <p:cNvPr id="25" name="TextBox 24"/>
          <p:cNvSpPr txBox="1"/>
          <p:nvPr/>
        </p:nvSpPr>
        <p:spPr>
          <a:xfrm>
            <a:off x="26136600" y="20266022"/>
            <a:ext cx="9677400" cy="3385542"/>
          </a:xfrm>
          <a:prstGeom prst="rect">
            <a:avLst/>
          </a:prstGeom>
          <a:noFill/>
        </p:spPr>
        <p:txBody>
          <a:bodyPr wrap="square" rtlCol="0">
            <a:spAutoFit/>
          </a:bodyPr>
          <a:lstStyle/>
          <a:p>
            <a:r>
              <a:rPr lang="en-US" sz="4400" b="1" dirty="0" smtClean="0"/>
              <a:t>Conclusions or Discussion:</a:t>
            </a:r>
            <a:endParaRPr lang="en-US" sz="4400" dirty="0" smtClean="0"/>
          </a:p>
          <a:p>
            <a:r>
              <a:rPr lang="en-US" sz="3400" dirty="0" smtClean="0"/>
              <a:t>   Give </a:t>
            </a:r>
            <a:r>
              <a:rPr lang="en-US" sz="3400" dirty="0" smtClean="0"/>
              <a:t>an overall conclusion of your results.   What do they show.   Is there agreement with experimental data?  Or observation? What is the big picture.  I</a:t>
            </a:r>
            <a:r>
              <a:rPr lang="en-US" sz="3400" dirty="0" smtClean="0"/>
              <a:t>nclude any problems, corrections and limitations to you code.   Interesting next steps… </a:t>
            </a:r>
            <a:endParaRPr lang="en-US" sz="3400" dirty="0"/>
          </a:p>
        </p:txBody>
      </p:sp>
      <p:sp>
        <p:nvSpPr>
          <p:cNvPr id="26" name="TextBox 25"/>
          <p:cNvSpPr txBox="1"/>
          <p:nvPr/>
        </p:nvSpPr>
        <p:spPr>
          <a:xfrm>
            <a:off x="26212800" y="24749879"/>
            <a:ext cx="9677400" cy="3139321"/>
          </a:xfrm>
          <a:prstGeom prst="rect">
            <a:avLst/>
          </a:prstGeom>
          <a:noFill/>
        </p:spPr>
        <p:txBody>
          <a:bodyPr wrap="square" rtlCol="0">
            <a:spAutoFit/>
          </a:bodyPr>
          <a:lstStyle/>
          <a:p>
            <a:r>
              <a:rPr lang="en-US" sz="3400" b="1" dirty="0" smtClean="0"/>
              <a:t>References:</a:t>
            </a:r>
            <a:endParaRPr lang="en-US" sz="3000" b="1" dirty="0" smtClean="0"/>
          </a:p>
          <a:p>
            <a:pPr marL="514350" indent="-514350">
              <a:buAutoNum type="arabicPeriod"/>
            </a:pPr>
            <a:r>
              <a:rPr lang="en-US" sz="3000" dirty="0" smtClean="0"/>
              <a:t>Text 1 that was used</a:t>
            </a:r>
          </a:p>
          <a:p>
            <a:pPr marL="514350" indent="-514350">
              <a:buAutoNum type="arabicPeriod"/>
            </a:pPr>
            <a:r>
              <a:rPr lang="en-US" sz="3000" dirty="0" smtClean="0"/>
              <a:t>Article  2 that was used</a:t>
            </a:r>
          </a:p>
          <a:p>
            <a:pPr marL="514350" indent="-514350">
              <a:buAutoNum type="arabicPeriod"/>
            </a:pPr>
            <a:r>
              <a:rPr lang="en-US" sz="3000" dirty="0" smtClean="0"/>
              <a:t>Reference  3 that was use</a:t>
            </a:r>
            <a:endParaRPr lang="en-US" sz="3000" b="1" dirty="0"/>
          </a:p>
          <a:p>
            <a:endParaRPr lang="en-US" sz="3000" b="1" dirty="0" smtClean="0"/>
          </a:p>
          <a:p>
            <a:endParaRPr lang="en-US" sz="4400" dirty="0" smtClean="0"/>
          </a:p>
        </p:txBody>
      </p:sp>
      <p:sp>
        <p:nvSpPr>
          <p:cNvPr id="27" name="Rectangle 26"/>
          <p:cNvSpPr/>
          <p:nvPr/>
        </p:nvSpPr>
        <p:spPr>
          <a:xfrm>
            <a:off x="26212800" y="13792200"/>
            <a:ext cx="8534400" cy="464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6212800" y="18796337"/>
            <a:ext cx="8534400" cy="1015663"/>
          </a:xfrm>
          <a:prstGeom prst="rect">
            <a:avLst/>
          </a:prstGeom>
          <a:noFill/>
        </p:spPr>
        <p:txBody>
          <a:bodyPr wrap="square" rtlCol="0">
            <a:spAutoFit/>
          </a:bodyPr>
          <a:lstStyle/>
          <a:p>
            <a:r>
              <a:rPr lang="en-US" sz="3000" dirty="0" smtClean="0"/>
              <a:t>Figure 6. Figure caption should give enough detail to describe the figure above with out reading much else</a:t>
            </a:r>
            <a:endParaRPr lang="en-US" sz="3000" dirty="0"/>
          </a:p>
        </p:txBody>
      </p:sp>
    </p:spTree>
    <p:extLst>
      <p:ext uri="{BB962C8B-B14F-4D97-AF65-F5344CB8AC3E}">
        <p14:creationId xmlns:p14="http://schemas.microsoft.com/office/powerpoint/2010/main" val="3913099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519</Words>
  <Application>Microsoft Office PowerPoint</Application>
  <PresentationFormat>Custom</PresentationFormat>
  <Paragraphs>26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University of Richmond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Helms</dc:creator>
  <cp:lastModifiedBy>Christine Helms</cp:lastModifiedBy>
  <cp:revision>11</cp:revision>
  <dcterms:created xsi:type="dcterms:W3CDTF">2015-03-05T15:52:38Z</dcterms:created>
  <dcterms:modified xsi:type="dcterms:W3CDTF">2015-03-05T21:34:12Z</dcterms:modified>
</cp:coreProperties>
</file>