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s-west-2.quicksight.aws.amazon.com/sn/start/analy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47701"/>
            <a:ext cx="8825658" cy="990600"/>
          </a:xfrm>
        </p:spPr>
        <p:txBody>
          <a:bodyPr/>
          <a:lstStyle/>
          <a:p>
            <a:r>
              <a:rPr lang="en-US" sz="4000" dirty="0" smtClean="0"/>
              <a:t>AWS </a:t>
            </a:r>
            <a:r>
              <a:rPr lang="en-US" sz="4000" dirty="0" err="1" smtClean="0"/>
              <a:t>QuickSight</a:t>
            </a:r>
            <a:r>
              <a:rPr lang="en-US" sz="4000" dirty="0" smtClean="0"/>
              <a:t> &amp; </a:t>
            </a:r>
            <a:r>
              <a:rPr lang="en-US" sz="4000" dirty="0" smtClean="0"/>
              <a:t>Lambda </a:t>
            </a:r>
            <a:r>
              <a:rPr lang="en-US" sz="4000" dirty="0" smtClean="0"/>
              <a:t>function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14500"/>
            <a:ext cx="8825658" cy="3924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 smtClean="0"/>
              <a:t>Quicksight</a:t>
            </a:r>
            <a:r>
              <a:rPr lang="en-US" cap="none" dirty="0" smtClean="0"/>
              <a:t>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/>
              <a:t>SPICE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/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160428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69838"/>
            <a:ext cx="9677400" cy="1040802"/>
          </a:xfrm>
        </p:spPr>
        <p:txBody>
          <a:bodyPr/>
          <a:lstStyle/>
          <a:p>
            <a:r>
              <a:rPr lang="en-US" sz="3600" b="1" dirty="0" err="1" smtClean="0"/>
              <a:t>QuickSight</a:t>
            </a:r>
            <a:r>
              <a:rPr lang="en-US" sz="3600" b="1" dirty="0" smtClean="0"/>
              <a:t> (Business Intelligence Service)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310640"/>
            <a:ext cx="9333573" cy="4937759"/>
          </a:xfrm>
        </p:spPr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QuickSight</a:t>
            </a:r>
            <a:r>
              <a:rPr lang="en-US" dirty="0"/>
              <a:t> is a scalable, </a:t>
            </a:r>
            <a:r>
              <a:rPr lang="en-US" dirty="0" err="1"/>
              <a:t>serverless</a:t>
            </a:r>
            <a:r>
              <a:rPr lang="en-US" dirty="0"/>
              <a:t>, embeddable, </a:t>
            </a:r>
            <a:r>
              <a:rPr lang="en-US" dirty="0" smtClean="0"/>
              <a:t>business </a:t>
            </a:r>
            <a:r>
              <a:rPr lang="en-US" dirty="0"/>
              <a:t>intelligence (BI) service built for the </a:t>
            </a:r>
            <a:r>
              <a:rPr lang="en-US" dirty="0" smtClean="0"/>
              <a:t>cloud</a:t>
            </a:r>
          </a:p>
          <a:p>
            <a:r>
              <a:rPr lang="en-US" dirty="0" err="1"/>
              <a:t>QuickSight</a:t>
            </a:r>
            <a:r>
              <a:rPr lang="en-US" dirty="0"/>
              <a:t> dashboards can be accessed from any device, and seamlessly embedded into your applications, portals, and </a:t>
            </a:r>
            <a:r>
              <a:rPr lang="en-US" dirty="0" smtClean="0"/>
              <a:t>websites</a:t>
            </a:r>
          </a:p>
          <a:p>
            <a:r>
              <a:rPr lang="en-US" dirty="0" err="1"/>
              <a:t>QuickSight</a:t>
            </a:r>
            <a:r>
              <a:rPr lang="en-US" dirty="0"/>
              <a:t> is </a:t>
            </a:r>
            <a:r>
              <a:rPr lang="en-US" dirty="0" err="1"/>
              <a:t>serverless</a:t>
            </a:r>
            <a:r>
              <a:rPr lang="en-US" dirty="0"/>
              <a:t> and can automatically scale to tens of thousands of </a:t>
            </a:r>
            <a:r>
              <a:rPr lang="en-US" dirty="0" smtClean="0"/>
              <a:t>users </a:t>
            </a:r>
            <a:r>
              <a:rPr lang="en-US" dirty="0"/>
              <a:t>without any infrastructure to manage or capacity to plan </a:t>
            </a:r>
            <a:r>
              <a:rPr lang="en-US" dirty="0" smtClean="0"/>
              <a:t>for</a:t>
            </a:r>
          </a:p>
          <a:p>
            <a:r>
              <a:rPr lang="en-US" dirty="0"/>
              <a:t>It is also the first BI service to offer pay-per-session pricing, where you only pay when your users access their dashboards or reports, making it cost-effective for large scale </a:t>
            </a:r>
            <a:r>
              <a:rPr lang="en-US" dirty="0" smtClean="0"/>
              <a:t>deployments</a:t>
            </a:r>
            <a:endParaRPr lang="en-US" dirty="0"/>
          </a:p>
          <a:p>
            <a:r>
              <a:rPr lang="en-US" dirty="0" err="1" smtClean="0"/>
              <a:t>QuickSight</a:t>
            </a:r>
            <a:r>
              <a:rPr lang="en-US" dirty="0" smtClean="0"/>
              <a:t> App is also available for mobile phones</a:t>
            </a:r>
          </a:p>
        </p:txBody>
      </p:sp>
    </p:spTree>
    <p:extLst>
      <p:ext uri="{BB962C8B-B14F-4D97-AF65-F5344CB8AC3E}">
        <p14:creationId xmlns:p14="http://schemas.microsoft.com/office/powerpoint/2010/main" val="302654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9560"/>
            <a:ext cx="9404723" cy="830580"/>
          </a:xfrm>
        </p:spPr>
        <p:txBody>
          <a:bodyPr/>
          <a:lstStyle/>
          <a:p>
            <a:r>
              <a:rPr lang="en-US" dirty="0" smtClean="0"/>
              <a:t>SPICE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73480"/>
            <a:ext cx="9403742" cy="5074919"/>
          </a:xfrm>
        </p:spPr>
        <p:txBody>
          <a:bodyPr/>
          <a:lstStyle/>
          <a:p>
            <a:r>
              <a:rPr lang="en-US" b="1" dirty="0"/>
              <a:t>SPICE</a:t>
            </a:r>
            <a:r>
              <a:rPr lang="en-US" dirty="0"/>
              <a:t> is an abbreviation for Super-fast, Parallel, In-memory, Calculation, Engine and is the brain of </a:t>
            </a:r>
            <a:r>
              <a:rPr lang="en-US" b="1" dirty="0" err="1" smtClean="0"/>
              <a:t>QuickSight</a:t>
            </a:r>
            <a:endParaRPr lang="en-US" b="1" dirty="0" smtClean="0"/>
          </a:p>
          <a:p>
            <a:r>
              <a:rPr lang="en-US" dirty="0"/>
              <a:t>SPICE has a great toolset of functions that can do lightweight transformation of data in </a:t>
            </a:r>
            <a:r>
              <a:rPr lang="en-US" dirty="0" smtClean="0"/>
              <a:t>memory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2636520"/>
            <a:ext cx="95859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9541"/>
            <a:ext cx="8825657" cy="556260"/>
          </a:xfrm>
        </p:spPr>
        <p:txBody>
          <a:bodyPr/>
          <a:lstStyle/>
          <a:p>
            <a:r>
              <a:rPr lang="en-US" dirty="0" smtClean="0"/>
              <a:t>Sample Dashboard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 b="10008"/>
          <a:stretch>
            <a:fillRect/>
          </a:stretch>
        </p:blipFill>
        <p:spPr>
          <a:xfrm>
            <a:off x="1154955" y="960120"/>
            <a:ext cx="8825658" cy="4419600"/>
          </a:xfrm>
        </p:spPr>
      </p:pic>
    </p:spTree>
    <p:extLst>
      <p:ext uri="{BB962C8B-B14F-4D97-AF65-F5344CB8AC3E}">
        <p14:creationId xmlns:p14="http://schemas.microsoft.com/office/powerpoint/2010/main" val="189312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9560"/>
            <a:ext cx="9404723" cy="830580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73480"/>
            <a:ext cx="9403742" cy="5074919"/>
          </a:xfrm>
        </p:spPr>
        <p:txBody>
          <a:bodyPr/>
          <a:lstStyle/>
          <a:p>
            <a:r>
              <a:rPr lang="en-US" dirty="0"/>
              <a:t>Dataset: https://us-west-2.quicksight.aws.amazon.com/sn/start/data-sets</a:t>
            </a:r>
            <a:endParaRPr lang="en-US" dirty="0" smtClean="0"/>
          </a:p>
          <a:p>
            <a:r>
              <a:rPr lang="en-US" dirty="0"/>
              <a:t>Analysis: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us-west-2.quicksight.aws.amazon.com/sn/start/analyses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04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9560"/>
            <a:ext cx="9404723" cy="830580"/>
          </a:xfrm>
        </p:spPr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73480"/>
            <a:ext cx="9403742" cy="5074919"/>
          </a:xfrm>
        </p:spPr>
        <p:txBody>
          <a:bodyPr>
            <a:normAutofit/>
          </a:bodyPr>
          <a:lstStyle/>
          <a:p>
            <a:r>
              <a:rPr lang="en-US" dirty="0"/>
              <a:t>AWS Lambda is a </a:t>
            </a:r>
            <a:r>
              <a:rPr lang="en-US" dirty="0" err="1"/>
              <a:t>serverless</a:t>
            </a:r>
            <a:r>
              <a:rPr lang="en-US" dirty="0"/>
              <a:t> compute service that lets you run code without provisioning or managing servers, creating workload-aware cluster scaling logic, maintaining event integrations, or managing </a:t>
            </a:r>
            <a:r>
              <a:rPr lang="en-US" dirty="0" smtClean="0"/>
              <a:t>runtimes</a:t>
            </a:r>
          </a:p>
          <a:p>
            <a:r>
              <a:rPr lang="en-US" dirty="0" smtClean="0"/>
              <a:t>Benefits: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No servers to </a:t>
            </a:r>
            <a:r>
              <a:rPr lang="en-US" dirty="0" smtClean="0"/>
              <a:t>manage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en-US" dirty="0"/>
              <a:t>Continuous </a:t>
            </a:r>
            <a:r>
              <a:rPr lang="en-US" dirty="0" smtClean="0"/>
              <a:t>scaling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Cost optimized with millisecond </a:t>
            </a:r>
            <a:r>
              <a:rPr lang="en-US" dirty="0" smtClean="0"/>
              <a:t>metering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Consistent performance at any scale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1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9560"/>
            <a:ext cx="9404723" cy="830580"/>
          </a:xfrm>
        </p:spPr>
        <p:txBody>
          <a:bodyPr/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73480"/>
            <a:ext cx="9403742" cy="5074919"/>
          </a:xfrm>
        </p:spPr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b="1" dirty="0"/>
              <a:t>API gateway</a:t>
            </a:r>
            <a:r>
              <a:rPr lang="en-US" dirty="0"/>
              <a:t> is an </a:t>
            </a:r>
            <a:r>
              <a:rPr lang="en-US" b="1" dirty="0"/>
              <a:t>API</a:t>
            </a:r>
            <a:r>
              <a:rPr lang="en-US" dirty="0"/>
              <a:t> management tool that sits between a client and a collection of backend services. An </a:t>
            </a:r>
            <a:r>
              <a:rPr lang="en-US" b="1" dirty="0"/>
              <a:t>API gateway</a:t>
            </a:r>
            <a:r>
              <a:rPr lang="en-US" dirty="0"/>
              <a:t> acts as a reverse proxy to accept all application programming interface (</a:t>
            </a:r>
            <a:r>
              <a:rPr lang="en-US" b="1" dirty="0"/>
              <a:t>API</a:t>
            </a:r>
            <a:r>
              <a:rPr lang="en-US" dirty="0"/>
              <a:t>) calls, aggregate the various services required to fulfill them, and return the appropriate result.</a:t>
            </a:r>
          </a:p>
          <a:p>
            <a:r>
              <a:rPr lang="en-US" dirty="0"/>
              <a:t>Enable </a:t>
            </a:r>
            <a:r>
              <a:rPr lang="en-US" dirty="0" smtClean="0"/>
              <a:t>client-server </a:t>
            </a:r>
            <a:r>
              <a:rPr lang="en-US" dirty="0" smtClean="0"/>
              <a:t>communication</a:t>
            </a:r>
          </a:p>
          <a:p>
            <a:r>
              <a:rPr lang="en-US" dirty="0"/>
              <a:t>Implement standard HTTP methods such as GET, POST, PUT, PATCH, and DELETE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60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891540"/>
            <a:ext cx="8412480" cy="5135880"/>
          </a:xfrm>
        </p:spPr>
      </p:pic>
    </p:spTree>
    <p:extLst>
      <p:ext uri="{BB962C8B-B14F-4D97-AF65-F5344CB8AC3E}">
        <p14:creationId xmlns:p14="http://schemas.microsoft.com/office/powerpoint/2010/main" val="39182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312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AWS QuickSight &amp; Lambda function</vt:lpstr>
      <vt:lpstr>QuickSight (Business Intelligence Service)</vt:lpstr>
      <vt:lpstr>SPICE</vt:lpstr>
      <vt:lpstr>Sample Dashboard</vt:lpstr>
      <vt:lpstr>Links</vt:lpstr>
      <vt:lpstr>Lambda</vt:lpstr>
      <vt:lpstr>API Gateway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QuickSight &amp; Lamda function</dc:title>
  <dc:creator>TK-LPT-0127</dc:creator>
  <cp:lastModifiedBy>TK-LPT-0127</cp:lastModifiedBy>
  <cp:revision>15</cp:revision>
  <dcterms:created xsi:type="dcterms:W3CDTF">2021-03-23T19:02:25Z</dcterms:created>
  <dcterms:modified xsi:type="dcterms:W3CDTF">2021-03-24T07:35:33Z</dcterms:modified>
</cp:coreProperties>
</file>