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0FBE5-93A3-4B77-AB5D-8BED0C795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7894B1F-BD7B-4E67-821A-A297E2C45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691057-2898-4016-855B-174D9E4C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4F8E-8AA5-4010-B8FF-23FE5BA9CCF2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01FF35-9EDE-44DB-82D7-CFEAEBFC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D520A1-8E33-46A1-8A28-013D32C3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1177-3109-4DD7-8BCA-B608FD446C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657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439A4-2422-4D58-B4EC-8C84EC73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F908477-8CE4-4951-A77B-CC7C4205D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0646BD-3F3E-480A-9BD8-884155DD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4F8E-8AA5-4010-B8FF-23FE5BA9CCF2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6666B2-FCF0-467D-9EDC-8035C17F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14337E-E28B-4743-88B9-6D9258CB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1177-3109-4DD7-8BCA-B608FD446C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7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95D14B4-F691-4D24-946C-C44F604FD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5F84F05-2D5A-4560-8DE3-9FD1FBF24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D843AC-50BE-4567-8448-09B63F64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4F8E-8AA5-4010-B8FF-23FE5BA9CCF2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D21D33-DCCC-43E5-B5D1-BEEB87EA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4E0BA7-03F4-432E-97E9-67174B47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1177-3109-4DD7-8BCA-B608FD446C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57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F7068-455B-4E5B-B670-B7F12B57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4C4327-6C4F-4610-A82E-096A42957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38ACD4-0476-478A-88C2-8CB0EDC8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4F8E-8AA5-4010-B8FF-23FE5BA9CCF2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8707C5-40D0-483D-83C3-C35D9331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8B0CD6-C85C-4771-A244-E2B79771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1177-3109-4DD7-8BCA-B608FD446C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4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2796D-BC82-4A74-BB9B-3D079BE9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7AF34E-2D58-4F44-897A-35041CF94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7D0106-47ED-4E02-AAE9-32323494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4F8E-8AA5-4010-B8FF-23FE5BA9CCF2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F7295A-45D4-4F93-B12C-DBED4377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2E0770-FF1F-41CB-B3B0-4BA7E9C7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1177-3109-4DD7-8BCA-B608FD446C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558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3E44A-2E44-4A4D-B94A-846295C8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5AFB0A-985C-4C01-895B-027D653F6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3A9D438-BC80-4322-97F7-6E7BA2040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2995AD-B309-40B4-B860-D8D8663D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4F8E-8AA5-4010-B8FF-23FE5BA9CCF2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3632837-C1C7-4AC5-8575-41934DAA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EFC21D9-91C8-491E-B3C2-5E866BFA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1177-3109-4DD7-8BCA-B608FD446C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720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62398-0242-4D23-8C65-DE6110C7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F53BF8-D98D-43F9-868F-73B0A6B32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7182C4-E954-43EA-9243-D5A764EE8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0D3888-DF78-433C-820C-667478AF1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5898AD1-7B1A-4512-9094-A1B356566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B117D93-4DCD-46C5-A650-EDD66D41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4F8E-8AA5-4010-B8FF-23FE5BA9CCF2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2F68BCE-9068-4B95-BB20-D4FBCFD1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F25A2C8-658A-41D6-87C0-C9305C0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1177-3109-4DD7-8BCA-B608FD446C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922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2CF02-B339-477C-AF1D-E7623565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BD212A7-362A-4F78-85B1-22809CA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4F8E-8AA5-4010-B8FF-23FE5BA9CCF2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C02F2B9-9E18-427D-B291-AF7900C6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AD9F455-A0E9-4E28-9D8A-0A903C53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1177-3109-4DD7-8BCA-B608FD446C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52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5E1955B-320B-41DD-B099-5F92B87F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4F8E-8AA5-4010-B8FF-23FE5BA9CCF2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61C84F0-8EFB-418B-BE69-68056DC0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B0B71F3-3FBC-4840-8FD4-FADB2A97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1177-3109-4DD7-8BCA-B608FD446C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42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73F80-473D-47A8-B9B2-D9C491BB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B0ACF8-552E-4088-B5A1-2D7960CC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0924ACD-BCC7-4E76-A009-E3DF60119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788740-19FE-44AD-B7C4-C6FA5377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4F8E-8AA5-4010-B8FF-23FE5BA9CCF2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BFD0E7-7B7B-4B24-A5F9-C4062504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293B953-9D72-428D-9B8D-398EBD33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1177-3109-4DD7-8BCA-B608FD446C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3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0D44D-4EE8-45A5-B8B9-762934F8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0956534-20A8-4B0A-B9AE-D20735B7B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A48E839-E08A-493C-8589-6FCBB6A9C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0D8B6A-48A4-433B-A15E-890F0224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4F8E-8AA5-4010-B8FF-23FE5BA9CCF2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F4E9060-5184-47D8-B418-8187B5FF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6748E87-F082-4BB2-9404-14CEB9E5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1177-3109-4DD7-8BCA-B608FD446C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587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A994407-4F0C-420E-8F16-E7E46B56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36D50F-CE06-4A6A-B7E7-BAEAF47A9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A70373-35F9-42E6-A24F-3F8E956F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04F8E-8AA5-4010-B8FF-23FE5BA9CCF2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F623C2-DA68-4ACE-A41B-AA407F35B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E6FFE7-DA71-426A-825C-FF48A911A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1177-3109-4DD7-8BCA-B608FD446C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23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BCBC6297-EDE9-482A-BE36-CB724D17C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8200" y="0"/>
            <a:ext cx="2463800" cy="2159000"/>
          </a:xfrm>
        </p:spPr>
        <p:txBody>
          <a:bodyPr/>
          <a:lstStyle/>
          <a:p>
            <a:r>
              <a:rPr lang="nl-NL" dirty="0"/>
              <a:t>Druk op </a:t>
            </a:r>
            <a:r>
              <a:rPr lang="nl-NL" dirty="0" err="1"/>
              <a:t>ctr+alt+t</a:t>
            </a:r>
            <a:r>
              <a:rPr lang="nl-NL" dirty="0"/>
              <a:t> om je terminal te openen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FCEE505-0E9B-4FF7-92EE-790EA163A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0"/>
            <a:ext cx="10020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4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9F525-99A8-4270-A951-8AD5DA03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374E914-3857-4CAA-8CB5-0D37FC44D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43556" cy="7112000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FE84EF3-334B-402E-9835-8DF6A15143F6}"/>
              </a:ext>
            </a:extLst>
          </p:cNvPr>
          <p:cNvSpPr txBox="1"/>
          <p:nvPr/>
        </p:nvSpPr>
        <p:spPr>
          <a:xfrm>
            <a:off x="6422922" y="1019176"/>
            <a:ext cx="4166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Type nu “</a:t>
            </a:r>
            <a:r>
              <a:rPr lang="nl-NL" dirty="0" err="1">
                <a:solidFill>
                  <a:schemeClr val="bg1"/>
                </a:solidFill>
              </a:rPr>
              <a:t>sudo</a:t>
            </a:r>
            <a:r>
              <a:rPr lang="nl-NL" dirty="0">
                <a:solidFill>
                  <a:schemeClr val="bg1"/>
                </a:solidFill>
              </a:rPr>
              <a:t> –i” in en daarna je wachtwoord van </a:t>
            </a:r>
            <a:r>
              <a:rPr lang="nl-NL" dirty="0" err="1">
                <a:solidFill>
                  <a:schemeClr val="bg1"/>
                </a:solidFill>
              </a:rPr>
              <a:t>ubuntu</a:t>
            </a:r>
            <a:r>
              <a:rPr lang="nl-NL" dirty="0">
                <a:solidFill>
                  <a:schemeClr val="bg1"/>
                </a:solidFill>
              </a:rPr>
              <a:t> om in de root te komen. (om weer uit de root te gaan type “</a:t>
            </a:r>
            <a:r>
              <a:rPr lang="nl-NL" dirty="0" err="1">
                <a:solidFill>
                  <a:schemeClr val="bg1"/>
                </a:solidFill>
              </a:rPr>
              <a:t>ctr+d</a:t>
            </a:r>
            <a:r>
              <a:rPr lang="nl-NL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305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5580065-657B-4478-9B9A-333D5CD26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C8AC9B25-E1CC-4EA6-902C-E103222F601D}"/>
              </a:ext>
            </a:extLst>
          </p:cNvPr>
          <p:cNvSpPr txBox="1"/>
          <p:nvPr/>
        </p:nvSpPr>
        <p:spPr>
          <a:xfrm>
            <a:off x="4355690" y="1759974"/>
            <a:ext cx="390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Type nu “cd  /</a:t>
            </a:r>
            <a:r>
              <a:rPr lang="nl-NL" dirty="0" err="1">
                <a:solidFill>
                  <a:schemeClr val="bg1"/>
                </a:solidFill>
              </a:rPr>
              <a:t>etc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netplan</a:t>
            </a:r>
            <a:r>
              <a:rPr lang="nl-NL">
                <a:solidFill>
                  <a:schemeClr val="bg1"/>
                </a:solidFill>
              </a:rPr>
              <a:t>/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379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</Words>
  <Application>Microsoft Office PowerPoint</Application>
  <PresentationFormat>Breedbeeld</PresentationFormat>
  <Paragraphs>3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Olaf Majoor</dc:creator>
  <cp:lastModifiedBy>Olaf Majoor</cp:lastModifiedBy>
  <cp:revision>2</cp:revision>
  <dcterms:created xsi:type="dcterms:W3CDTF">2018-11-02T12:27:24Z</dcterms:created>
  <dcterms:modified xsi:type="dcterms:W3CDTF">2018-11-02T12:40:53Z</dcterms:modified>
</cp:coreProperties>
</file>