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87" d="100"/>
          <a:sy n="87" d="100"/>
        </p:scale>
        <p:origin x="34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24.09.2018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9299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24.09.2018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5967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24.09.2018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119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24.09.2018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5912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24.09.2018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49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24.09.2018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7811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24.09.2018</a:t>
            </a:fld>
            <a:endParaRPr lang="de-D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315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24.09.2018</a:t>
            </a:fld>
            <a:endParaRPr lang="de-D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7782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24.09.2018</a:t>
            </a:fld>
            <a:endParaRPr lang="de-D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604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24.09.2018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838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24.09.2018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9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53BDC-9EAE-49FE-9892-958C9F845175}" type="datetimeFigureOut">
              <a:rPr lang="de-DE" smtClean="0"/>
              <a:t>24.09.2018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546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How</a:t>
            </a:r>
            <a:r>
              <a:rPr lang="de-DE" dirty="0">
                <a:cs typeface="Calibri Light"/>
              </a:rPr>
              <a:t> </a:t>
            </a:r>
            <a:r>
              <a:rPr lang="de-DE" dirty="0" err="1">
                <a:cs typeface="Calibri Light"/>
              </a:rPr>
              <a:t>to</a:t>
            </a:r>
            <a:r>
              <a:rPr lang="de-DE" dirty="0">
                <a:cs typeface="Calibri Light"/>
              </a:rPr>
              <a:t> </a:t>
            </a:r>
            <a:r>
              <a:rPr lang="de-DE" dirty="0" err="1">
                <a:cs typeface="Calibri Light"/>
              </a:rPr>
              <a:t>install</a:t>
            </a:r>
            <a:r>
              <a:rPr lang="de-DE" dirty="0">
                <a:cs typeface="Calibri Light"/>
              </a:rPr>
              <a:t> an </a:t>
            </a:r>
            <a:r>
              <a:rPr lang="de-DE" dirty="0" err="1">
                <a:cs typeface="Calibri Light"/>
              </a:rPr>
              <a:t>app</a:t>
            </a:r>
            <a:r>
              <a:rPr lang="de-DE" dirty="0">
                <a:cs typeface="Calibri Light"/>
              </a:rPr>
              <a:t> on </a:t>
            </a:r>
            <a:r>
              <a:rPr lang="de-DE" dirty="0" err="1">
                <a:cs typeface="Calibri Light"/>
              </a:rPr>
              <a:t>ubuntu</a:t>
            </a:r>
            <a:r>
              <a:rPr lang="de-DE" dirty="0">
                <a:cs typeface="Calibri Light"/>
              </a:rPr>
              <a:t>?</a:t>
            </a:r>
            <a:endParaRPr lang="de-D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de-DE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1439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2" descr="Afbeelding met monitor, elektronica, schermafbeelding, scherm&#10;&#10;Beschrijving is gegenereerd met hoge betrouwbaarheid">
            <a:extLst>
              <a:ext uri="{FF2B5EF4-FFF2-40B4-BE49-F238E27FC236}">
                <a16:creationId xmlns:a16="http://schemas.microsoft.com/office/drawing/2014/main" id="{33E44A30-2D65-412B-970B-0095F038D9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603"/>
          <a:stretch/>
        </p:blipFill>
        <p:spPr>
          <a:xfrm>
            <a:off x="3" y="10"/>
            <a:ext cx="10655455" cy="685799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2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2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A0A63E23-3DC9-4784-B18F-AF14A93E144F}"/>
              </a:ext>
            </a:extLst>
          </p:cNvPr>
          <p:cNvSpPr txBox="1"/>
          <p:nvPr/>
        </p:nvSpPr>
        <p:spPr>
          <a:xfrm>
            <a:off x="7643004" y="533401"/>
            <a:ext cx="5072331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nl-NL" sz="2000" dirty="0" err="1"/>
              <a:t>Klick</a:t>
            </a:r>
            <a:r>
              <a:rPr lang="nl-NL" sz="2000" dirty="0"/>
              <a:t> on </a:t>
            </a:r>
            <a:r>
              <a:rPr lang="nl-NL" sz="2000" dirty="0" err="1"/>
              <a:t>the</a:t>
            </a:r>
            <a:r>
              <a:rPr lang="nl-NL" sz="2000" dirty="0">
                <a:cs typeface="Calibri"/>
              </a:rPr>
              <a:t> </a:t>
            </a:r>
            <a:r>
              <a:rPr lang="nl-NL" sz="2000" dirty="0" err="1">
                <a:cs typeface="Calibri"/>
              </a:rPr>
              <a:t>ubuntu</a:t>
            </a:r>
            <a:r>
              <a:rPr lang="nl-NL" sz="2000" dirty="0">
                <a:cs typeface="Calibri"/>
              </a:rPr>
              <a:t> software</a:t>
            </a:r>
            <a:endParaRPr lang="nl-NL" sz="2000" dirty="0" err="1"/>
          </a:p>
        </p:txBody>
      </p:sp>
    </p:spTree>
    <p:extLst>
      <p:ext uri="{BB962C8B-B14F-4D97-AF65-F5344CB8AC3E}">
        <p14:creationId xmlns:p14="http://schemas.microsoft.com/office/powerpoint/2010/main" val="452942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2" descr="Afbeelding met schermafbeelding, monitor&#10;&#10;Beschrijving is gegenereerd met zeer hoge betrouwbaarheid">
            <a:extLst>
              <a:ext uri="{FF2B5EF4-FFF2-40B4-BE49-F238E27FC236}">
                <a16:creationId xmlns:a16="http://schemas.microsoft.com/office/drawing/2014/main" id="{680404DD-F20E-42C7-B48D-8F42008DF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-73846"/>
            <a:ext cx="9601199" cy="6933806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AC791F07-BE5B-4789-B897-C1BF332CC3F6}"/>
              </a:ext>
            </a:extLst>
          </p:cNvPr>
          <p:cNvSpPr txBox="1"/>
          <p:nvPr/>
        </p:nvSpPr>
        <p:spPr>
          <a:xfrm>
            <a:off x="9595448" y="231475"/>
            <a:ext cx="2616681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nl-NL" dirty="0" err="1">
                <a:cs typeface="Calibri"/>
              </a:rPr>
              <a:t>Either</a:t>
            </a:r>
            <a:r>
              <a:rPr lang="nl-NL" dirty="0">
                <a:cs typeface="Calibri"/>
              </a:rPr>
              <a:t> search at </a:t>
            </a:r>
            <a:r>
              <a:rPr lang="nl-NL" dirty="0" err="1">
                <a:cs typeface="Calibri"/>
              </a:rPr>
              <a:t>the</a:t>
            </a:r>
            <a:r>
              <a:rPr lang="nl-NL" dirty="0">
                <a:cs typeface="Calibri"/>
              </a:rPr>
              <a:t> loop or </a:t>
            </a:r>
            <a:r>
              <a:rPr lang="nl-NL" dirty="0" err="1">
                <a:cs typeface="Calibri"/>
              </a:rPr>
              <a:t>press</a:t>
            </a:r>
            <a:r>
              <a:rPr lang="nl-NL" dirty="0">
                <a:cs typeface="Calibri"/>
              </a:rPr>
              <a:t> </a:t>
            </a:r>
            <a:r>
              <a:rPr lang="nl-NL" dirty="0" err="1">
                <a:cs typeface="Calibri"/>
              </a:rPr>
              <a:t>any</a:t>
            </a:r>
            <a:r>
              <a:rPr lang="nl-NL" dirty="0">
                <a:cs typeface="Calibri"/>
              </a:rPr>
              <a:t> </a:t>
            </a:r>
            <a:r>
              <a:rPr lang="nl-NL">
                <a:cs typeface="Calibri"/>
              </a:rPr>
              <a:t>catagory</a:t>
            </a:r>
            <a:endParaRPr lang="nl-NL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2636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2" descr="Afbeelding met schermafbeelding, monitor&#10;&#10;Beschrijving is gegenereerd met zeer hoge betrouwbaarheid">
            <a:extLst>
              <a:ext uri="{FF2B5EF4-FFF2-40B4-BE49-F238E27FC236}">
                <a16:creationId xmlns:a16="http://schemas.microsoft.com/office/drawing/2014/main" id="{F2CCC10E-024D-4875-8C74-B1242B666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-73846"/>
            <a:ext cx="9601199" cy="6933806"/>
          </a:xfrm>
          <a:prstGeom prst="rect">
            <a:avLst/>
          </a:prstGeom>
        </p:spPr>
      </p:pic>
      <p:sp>
        <p:nvSpPr>
          <p:cNvPr id="3" name="Tekstvak 2">
            <a:extLst>
              <a:ext uri="{FF2B5EF4-FFF2-40B4-BE49-F238E27FC236}">
                <a16:creationId xmlns:a16="http://schemas.microsoft.com/office/drawing/2014/main" id="{E2E18C4F-804B-48DF-9C6B-7B16B7A0AE17}"/>
              </a:ext>
            </a:extLst>
          </p:cNvPr>
          <p:cNvSpPr txBox="1"/>
          <p:nvPr/>
        </p:nvSpPr>
        <p:spPr>
          <a:xfrm>
            <a:off x="9794631" y="140678"/>
            <a:ext cx="2198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Klick</a:t>
            </a:r>
            <a:r>
              <a:rPr lang="nl-NL" dirty="0"/>
              <a:t> on </a:t>
            </a:r>
            <a:r>
              <a:rPr lang="nl-NL" dirty="0" err="1"/>
              <a:t>the</a:t>
            </a:r>
            <a:r>
              <a:rPr lang="nl-NL" dirty="0"/>
              <a:t> app </a:t>
            </a:r>
            <a:r>
              <a:rPr lang="nl-NL" dirty="0" err="1"/>
              <a:t>you</a:t>
            </a:r>
            <a:r>
              <a:rPr lang="nl-NL" dirty="0"/>
              <a:t> want</a:t>
            </a:r>
          </a:p>
        </p:txBody>
      </p:sp>
      <p:sp>
        <p:nvSpPr>
          <p:cNvPr id="4" name="Pijl: rechts 3">
            <a:extLst>
              <a:ext uri="{FF2B5EF4-FFF2-40B4-BE49-F238E27FC236}">
                <a16:creationId xmlns:a16="http://schemas.microsoft.com/office/drawing/2014/main" id="{A9891E81-91B0-4B4D-9B78-2BADD7B1AF6F}"/>
              </a:ext>
            </a:extLst>
          </p:cNvPr>
          <p:cNvSpPr/>
          <p:nvPr/>
        </p:nvSpPr>
        <p:spPr>
          <a:xfrm rot="18493231">
            <a:off x="964926" y="5449656"/>
            <a:ext cx="344352" cy="258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985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2" descr="Afbeelding met schermafbeelding&#10;&#10;Beschrijving is gegenereerd met zeer hoge betrouwbaarheid">
            <a:extLst>
              <a:ext uri="{FF2B5EF4-FFF2-40B4-BE49-F238E27FC236}">
                <a16:creationId xmlns:a16="http://schemas.microsoft.com/office/drawing/2014/main" id="{594FB3A7-6E8B-4F92-93D5-DA3034CAB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1" y="55551"/>
            <a:ext cx="12102859" cy="6804409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DE0F8E3F-A7D3-4D1F-BCFA-A11CF6836F8E}"/>
              </a:ext>
            </a:extLst>
          </p:cNvPr>
          <p:cNvSpPr txBox="1"/>
          <p:nvPr/>
        </p:nvSpPr>
        <p:spPr>
          <a:xfrm>
            <a:off x="9248401" y="163409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nl-NL" dirty="0"/>
              <a:t>Press </a:t>
            </a:r>
            <a:r>
              <a:rPr lang="nl-NL" dirty="0" err="1"/>
              <a:t>install</a:t>
            </a:r>
            <a:endParaRPr lang="nl-NL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5249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2" descr="Afbeelding met schermafbeelding&#10;&#10;Beschrijving is gegenereerd met zeer hoge betrouwbaarheid">
            <a:extLst>
              <a:ext uri="{FF2B5EF4-FFF2-40B4-BE49-F238E27FC236}">
                <a16:creationId xmlns:a16="http://schemas.microsoft.com/office/drawing/2014/main" id="{02E3521B-F625-402F-B795-FCAA19875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7" y="-1959"/>
            <a:ext cx="12261010" cy="6876296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7E65EFDE-484B-48B9-9F4B-2194DF591A4E}"/>
              </a:ext>
            </a:extLst>
          </p:cNvPr>
          <p:cNvSpPr txBox="1"/>
          <p:nvPr/>
        </p:nvSpPr>
        <p:spPr>
          <a:xfrm>
            <a:off x="9468928" y="1467928"/>
            <a:ext cx="2872596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nl-NL"/>
              <a:t>now you are ready to launch</a:t>
            </a:r>
            <a:endParaRPr lang="nl-NL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446641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36</Words>
  <Application>Microsoft Office PowerPoint</Application>
  <PresentationFormat>Breedbeeld</PresentationFormat>
  <Paragraphs>6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Kantoorthema</vt:lpstr>
      <vt:lpstr>How to install an app on ubuntu?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olaf</dc:creator>
  <cp:lastModifiedBy>Olaf Majoor</cp:lastModifiedBy>
  <cp:revision>65</cp:revision>
  <dcterms:created xsi:type="dcterms:W3CDTF">2012-07-30T23:35:21Z</dcterms:created>
  <dcterms:modified xsi:type="dcterms:W3CDTF">2018-09-24T18:25:27Z</dcterms:modified>
</cp:coreProperties>
</file>