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DD386-51AB-406D-867A-C9A558A3A8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F597C36-4537-4133-B89B-29A7C3EB7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6" name="Picture 2" descr="Afbeeldingsresultaat voor lely">
            <a:extLst>
              <a:ext uri="{FF2B5EF4-FFF2-40B4-BE49-F238E27FC236}">
                <a16:creationId xmlns:a16="http://schemas.microsoft.com/office/drawing/2014/main" id="{7232A358-04A1-4212-AA72-4262E6764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572" y="753912"/>
            <a:ext cx="9307666" cy="597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471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3A3D89-4EF8-42A9-9AE0-8ACA8AFAE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4347C79-36D5-405E-828A-8CE9B87E7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Lely  </a:t>
            </a:r>
          </a:p>
          <a:p>
            <a:r>
              <a:rPr lang="nl-NL" dirty="0"/>
              <a:t>Vestiging</a:t>
            </a:r>
          </a:p>
          <a:p>
            <a:r>
              <a:rPr lang="nl-NL" dirty="0"/>
              <a:t>Producten</a:t>
            </a:r>
          </a:p>
          <a:p>
            <a:r>
              <a:rPr lang="nl-NL" dirty="0"/>
              <a:t>Melken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0715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DEE5F42-6F3D-4B7B-A03F-6CB1E5FD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nl-NL"/>
              <a:t>Lely </a:t>
            </a:r>
            <a:endParaRPr lang="nl-NL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84CE268-9D10-4619-AE8F-B2D4FD2A9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nl-NL" dirty="0"/>
              <a:t>Agrarisch </a:t>
            </a:r>
          </a:p>
          <a:p>
            <a:r>
              <a:rPr lang="nl-NL" dirty="0"/>
              <a:t>1948</a:t>
            </a:r>
          </a:p>
          <a:p>
            <a:r>
              <a:rPr lang="nl-NL" dirty="0"/>
              <a:t>Cornelis en </a:t>
            </a:r>
            <a:r>
              <a:rPr lang="nl-NL" dirty="0" err="1"/>
              <a:t>Arij</a:t>
            </a:r>
            <a:r>
              <a:rPr lang="nl-NL" dirty="0"/>
              <a:t> van der Lely</a:t>
            </a:r>
          </a:p>
          <a:p>
            <a:r>
              <a:rPr lang="nl-NL" dirty="0"/>
              <a:t>Alexander van der Lely (</a:t>
            </a:r>
            <a:r>
              <a:rPr lang="nl-NL" dirty="0" err="1"/>
              <a:t>ceo</a:t>
            </a:r>
            <a:r>
              <a:rPr lang="nl-NL" dirty="0"/>
              <a:t>)</a:t>
            </a:r>
          </a:p>
          <a:p>
            <a:r>
              <a:rPr lang="nl-NL" dirty="0"/>
              <a:t>502 miljoen</a:t>
            </a:r>
          </a:p>
          <a:p>
            <a:endParaRPr lang="nl-NL" dirty="0"/>
          </a:p>
          <a:p>
            <a:endParaRPr lang="nl-NL" dirty="0"/>
          </a:p>
        </p:txBody>
      </p:sp>
      <p:pic>
        <p:nvPicPr>
          <p:cNvPr id="2050" name="Picture 2" descr="Afbeeldingsresultaat voor alexander van der lely">
            <a:extLst>
              <a:ext uri="{FF2B5EF4-FFF2-40B4-BE49-F238E27FC236}">
                <a16:creationId xmlns:a16="http://schemas.microsoft.com/office/drawing/2014/main" id="{7CE80D77-CB45-4836-A151-C694D4C48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3856" y="645106"/>
            <a:ext cx="5247747" cy="524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63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3525C0-17B2-4108-8058-3601AFA3F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4790008" cy="1280890"/>
          </a:xfrm>
        </p:spPr>
        <p:txBody>
          <a:bodyPr>
            <a:normAutofit/>
          </a:bodyPr>
          <a:lstStyle/>
          <a:p>
            <a:r>
              <a:rPr lang="nl-NL" dirty="0"/>
              <a:t>vestiging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BA7CDFD-7FC1-4D0B-8E6C-CDB30EE95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2040467"/>
            <a:ext cx="4802188" cy="3870755"/>
          </a:xfrm>
        </p:spPr>
        <p:txBody>
          <a:bodyPr>
            <a:normAutofit/>
          </a:bodyPr>
          <a:lstStyle/>
          <a:p>
            <a:r>
              <a:rPr lang="nl-NL" dirty="0" err="1"/>
              <a:t>Maassluijs</a:t>
            </a:r>
            <a:endParaRPr lang="nl-NL" dirty="0"/>
          </a:p>
          <a:p>
            <a:r>
              <a:rPr lang="nl-NL" dirty="0"/>
              <a:t>Duurzaamheid BREAM-NL</a:t>
            </a:r>
          </a:p>
          <a:p>
            <a:r>
              <a:rPr lang="nl-NL" dirty="0"/>
              <a:t>40 landen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3076" name="Picture 4" descr="https://webshop.lely-consumables.com/static/themes/lely/img/lely_map_nl.png">
            <a:extLst>
              <a:ext uri="{FF2B5EF4-FFF2-40B4-BE49-F238E27FC236}">
                <a16:creationId xmlns:a16="http://schemas.microsoft.com/office/drawing/2014/main" id="{4A32F41C-2B3A-4107-AB7E-A0348357A2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85" b="12730"/>
          <a:stretch/>
        </p:blipFill>
        <p:spPr bwMode="auto">
          <a:xfrm>
            <a:off x="7714840" y="3794403"/>
            <a:ext cx="4235237" cy="295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Gerelateerde afbeelding">
            <a:extLst>
              <a:ext uri="{FF2B5EF4-FFF2-40B4-BE49-F238E27FC236}">
                <a16:creationId xmlns:a16="http://schemas.microsoft.com/office/drawing/2014/main" id="{25975850-E0EA-4734-89B0-B023379504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56" b="-2"/>
          <a:stretch/>
        </p:blipFill>
        <p:spPr bwMode="auto">
          <a:xfrm>
            <a:off x="7714841" y="476251"/>
            <a:ext cx="4235238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974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B28DE-5606-4DBE-BE58-18058C339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nl-NL"/>
              <a:t>Producten	</a:t>
            </a:r>
            <a:br>
              <a:rPr lang="nl-NL"/>
            </a:br>
            <a:br>
              <a:rPr lang="nl-NL"/>
            </a:br>
            <a:br>
              <a:rPr lang="nl-NL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ED7C6BC-1B7A-4FDA-B44E-FEE54960F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r>
              <a:rPr lang="nl-NL" sz="2400" dirty="0"/>
              <a:t>Landbouw</a:t>
            </a:r>
          </a:p>
          <a:p>
            <a:r>
              <a:rPr lang="nl-NL" dirty="0"/>
              <a:t>Meststrooier</a:t>
            </a:r>
          </a:p>
          <a:p>
            <a:r>
              <a:rPr lang="nl-NL" dirty="0" err="1"/>
              <a:t>Rotorkopeg</a:t>
            </a:r>
            <a:endParaRPr lang="nl-NL" dirty="0"/>
          </a:p>
          <a:p>
            <a:endParaRPr lang="nl-NL" dirty="0"/>
          </a:p>
          <a:p>
            <a:r>
              <a:rPr lang="nl-NL" sz="2400" dirty="0"/>
              <a:t>Vee</a:t>
            </a:r>
          </a:p>
          <a:p>
            <a:r>
              <a:rPr lang="nl-NL" dirty="0"/>
              <a:t>Vector </a:t>
            </a:r>
          </a:p>
          <a:p>
            <a:r>
              <a:rPr lang="nl-NL" dirty="0"/>
              <a:t>Juno</a:t>
            </a:r>
          </a:p>
          <a:p>
            <a:r>
              <a:rPr lang="nl-NL" dirty="0"/>
              <a:t>Astronaut </a:t>
            </a:r>
          </a:p>
          <a:p>
            <a:endParaRPr lang="nl-NL" sz="2400" dirty="0"/>
          </a:p>
          <a:p>
            <a:endParaRPr lang="nl-NL" sz="2400" dirty="0"/>
          </a:p>
        </p:txBody>
      </p:sp>
      <p:pic>
        <p:nvPicPr>
          <p:cNvPr id="4098" name="Picture 2" descr="Afbeeldingsresultaat voor lely vector">
            <a:extLst>
              <a:ext uri="{FF2B5EF4-FFF2-40B4-BE49-F238E27FC236}">
                <a16:creationId xmlns:a16="http://schemas.microsoft.com/office/drawing/2014/main" id="{E4B01BF6-DD54-4FA2-883F-1D32032CD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239" y="3857624"/>
            <a:ext cx="4827097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Afbeeldingsresultaat voor lely rotorkopeg">
            <a:extLst>
              <a:ext uri="{FF2B5EF4-FFF2-40B4-BE49-F238E27FC236}">
                <a16:creationId xmlns:a16="http://schemas.microsoft.com/office/drawing/2014/main" id="{7C98A561-1535-4F99-B90E-7108FB07D7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561730"/>
            <a:ext cx="2019670" cy="201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0512E87-97A6-4958-A643-166EBF71C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790" y="334999"/>
            <a:ext cx="4794546" cy="32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48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9F2E081B-CB5A-48B7-A440-B179A2EFB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01186E-C562-42D0-BEC7-DA81CA98C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nl-NL" dirty="0"/>
              <a:t>Melken</a:t>
            </a:r>
            <a:br>
              <a:rPr lang="nl-NL" dirty="0"/>
            </a:br>
            <a:endParaRPr lang="nl-NL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12F442E-AE2B-4E8D-B609-E1E0A01DA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33" name="Content Placeholder 5132">
            <a:extLst>
              <a:ext uri="{FF2B5EF4-FFF2-40B4-BE49-F238E27FC236}">
                <a16:creationId xmlns:a16="http://schemas.microsoft.com/office/drawing/2014/main" id="{D1F7F01D-2842-49D0-BECA-13E77AC98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5131" name="Picture 2" descr="Gerelateerde afbeelding">
            <a:extLst>
              <a:ext uri="{FF2B5EF4-FFF2-40B4-BE49-F238E27FC236}">
                <a16:creationId xmlns:a16="http://schemas.microsoft.com/office/drawing/2014/main" id="{8770EB64-3BB4-4761-9905-C17C989B4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75841" y="1358551"/>
            <a:ext cx="5474906" cy="377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Afbeeldingsresultaat voor astronaut a5">
            <a:extLst>
              <a:ext uri="{FF2B5EF4-FFF2-40B4-BE49-F238E27FC236}">
                <a16:creationId xmlns:a16="http://schemas.microsoft.com/office/drawing/2014/main" id="{5ABE9A36-D87A-411C-8354-B9A5137CB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50747" y="1358551"/>
            <a:ext cx="5878175" cy="330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Afbeeldingsresultaat voor astronaut a5">
            <a:extLst>
              <a:ext uri="{FF2B5EF4-FFF2-40B4-BE49-F238E27FC236}">
                <a16:creationId xmlns:a16="http://schemas.microsoft.com/office/drawing/2014/main" id="{5F623A73-3276-4009-8391-025C79006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33240" y="4366051"/>
            <a:ext cx="5727955" cy="322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Freeform 11">
            <a:extLst>
              <a:ext uri="{FF2B5EF4-FFF2-40B4-BE49-F238E27FC236}">
                <a16:creationId xmlns:a16="http://schemas.microsoft.com/office/drawing/2014/main" id="{85667E18-65F1-4B6C-B237-5784682F8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06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25718-5B73-4A29-95E5-D9C55EB33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0CE14DC5-06B2-46DD-B608-3DCF5A05F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8469" y="2133600"/>
            <a:ext cx="6716888" cy="377825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51F28537-3881-4323-8FCF-A143FF9E6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1264555"/>
            <a:ext cx="1138237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58033"/>
      </p:ext>
    </p:extLst>
  </p:cSld>
  <p:clrMapOvr>
    <a:masterClrMapping/>
  </p:clrMapOvr>
</p:sld>
</file>

<file path=ppt/theme/theme1.xml><?xml version="1.0" encoding="utf-8"?>
<a:theme xmlns:a="http://schemas.openxmlformats.org/drawingml/2006/main" name="Sliert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38</Words>
  <Application>Microsoft Office PowerPoint</Application>
  <PresentationFormat>Breedbeeld</PresentationFormat>
  <Paragraphs>27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Sliert</vt:lpstr>
      <vt:lpstr>PowerPoint-presentatie</vt:lpstr>
      <vt:lpstr>Inhoud </vt:lpstr>
      <vt:lpstr>Lely </vt:lpstr>
      <vt:lpstr>vestiging</vt:lpstr>
      <vt:lpstr>Producten    </vt:lpstr>
      <vt:lpstr>Melken 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Olaf Majoor</dc:creator>
  <cp:lastModifiedBy>Olaf Majoor</cp:lastModifiedBy>
  <cp:revision>2</cp:revision>
  <dcterms:created xsi:type="dcterms:W3CDTF">2019-06-12T08:17:44Z</dcterms:created>
  <dcterms:modified xsi:type="dcterms:W3CDTF">2019-06-12T08:29:41Z</dcterms:modified>
</cp:coreProperties>
</file>