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1220A-E19F-4650-BB31-1FC03967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B260A3-6744-4C19-8C0B-F602DA728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884BF5-A53C-4425-BD8E-7B09A293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141B8B-364B-42F5-A199-A55B1882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1E5958-67D1-4B38-900F-E53086D4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21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3404-E001-48CF-95C7-F609D259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874F18-8D9C-48B0-BDA9-A5206AF72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C00F83-0B42-4989-8A71-32BB4355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75F1DA-5DA2-4CA1-9F93-CD6E17EA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A060A0-7F04-4446-846F-D1887FFB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0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073716D-16DC-4D3A-93FA-B753D25D5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0D44363-D8B7-476A-ADB8-F3C0B7B0F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E4E95E-5118-47E3-851C-A6D14E98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6943AA-0A76-4EE8-AD92-8EC65437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2B133E-29B3-42CE-82A6-E703A516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158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15945-6E12-4262-B610-AC890274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B286D7-118E-40C7-BFC4-891A6643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BA3064-A3D3-4CC5-B6F0-0D7423B7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C82823-E24E-442D-A0B0-F08BCE17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B56167-DF35-4620-897E-491E6205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87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D0C66-79D4-49D4-B0F0-703FC3F3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003853A-07C7-46FD-9388-61C103F7F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F07677-C065-40D6-99D8-ED07F3D3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3A3205-FACA-4C96-98E8-B704F213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B4B6E3-4E31-4A84-AB0C-12C804F0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329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D6D0-2D10-404F-A594-7061E456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67AED4-9234-4C57-A373-4CD279121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5F9DA2-FCFB-4EC4-87FD-C7B2E8132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B532BE-86C1-49E3-A74D-5A0DFC0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6DAAA1-DF9E-4DE9-93C9-56121B45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C7B39D-4AC2-4D8A-94EC-3213A627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636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B8135-D401-4F83-8BA2-178D1723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489A25-FF93-425B-88AD-69D7E70D1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807C9D4-3F82-42F2-8766-2FF4F206C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1A03DC9-0E95-40D3-BBA1-F6FABADB7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367932A-D28F-4CFA-8A5D-F6C253911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6364645-6898-4ACE-A35F-CCC3C031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BE6F74C-8B59-4CCF-93F9-8415657B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91DFB64-83A3-44D2-8691-EFB32CB8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20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53FE2-53A2-403C-B4F9-BA3C5218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FE70A05-47C1-4AFD-B2CD-6264EEEF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8EE1C2D-2E31-4099-ADCA-62803489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34AA049-9561-45B0-A335-0B9CADF8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4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5F6B39E-0230-4990-A397-F9D293EC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D90BA9-36D8-40A3-9A94-09A6741B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33462B-946A-4E3A-982E-77D9A491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57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CB492-46AC-4DA1-91C2-39D2A9ED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B38B02-F82B-4E38-A82E-594F7C252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7A2BB8-5CDD-4086-8219-A3F082DC3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DF4801-DA48-441B-9D26-873DA294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BB2B40-ACC1-4D01-B4BD-890025A1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67AA06-090F-45E2-8794-398214A4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351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3A50A-4ED2-48FF-96C9-17C5E658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9BA982A-393F-4FF0-ADF8-3EEE6985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4C32E4-825E-4604-8449-95A3AE867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96C56E-4C7B-4026-9FA8-6CCA9925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9845BD0-4E30-4433-833E-75905E78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AD4B386-57D2-4A71-A8D7-2561AAA2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041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842071D-D13A-461F-B371-20113F33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7EBBEE-2922-4020-8C97-BF7E11910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61A90C-CFB0-4F7A-BF6C-D010AB739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F422-FDD8-4EBB-9F4A-6EF0C1CFCC43}" type="datetimeFigureOut">
              <a:rPr lang="nl-NL" smtClean="0"/>
              <a:t>19-11-2018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9AFF24-E2AC-4F8C-82D9-6AD04C68E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069A2F-4DE5-49EA-BCB3-7D85C4D9B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A86DB-DDF5-48F9-BE0F-FEA2EA105B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156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4E032-CFE5-4C74-A954-883F8F807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Hoe maak ik een  repeterende afspraak in outlook agenda.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C9F6F71-9AA1-47AC-B818-0B0890C50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673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319875B-909F-4868-98B6-AA733EAD8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575C708-6587-4A9D-B4B2-BF993226A214}"/>
              </a:ext>
            </a:extLst>
          </p:cNvPr>
          <p:cNvSpPr txBox="1"/>
          <p:nvPr/>
        </p:nvSpPr>
        <p:spPr>
          <a:xfrm>
            <a:off x="6848475" y="2219325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Kies de datum die u wilt en dubbelklik op de datum.</a:t>
            </a:r>
          </a:p>
        </p:txBody>
      </p:sp>
    </p:spTree>
    <p:extLst>
      <p:ext uri="{BB962C8B-B14F-4D97-AF65-F5344CB8AC3E}">
        <p14:creationId xmlns:p14="http://schemas.microsoft.com/office/powerpoint/2010/main" val="262436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B56A246-2883-4BC7-84BD-8E6AD1A50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1A7024B-73A3-481A-B4F4-C7EAC814800B}"/>
              </a:ext>
            </a:extLst>
          </p:cNvPr>
          <p:cNvSpPr txBox="1"/>
          <p:nvPr/>
        </p:nvSpPr>
        <p:spPr>
          <a:xfrm>
            <a:off x="5961185" y="2571750"/>
            <a:ext cx="3727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 komt nu op een scherm waar u uw onderwerp, locatie, begintijd, en eindtijd kan kiezen.</a:t>
            </a:r>
          </a:p>
          <a:p>
            <a:r>
              <a:rPr lang="nl-NL" dirty="0"/>
              <a:t>(u kunt ook aanvinken of het de hele dag duurt)</a:t>
            </a:r>
          </a:p>
        </p:txBody>
      </p:sp>
    </p:spTree>
    <p:extLst>
      <p:ext uri="{BB962C8B-B14F-4D97-AF65-F5344CB8AC3E}">
        <p14:creationId xmlns:p14="http://schemas.microsoft.com/office/powerpoint/2010/main" val="150762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28B80357-8A6F-43ED-93F9-0DA8962C6247}"/>
              </a:ext>
            </a:extLst>
          </p:cNvPr>
          <p:cNvSpPr txBox="1"/>
          <p:nvPr/>
        </p:nvSpPr>
        <p:spPr>
          <a:xfrm>
            <a:off x="19051" y="123646"/>
            <a:ext cx="320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Ga naar terugkerende gebeurtenis en druk op terugkeerpatroon.</a:t>
            </a:r>
          </a:p>
          <a:p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A32872B-44FA-4967-9193-753649EDF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5FCA9B4E-C156-4E18-AA1D-02CFC35B83FE}"/>
              </a:ext>
            </a:extLst>
          </p:cNvPr>
          <p:cNvSpPr txBox="1"/>
          <p:nvPr/>
        </p:nvSpPr>
        <p:spPr>
          <a:xfrm>
            <a:off x="3228976" y="3239053"/>
            <a:ext cx="3209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Ga </a:t>
            </a:r>
            <a:r>
              <a:rPr lang="nl-NL"/>
              <a:t>naar gebeurtenis </a:t>
            </a:r>
            <a:r>
              <a:rPr lang="nl-NL" dirty="0"/>
              <a:t>en druk op terugkeerpatroon.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7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5CAB2DA-5EBE-474C-A285-8C5FADB02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3AA30ED-FBD7-49D7-AFF4-082EC6843B4D}"/>
              </a:ext>
            </a:extLst>
          </p:cNvPr>
          <p:cNvSpPr txBox="1"/>
          <p:nvPr/>
        </p:nvSpPr>
        <p:spPr>
          <a:xfrm>
            <a:off x="7341577" y="2609850"/>
            <a:ext cx="2478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Kies uw  begin en eindtijd.</a:t>
            </a:r>
          </a:p>
          <a:p>
            <a:endParaRPr lang="nl-NL" dirty="0"/>
          </a:p>
          <a:p>
            <a:r>
              <a:rPr lang="nl-NL" dirty="0"/>
              <a:t>Daarna kunt u links onder kiezen hoelang het door blijft gaan</a:t>
            </a:r>
          </a:p>
        </p:txBody>
      </p:sp>
    </p:spTree>
    <p:extLst>
      <p:ext uri="{BB962C8B-B14F-4D97-AF65-F5344CB8AC3E}">
        <p14:creationId xmlns:p14="http://schemas.microsoft.com/office/powerpoint/2010/main" val="91512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B3B0D2A0-272E-4674-8DA3-9646A850A2B8}"/>
              </a:ext>
            </a:extLst>
          </p:cNvPr>
          <p:cNvSpPr txBox="1"/>
          <p:nvPr/>
        </p:nvSpPr>
        <p:spPr>
          <a:xfrm>
            <a:off x="8172450" y="2219325"/>
            <a:ext cx="226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 heeft nu een afspraak in uw agenda gemaakt.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DA832B9-C72E-42A4-A14F-1403A98B5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06EF316-BF7E-497E-8FC1-D5022505D82C}"/>
              </a:ext>
            </a:extLst>
          </p:cNvPr>
          <p:cNvSpPr txBox="1"/>
          <p:nvPr/>
        </p:nvSpPr>
        <p:spPr>
          <a:xfrm>
            <a:off x="5095875" y="2752725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 heeft nu een repeterende afspraak gemaakt.</a:t>
            </a:r>
          </a:p>
        </p:txBody>
      </p:sp>
    </p:spTree>
    <p:extLst>
      <p:ext uri="{BB962C8B-B14F-4D97-AF65-F5344CB8AC3E}">
        <p14:creationId xmlns:p14="http://schemas.microsoft.com/office/powerpoint/2010/main" val="11076953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106</Words>
  <Application>Microsoft Office PowerPoint</Application>
  <PresentationFormat>Breedbeeld</PresentationFormat>
  <Paragraphs>11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Hoe maak ik een  repeterende afspraak in outlook agenda.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Hoe maak ik een afspraak in outlook agenda.</dc:title>
  <dc:creator>Olaf Majoor</dc:creator>
  <cp:lastModifiedBy>Olaf Majoor</cp:lastModifiedBy>
  <cp:revision>3</cp:revision>
  <dcterms:created xsi:type="dcterms:W3CDTF">2018-11-19T10:36:32Z</dcterms:created>
  <dcterms:modified xsi:type="dcterms:W3CDTF">2018-11-19T10:53:20Z</dcterms:modified>
</cp:coreProperties>
</file>