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440"/>
  </p:normalViewPr>
  <p:slideViewPr>
    <p:cSldViewPr snapToGrid="0">
      <p:cViewPr varScale="1">
        <p:scale>
          <a:sx n="75" d="100"/>
          <a:sy n="7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FB0AE-72CA-134C-AEE5-61A8143C76F1}" type="datetimeFigureOut">
              <a:rPr lang="en-KR" smtClean="0"/>
              <a:t>12/5/24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EEA50-9B32-5046-B633-3420DAB1304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11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compiled, instead we use the compiled binary, using handler to obfuscate</a:t>
            </a:r>
          </a:p>
          <a:p>
            <a:endParaRPr lang="en-US" dirty="0"/>
          </a:p>
          <a:p>
            <a:r>
              <a:rPr lang="en-US" dirty="0"/>
              <a:t>Optional, but tried call and return</a:t>
            </a:r>
          </a:p>
          <a:p>
            <a:r>
              <a:rPr lang="en-US" dirty="0"/>
              <a:t>Context switch test program, does it actually work?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Accessed memory access, to find invariant, finding invariant, then using it to slice afterwards</a:t>
            </a:r>
          </a:p>
          <a:p>
            <a:endParaRPr lang="en-US" dirty="0"/>
          </a:p>
          <a:p>
            <a:r>
              <a:rPr lang="en-US" dirty="0"/>
              <a:t>Does memory address after setting global region after virtualization – it doesn’t, it stays at original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memory region prior to virtualization</a:t>
            </a:r>
          </a:p>
          <a:p>
            <a:r>
              <a:rPr lang="en-US" dirty="0"/>
              <a:t>Which memory region access does it assume native</a:t>
            </a:r>
          </a:p>
          <a:p>
            <a:endParaRPr lang="en-US" dirty="0"/>
          </a:p>
          <a:p>
            <a:r>
              <a:rPr lang="en-US" dirty="0"/>
              <a:t>Outside stack is considered native stack, non compiler based – global data </a:t>
            </a:r>
            <a:r>
              <a:rPr lang="en-US" dirty="0" err="1"/>
              <a:t>accessers</a:t>
            </a:r>
            <a:r>
              <a:rPr lang="en-US" dirty="0"/>
              <a:t> are not technically native</a:t>
            </a:r>
          </a:p>
          <a:p>
            <a:endParaRPr lang="en-US" dirty="0"/>
          </a:p>
          <a:p>
            <a:r>
              <a:rPr lang="en-US" dirty="0"/>
              <a:t>Nmap and heap – accessing virtualized memory 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only use previously used malloc – easy to find, to wrap</a:t>
            </a:r>
          </a:p>
          <a:p>
            <a:endParaRPr lang="en-US" dirty="0"/>
          </a:p>
          <a:p>
            <a:r>
              <a:rPr lang="en-US" dirty="0"/>
              <a:t>Nmap may be used prior to virtualization (malloc) frame reset – resetting VM related?? Memory?</a:t>
            </a:r>
          </a:p>
          <a:p>
            <a:r>
              <a:rPr lang="en-US" dirty="0" err="1"/>
              <a:t>Ldpreload</a:t>
            </a:r>
            <a:r>
              <a:rPr lang="en-US" dirty="0"/>
              <a:t> , refer – malloc</a:t>
            </a:r>
          </a:p>
          <a:p>
            <a:r>
              <a:rPr lang="en-US" dirty="0"/>
              <a:t>Program initialization – like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malloc used inside or outside?</a:t>
            </a:r>
          </a:p>
          <a:p>
            <a:r>
              <a:rPr lang="en-US" dirty="0"/>
              <a:t>//</a:t>
            </a:r>
            <a:r>
              <a:rPr lang="en-US" dirty="0" err="1"/>
              <a:t>vmbegin</a:t>
            </a:r>
            <a:r>
              <a:rPr lang="en-US" dirty="0"/>
              <a:t> //</a:t>
            </a:r>
            <a:r>
              <a:rPr lang="en-US" dirty="0" err="1"/>
              <a:t>vmexit</a:t>
            </a:r>
            <a:r>
              <a:rPr lang="en-US" dirty="0"/>
              <a:t> between?</a:t>
            </a:r>
          </a:p>
          <a:p>
            <a:endParaRPr lang="en-US" dirty="0"/>
          </a:p>
          <a:p>
            <a:r>
              <a:rPr lang="en-US" dirty="0" err="1"/>
              <a:t>Mallloc</a:t>
            </a:r>
            <a:r>
              <a:rPr lang="en-US" dirty="0"/>
              <a:t> may be called by a native instruction within the VM context god knows what </a:t>
            </a:r>
          </a:p>
          <a:p>
            <a:r>
              <a:rPr lang="en-US" dirty="0"/>
              <a:t>Invariant heap – heap is controlled by outside VM on its own must hold throughout scope</a:t>
            </a:r>
          </a:p>
          <a:p>
            <a:endParaRPr lang="en-US" dirty="0"/>
          </a:p>
          <a:p>
            <a:r>
              <a:rPr lang="en-US" dirty="0"/>
              <a:t>Check for malloc within heap </a:t>
            </a:r>
            <a:r>
              <a:rPr lang="en-US" dirty="0" err="1"/>
              <a:t>vm</a:t>
            </a:r>
            <a:r>
              <a:rPr lang="en-US" dirty="0"/>
              <a:t> region</a:t>
            </a:r>
          </a:p>
          <a:p>
            <a:endParaRPr lang="en-US" dirty="0"/>
          </a:p>
          <a:p>
            <a:r>
              <a:rPr lang="en-US" dirty="0"/>
              <a:t>Hard to check in or out because can be called outside context – while </a:t>
            </a:r>
            <a:r>
              <a:rPr lang="en-US" dirty="0" err="1"/>
              <a:t>vmcontext</a:t>
            </a:r>
            <a:r>
              <a:rPr lang="en-US" dirty="0"/>
              <a:t> is calling malloc existent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how many times malloc was called or inserted – checked – code in main, just do malloc , wrap </a:t>
            </a:r>
            <a:r>
              <a:rPr lang="en-US" dirty="0" err="1"/>
              <a:t>vm</a:t>
            </a:r>
            <a:r>
              <a:rPr lang="en-US" dirty="0"/>
              <a:t>  - compile – protect – just called once</a:t>
            </a:r>
          </a:p>
          <a:p>
            <a:endParaRPr lang="en-US" dirty="0"/>
          </a:p>
          <a:p>
            <a:r>
              <a:rPr lang="en-US" dirty="0"/>
              <a:t>Check for sure  - insert malloc inside and </a:t>
            </a:r>
            <a:r>
              <a:rPr lang="en-US" dirty="0" err="1"/>
              <a:t>ouside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region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EEA50-9B32-5046-B633-3420DAB1304B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2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EEA50-9B32-5046-B633-3420DAB1304B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454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6F873-BC54-62A9-08A9-42414414A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891D2-4E92-4540-9FDD-F324459E9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9A917-F1C3-F370-470C-4B07563EA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E4E3D-8650-9F8A-D4C2-82C860AB2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EEA50-9B32-5046-B633-3420DAB1304B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873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038D9-220F-8DB7-8952-198860011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CFFC48-8C4F-D05B-6EC6-2763D0CCD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DC9D7-B094-0096-3ACD-4BBBA6841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D0B86-FB81-EEA4-08A3-0F6DB5EB6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EEA50-9B32-5046-B633-3420DAB1304B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871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2546-5EC8-70F3-A886-B8CC6B8D7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B88B4-4739-8B12-51D3-A02351CC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EB9D-FEAB-5487-57C7-642497A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87B3-8BB7-181F-0712-0B7E1B78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0F2A-24C6-C3CA-40C3-A50498EB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072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A0F6-ACA9-9A33-9362-7906E830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A2F6E-A92B-845D-4E3E-9F680D4B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DC5B-D744-2423-87E2-3A53ED6B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BC99-648D-E39D-CC9C-177CAA6D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F731-2BFF-69B6-EBDE-9D2C5481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942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9BB04-16C3-215D-F832-A8FD52E27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E5E01-781E-F2C3-9093-F408D26C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BB13-91A5-6D11-845B-F16A35D8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3D63-FE25-8ADA-6A5F-70FA72EE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B5F8-2F6A-B4F6-C773-13E5CCCB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208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A742-0EE3-DABF-CB01-A34B80CD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9CCF-8AB8-FD1B-A16D-E6B5F0B8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58BA-168C-2064-B1CD-EE7A6634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855B-9742-CEF6-8DF8-FA69C5A6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0D4E-4B9C-B255-552A-F47B71E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888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66B5-9924-AA9E-BF93-F39DC663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BA88-D348-9B88-A479-6E3A172F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EFB6-0664-ED82-28F0-DE2E0DD4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B5C8-9B64-E413-6E67-3E744EC8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9F7C-FAFF-4A0D-C1F1-D14EDE43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76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25B-9DCB-FFB1-ACEF-9A80FB99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C9C3-29E3-4AFC-C7EB-632CF425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70DE1-E964-786C-AF3D-112A8B61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7EEB-2262-BBE2-D7FF-0DF4592E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4069-B9E6-DDF3-6B57-DF94743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5D335-A40A-4ED5-CB2B-3621CB0A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972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ECB3-4417-3345-65BD-15E3523A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1D07-ACCC-6A16-3A21-9C250E20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27C4A-F900-7E4D-09B6-2EE6BB2A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76D6-1090-E6E8-36BE-F83799B46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AA5D-9ED3-43C1-7DEA-FBDD3AB6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C7868-D2FD-BBD2-DB57-5F9D04EA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46145-DD44-7402-1117-F6508466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2F456-2FA5-CDF4-3744-7776F856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464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D87E-FA94-3625-74FB-1FF31961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9388-570F-9E85-F22D-16BEE192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90202-EA07-0226-E3B6-8D9E9E0A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DA35C-DD7E-CFCD-6DF4-B3F25482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26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BF237-69F5-4FE9-1E8B-EF1994A1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EBA73-738C-A3EA-6B62-DEEDE742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6801-E536-2D2D-17D4-A6A41D70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28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BDD7-7C4D-5FDA-9476-677DDE75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952B-6750-AA64-12A4-1D530635D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4557-6A7E-EA43-F48B-2D0916FE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2964-E5F6-63E3-3375-591029D3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4A3AE-B719-BB1F-6378-BCA4F353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02F6-11FD-7DA3-7ED8-809C623C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75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6ADA-C85A-88FE-81CA-7D1C2E1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83D64-4AD0-6CB0-B55B-DE50D53CD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2059F-6EBE-02EC-36F9-6A4BF1FE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1B10-0570-488E-1DD0-07575D7C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CEBEB-8202-B658-153E-E7AC5176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40D1-42D6-4F5C-5BF9-8D3E26F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281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0F98B-5972-C4DE-C5CE-DFE48986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48DE-8333-2259-2144-C4D9B4234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3A02-B695-4890-885D-5142735C4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9EE02-5D82-3F41-B33D-DA803A12627F}" type="datetimeFigureOut">
              <a:rPr lang="en-KR" smtClean="0"/>
              <a:t>12/5/24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AEC6-EF50-F663-2B2A-EA7F7BC58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DB40-3525-0594-4ABC-F527F707E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E7E0B-19E0-104E-B8B9-AE747DB0096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440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E719-ADC5-EA97-1003-801E37CEA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VMHunt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361F9-80D0-28D8-0647-001959C2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2019072351</a:t>
            </a:r>
          </a:p>
          <a:p>
            <a:r>
              <a:rPr lang="ko-KR" altLang="en-US" dirty="0"/>
              <a:t>김정훈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116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69D4A-1572-8051-ACED-A9E35A9B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Core.hpp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99B5B8B-30FC-F5A4-8C3F-AD8884449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888"/>
          <a:stretch/>
        </p:blipFill>
        <p:spPr>
          <a:xfrm>
            <a:off x="1135993" y="2642616"/>
            <a:ext cx="3982510" cy="360578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0E8686-725E-3339-DAEE-4FC51FEA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6968"/>
            <a:ext cx="5614416" cy="35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B7D413-F703-5CCF-E8D0-2978C627B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A1F2F-6133-ED48-0B84-4B7AE664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Core.cpp</a:t>
            </a:r>
            <a:endParaRPr lang="en-US" sz="6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475B61F-F839-0A7E-1069-328517A9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662" y="0"/>
            <a:ext cx="3139609" cy="3261932"/>
          </a:xfrm>
          <a:prstGeom prst="rect">
            <a:avLst/>
          </a:prstGeo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E96ADB1-2C9F-2778-2397-570174DE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726" y="0"/>
            <a:ext cx="4370858" cy="2688076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F2CA15B-96F8-9EA1-BD7D-2D6CB76D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" y="3223622"/>
            <a:ext cx="2583249" cy="3690356"/>
          </a:xfrm>
          <a:prstGeom prst="rect">
            <a:avLst/>
          </a:prstGeom>
        </p:spPr>
      </p:pic>
      <p:pic>
        <p:nvPicPr>
          <p:cNvPr id="14" name="Picture 1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3239957-DA87-EA07-2514-AB0CF955B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321" y="2615287"/>
            <a:ext cx="3276069" cy="4315502"/>
          </a:xfrm>
          <a:prstGeom prst="rect">
            <a:avLst/>
          </a:prstGeom>
        </p:spPr>
      </p:pic>
      <p:pic>
        <p:nvPicPr>
          <p:cNvPr id="18" name="Picture 1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13298EF-FD47-362B-59F4-F63C318C9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724" y="3625740"/>
            <a:ext cx="4876800" cy="31568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76AB102-5645-3F69-ABDD-942BEC5D39B0}"/>
              </a:ext>
            </a:extLst>
          </p:cNvPr>
          <p:cNvSpPr/>
          <p:nvPr/>
        </p:nvSpPr>
        <p:spPr>
          <a:xfrm>
            <a:off x="3491724" y="3668896"/>
            <a:ext cx="4876800" cy="80150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397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7C8B-9973-CE71-E9C8-2F337216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D40F-C489-DC9C-6759-34A4958B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Parser.hpp</a:t>
            </a:r>
            <a:endParaRPr lang="en-US" sz="6600" dirty="0"/>
          </a:p>
        </p:txBody>
      </p:sp>
      <p:pic>
        <p:nvPicPr>
          <p:cNvPr id="8" name="Content Placeholder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746AFD9-99E3-9C99-EED4-77F33087C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5501" y="2968361"/>
            <a:ext cx="9296400" cy="2235200"/>
          </a:xfrm>
        </p:spPr>
      </p:pic>
    </p:spTree>
    <p:extLst>
      <p:ext uri="{BB962C8B-B14F-4D97-AF65-F5344CB8AC3E}">
        <p14:creationId xmlns:p14="http://schemas.microsoft.com/office/powerpoint/2010/main" val="34917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58CB86-BC59-AE67-0EF8-41E4CA23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8DE92-7C7E-034E-4B11-0E95CD99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Parser.cpp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B8E539A-79DD-A194-657A-5CA1734E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62" y="2115883"/>
            <a:ext cx="4668859" cy="4272004"/>
          </a:xfrm>
          <a:prstGeom prst="rect">
            <a:avLst/>
          </a:prstGeom>
        </p:spPr>
      </p:pic>
      <p:pic>
        <p:nvPicPr>
          <p:cNvPr id="6" name="Content Placeholder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101CC87-FAD4-63DB-6C06-14C0E381B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8" y="2236307"/>
            <a:ext cx="6050474" cy="1421861"/>
          </a:xfrm>
          <a:prstGeom prst="rect">
            <a:avLst/>
          </a:prstGeom>
        </p:spPr>
      </p:pic>
      <p:pic>
        <p:nvPicPr>
          <p:cNvPr id="9" name="Picture 8" descr="A computer screen shot of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DC6809B-610D-4728-5A35-82B214A0C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5" y="4821195"/>
            <a:ext cx="6115537" cy="14218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43528F-4C1F-EC55-DC34-180E9FD84670}"/>
              </a:ext>
            </a:extLst>
          </p:cNvPr>
          <p:cNvSpPr/>
          <p:nvPr/>
        </p:nvSpPr>
        <p:spPr>
          <a:xfrm>
            <a:off x="6756399" y="3066069"/>
            <a:ext cx="4064000" cy="18106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464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C2647-37E7-8DD2-13A7-8C97D24EE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20EB-A520-17CB-D41B-E4EDDECB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6600" dirty="0"/>
              <a:t>Key changes</a:t>
            </a:r>
            <a:endParaRPr lang="en-US" sz="6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31A3-0B19-EA93-40E0-B535DBF6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Registers</a:t>
            </a:r>
            <a:r>
              <a:rPr lang="en-US" dirty="0"/>
              <a:t>: Add RAX, RBX, RCX, RDX, RSI, RDI, RSP, and RBP to the Register </a:t>
            </a:r>
            <a:r>
              <a:rPr lang="en-US" dirty="0" err="1"/>
              <a:t>enum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Memory Addresses</a:t>
            </a:r>
            <a:r>
              <a:rPr lang="en-US" dirty="0"/>
              <a:t>: Update to handle 64-bit memory addresses.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Immediate Values</a:t>
            </a:r>
            <a:r>
              <a:rPr lang="en-US" dirty="0"/>
              <a:t>: Ensure compatibility with 64-bit immediate values.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Context Registers</a:t>
            </a:r>
            <a:r>
              <a:rPr lang="en-US" dirty="0"/>
              <a:t>: Support for additional or updated context registers in 64-bit architecture. (</a:t>
            </a:r>
            <a:r>
              <a:rPr lang="en-US" dirty="0" err="1"/>
              <a:t>ctxreg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Update Memory address type</a:t>
            </a:r>
            <a:r>
              <a:rPr lang="en-US" dirty="0"/>
              <a:t>: Replace ADDR32 with ADDR64 and uint32_t to uint64_t, and </a:t>
            </a:r>
            <a:r>
              <a:rPr lang="en-US" dirty="0" err="1"/>
              <a:t>enture</a:t>
            </a:r>
            <a:r>
              <a:rPr lang="en-US" dirty="0"/>
              <a:t> Operand and Parameter structs can handle 64 bit addressing and registers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Update debugging:</a:t>
            </a:r>
            <a:r>
              <a:rPr lang="en-US" dirty="0"/>
              <a:t> updated </a:t>
            </a:r>
            <a:r>
              <a:rPr lang="en-US" dirty="0" err="1"/>
              <a:t>printf</a:t>
            </a:r>
            <a:r>
              <a:rPr lang="en-US" dirty="0"/>
              <a:t> format strings to %</a:t>
            </a:r>
            <a:r>
              <a:rPr lang="en-US" dirty="0" err="1"/>
              <a:t>llx</a:t>
            </a:r>
            <a:r>
              <a:rPr lang="en-US" dirty="0"/>
              <a:t> for 64-bit </a:t>
            </a:r>
            <a:r>
              <a:rPr lang="en-US"/>
              <a:t>hexadecimal values</a:t>
            </a:r>
            <a:endParaRPr lang="en-US" b="1" dirty="0"/>
          </a:p>
          <a:p>
            <a:r>
              <a:rPr lang="en-US" b="1" dirty="0"/>
              <a:t>Key Modifications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Added support for 64-bit registers in regular expressions.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Updated memory-related fields to handle 64-bit addresses.</a:t>
            </a:r>
          </a:p>
          <a:p>
            <a:pPr>
              <a:buFont typeface="+mj-lt"/>
              <a:buAutoNum type="arabicPeriod"/>
            </a:pPr>
            <a:r>
              <a:rPr lang="en-US" dirty="0"/>
              <a:t>Adjusted parsing of context registers to accommodate 64-bit values.</a:t>
            </a:r>
          </a:p>
          <a:p>
            <a:pPr>
              <a:buFont typeface="+mj-lt"/>
              <a:buAutoNum type="arabicPeriod"/>
            </a:pPr>
            <a:r>
              <a:rPr lang="en-US" dirty="0"/>
              <a:t>Updated </a:t>
            </a:r>
            <a:r>
              <a:rPr lang="en-US" dirty="0" err="1"/>
              <a:t>stoul</a:t>
            </a:r>
            <a:r>
              <a:rPr lang="en-US" dirty="0"/>
              <a:t> to </a:t>
            </a:r>
            <a:r>
              <a:rPr lang="en-US" dirty="0" err="1"/>
              <a:t>stoull</a:t>
            </a:r>
            <a:r>
              <a:rPr lang="en-US" dirty="0"/>
              <a:t> for parsing 64-bit numbers.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797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427</Words>
  <Application>Microsoft Macintosh PowerPoint</Application>
  <PresentationFormat>Widescreen</PresentationFormat>
  <Paragraphs>73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VMHunt</vt:lpstr>
      <vt:lpstr>Core.hpp</vt:lpstr>
      <vt:lpstr>Core.cpp</vt:lpstr>
      <vt:lpstr>Parser.hpp</vt:lpstr>
      <vt:lpstr>Parser.cpp</vt:lpstr>
      <vt:lpstr>Key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김정훈</dc:creator>
  <cp:lastModifiedBy>김정훈</cp:lastModifiedBy>
  <cp:revision>7</cp:revision>
  <dcterms:created xsi:type="dcterms:W3CDTF">2024-10-10T12:21:14Z</dcterms:created>
  <dcterms:modified xsi:type="dcterms:W3CDTF">2024-12-05T13:49:09Z</dcterms:modified>
</cp:coreProperties>
</file>