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úl Eduardo Villagra Cereceda" userId="42191054-9ca3-48c2-905d-1fd81ef7c7fe" providerId="ADAL" clId="{A21EAAAC-A152-414F-BE57-5788858452DA}"/>
    <pc:docChg chg="delSld modSld">
      <pc:chgData name="Raúl Eduardo Villagra Cereceda" userId="42191054-9ca3-48c2-905d-1fd81ef7c7fe" providerId="ADAL" clId="{A21EAAAC-A152-414F-BE57-5788858452DA}" dt="2022-09-03T03:55:28.905" v="259" actId="47"/>
      <pc:docMkLst>
        <pc:docMk/>
      </pc:docMkLst>
      <pc:sldChg chg="modSp mod">
        <pc:chgData name="Raúl Eduardo Villagra Cereceda" userId="42191054-9ca3-48c2-905d-1fd81ef7c7fe" providerId="ADAL" clId="{A21EAAAC-A152-414F-BE57-5788858452DA}" dt="2022-09-03T03:51:17.731" v="243"/>
        <pc:sldMkLst>
          <pc:docMk/>
          <pc:sldMk cId="1644390422" sldId="256"/>
        </pc:sldMkLst>
        <pc:spChg chg="mod">
          <ac:chgData name="Raúl Eduardo Villagra Cereceda" userId="42191054-9ca3-48c2-905d-1fd81ef7c7fe" providerId="ADAL" clId="{A21EAAAC-A152-414F-BE57-5788858452DA}" dt="2022-09-03T03:51:17.731" v="243"/>
          <ac:spMkLst>
            <pc:docMk/>
            <pc:sldMk cId="1644390422" sldId="256"/>
            <ac:spMk id="2" creationId="{A128C6AD-FB49-CDC8-88CD-CA916695B266}"/>
          </ac:spMkLst>
        </pc:spChg>
        <pc:spChg chg="mod">
          <ac:chgData name="Raúl Eduardo Villagra Cereceda" userId="42191054-9ca3-48c2-905d-1fd81ef7c7fe" providerId="ADAL" clId="{A21EAAAC-A152-414F-BE57-5788858452DA}" dt="2022-09-03T03:51:17.731" v="243"/>
          <ac:spMkLst>
            <pc:docMk/>
            <pc:sldMk cId="1644390422" sldId="256"/>
            <ac:spMk id="3" creationId="{1F9D8FE4-577D-D563-28E7-DD1EAC916FD0}"/>
          </ac:spMkLst>
        </pc:spChg>
      </pc:sldChg>
      <pc:sldChg chg="modSp del">
        <pc:chgData name="Raúl Eduardo Villagra Cereceda" userId="42191054-9ca3-48c2-905d-1fd81ef7c7fe" providerId="ADAL" clId="{A21EAAAC-A152-414F-BE57-5788858452DA}" dt="2022-09-03T03:55:28.905" v="259" actId="47"/>
        <pc:sldMkLst>
          <pc:docMk/>
          <pc:sldMk cId="3969690698" sldId="258"/>
        </pc:sldMkLst>
        <pc:spChg chg="mod">
          <ac:chgData name="Raúl Eduardo Villagra Cereceda" userId="42191054-9ca3-48c2-905d-1fd81ef7c7fe" providerId="ADAL" clId="{A21EAAAC-A152-414F-BE57-5788858452DA}" dt="2022-09-03T03:51:17.731" v="243"/>
          <ac:spMkLst>
            <pc:docMk/>
            <pc:sldMk cId="3969690698" sldId="258"/>
            <ac:spMk id="2" creationId="{9383820F-94E5-89A6-5DCF-54904FA6E680}"/>
          </ac:spMkLst>
        </pc:spChg>
        <pc:spChg chg="mod">
          <ac:chgData name="Raúl Eduardo Villagra Cereceda" userId="42191054-9ca3-48c2-905d-1fd81ef7c7fe" providerId="ADAL" clId="{A21EAAAC-A152-414F-BE57-5788858452DA}" dt="2022-09-03T03:51:17.731" v="243"/>
          <ac:spMkLst>
            <pc:docMk/>
            <pc:sldMk cId="3969690698" sldId="258"/>
            <ac:spMk id="3" creationId="{216E29CA-3B7D-59BA-984B-1493F8C8FE73}"/>
          </ac:spMkLst>
        </pc:spChg>
      </pc:sldChg>
      <pc:sldChg chg="addSp modSp mod">
        <pc:chgData name="Raúl Eduardo Villagra Cereceda" userId="42191054-9ca3-48c2-905d-1fd81ef7c7fe" providerId="ADAL" clId="{A21EAAAC-A152-414F-BE57-5788858452DA}" dt="2022-09-03T03:54:33.162" v="257" actId="1440"/>
        <pc:sldMkLst>
          <pc:docMk/>
          <pc:sldMk cId="1493905462" sldId="259"/>
        </pc:sldMkLst>
        <pc:spChg chg="mod">
          <ac:chgData name="Raúl Eduardo Villagra Cereceda" userId="42191054-9ca3-48c2-905d-1fd81ef7c7fe" providerId="ADAL" clId="{A21EAAAC-A152-414F-BE57-5788858452DA}" dt="2022-09-03T03:51:17.731" v="243"/>
          <ac:spMkLst>
            <pc:docMk/>
            <pc:sldMk cId="1493905462" sldId="259"/>
            <ac:spMk id="2" creationId="{479F5BE1-0EF5-B096-9CA2-941FCC56309D}"/>
          </ac:spMkLst>
        </pc:spChg>
        <pc:spChg chg="mod">
          <ac:chgData name="Raúl Eduardo Villagra Cereceda" userId="42191054-9ca3-48c2-905d-1fd81ef7c7fe" providerId="ADAL" clId="{A21EAAAC-A152-414F-BE57-5788858452DA}" dt="2022-09-03T03:51:31.875" v="244" actId="20577"/>
          <ac:spMkLst>
            <pc:docMk/>
            <pc:sldMk cId="1493905462" sldId="259"/>
            <ac:spMk id="3" creationId="{20B7BD95-0F77-3D71-4E58-4BB4C57FB2D2}"/>
          </ac:spMkLst>
        </pc:spChg>
        <pc:picChg chg="add mod">
          <ac:chgData name="Raúl Eduardo Villagra Cereceda" userId="42191054-9ca3-48c2-905d-1fd81ef7c7fe" providerId="ADAL" clId="{A21EAAAC-A152-414F-BE57-5788858452DA}" dt="2022-09-03T03:54:33.162" v="257" actId="1440"/>
          <ac:picMkLst>
            <pc:docMk/>
            <pc:sldMk cId="1493905462" sldId="259"/>
            <ac:picMk id="5" creationId="{49296E7E-4C38-6140-611E-8C4731F2AAA0}"/>
          </ac:picMkLst>
        </pc:picChg>
        <pc:picChg chg="add mod">
          <ac:chgData name="Raúl Eduardo Villagra Cereceda" userId="42191054-9ca3-48c2-905d-1fd81ef7c7fe" providerId="ADAL" clId="{A21EAAAC-A152-414F-BE57-5788858452DA}" dt="2022-09-03T03:54:24.534" v="256" actId="1440"/>
          <ac:picMkLst>
            <pc:docMk/>
            <pc:sldMk cId="1493905462" sldId="259"/>
            <ac:picMk id="7" creationId="{B75AC21D-FDC3-C10B-0453-902BE72B1C0A}"/>
          </ac:picMkLst>
        </pc:picChg>
      </pc:sldChg>
      <pc:sldChg chg="modSp">
        <pc:chgData name="Raúl Eduardo Villagra Cereceda" userId="42191054-9ca3-48c2-905d-1fd81ef7c7fe" providerId="ADAL" clId="{A21EAAAC-A152-414F-BE57-5788858452DA}" dt="2022-09-03T03:51:17.731" v="243"/>
        <pc:sldMkLst>
          <pc:docMk/>
          <pc:sldMk cId="1109023018" sldId="260"/>
        </pc:sldMkLst>
        <pc:spChg chg="mod">
          <ac:chgData name="Raúl Eduardo Villagra Cereceda" userId="42191054-9ca3-48c2-905d-1fd81ef7c7fe" providerId="ADAL" clId="{A21EAAAC-A152-414F-BE57-5788858452DA}" dt="2022-09-03T03:51:17.731" v="243"/>
          <ac:spMkLst>
            <pc:docMk/>
            <pc:sldMk cId="1109023018" sldId="260"/>
            <ac:spMk id="2" creationId="{97F50475-CA90-7E28-1588-E130F50FCE45}"/>
          </ac:spMkLst>
        </pc:spChg>
        <pc:spChg chg="mod">
          <ac:chgData name="Raúl Eduardo Villagra Cereceda" userId="42191054-9ca3-48c2-905d-1fd81ef7c7fe" providerId="ADAL" clId="{A21EAAAC-A152-414F-BE57-5788858452DA}" dt="2022-09-03T03:51:17.731" v="243"/>
          <ac:spMkLst>
            <pc:docMk/>
            <pc:sldMk cId="1109023018" sldId="260"/>
            <ac:spMk id="3" creationId="{EA1BC1ED-55D4-1965-67B1-2B00721899A0}"/>
          </ac:spMkLst>
        </pc:spChg>
      </pc:sldChg>
      <pc:sldChg chg="modSp">
        <pc:chgData name="Raúl Eduardo Villagra Cereceda" userId="42191054-9ca3-48c2-905d-1fd81ef7c7fe" providerId="ADAL" clId="{A21EAAAC-A152-414F-BE57-5788858452DA}" dt="2022-09-03T03:51:17.731" v="243"/>
        <pc:sldMkLst>
          <pc:docMk/>
          <pc:sldMk cId="4233504103" sldId="262"/>
        </pc:sldMkLst>
        <pc:spChg chg="mod">
          <ac:chgData name="Raúl Eduardo Villagra Cereceda" userId="42191054-9ca3-48c2-905d-1fd81ef7c7fe" providerId="ADAL" clId="{A21EAAAC-A152-414F-BE57-5788858452DA}" dt="2022-09-03T03:51:17.731" v="243"/>
          <ac:spMkLst>
            <pc:docMk/>
            <pc:sldMk cId="4233504103" sldId="262"/>
            <ac:spMk id="2" creationId="{97F50475-CA90-7E28-1588-E130F50FCE45}"/>
          </ac:spMkLst>
        </pc:spChg>
        <pc:spChg chg="mod">
          <ac:chgData name="Raúl Eduardo Villagra Cereceda" userId="42191054-9ca3-48c2-905d-1fd81ef7c7fe" providerId="ADAL" clId="{A21EAAAC-A152-414F-BE57-5788858452DA}" dt="2022-09-03T03:51:17.731" v="243"/>
          <ac:spMkLst>
            <pc:docMk/>
            <pc:sldMk cId="4233504103" sldId="262"/>
            <ac:spMk id="3" creationId="{EA1BC1ED-55D4-1965-67B1-2B00721899A0}"/>
          </ac:spMkLst>
        </pc:spChg>
      </pc:sldChg>
      <pc:sldChg chg="modSp">
        <pc:chgData name="Raúl Eduardo Villagra Cereceda" userId="42191054-9ca3-48c2-905d-1fd81ef7c7fe" providerId="ADAL" clId="{A21EAAAC-A152-414F-BE57-5788858452DA}" dt="2022-09-03T03:51:17.731" v="243"/>
        <pc:sldMkLst>
          <pc:docMk/>
          <pc:sldMk cId="1782530338" sldId="263"/>
        </pc:sldMkLst>
        <pc:spChg chg="mod">
          <ac:chgData name="Raúl Eduardo Villagra Cereceda" userId="42191054-9ca3-48c2-905d-1fd81ef7c7fe" providerId="ADAL" clId="{A21EAAAC-A152-414F-BE57-5788858452DA}" dt="2022-09-03T03:51:17.731" v="243"/>
          <ac:spMkLst>
            <pc:docMk/>
            <pc:sldMk cId="1782530338" sldId="263"/>
            <ac:spMk id="2" creationId="{50B6591E-5F08-06EC-3E9B-5D6560634344}"/>
          </ac:spMkLst>
        </pc:spChg>
        <pc:spChg chg="mod">
          <ac:chgData name="Raúl Eduardo Villagra Cereceda" userId="42191054-9ca3-48c2-905d-1fd81ef7c7fe" providerId="ADAL" clId="{A21EAAAC-A152-414F-BE57-5788858452DA}" dt="2022-09-03T03:51:17.731" v="243"/>
          <ac:spMkLst>
            <pc:docMk/>
            <pc:sldMk cId="1782530338" sldId="263"/>
            <ac:spMk id="3" creationId="{74EE22F3-0C58-41A5-690E-3E2A2DC9D54C}"/>
          </ac:spMkLst>
        </pc:spChg>
      </pc:sldChg>
      <pc:sldChg chg="modSp mod">
        <pc:chgData name="Raúl Eduardo Villagra Cereceda" userId="42191054-9ca3-48c2-905d-1fd81ef7c7fe" providerId="ADAL" clId="{A21EAAAC-A152-414F-BE57-5788858452DA}" dt="2022-09-03T03:55:03.494" v="258" actId="14100"/>
        <pc:sldMkLst>
          <pc:docMk/>
          <pc:sldMk cId="3480446853" sldId="264"/>
        </pc:sldMkLst>
        <pc:spChg chg="mod">
          <ac:chgData name="Raúl Eduardo Villagra Cereceda" userId="42191054-9ca3-48c2-905d-1fd81ef7c7fe" providerId="ADAL" clId="{A21EAAAC-A152-414F-BE57-5788858452DA}" dt="2022-09-03T03:51:17.731" v="243"/>
          <ac:spMkLst>
            <pc:docMk/>
            <pc:sldMk cId="3480446853" sldId="264"/>
            <ac:spMk id="2" creationId="{D5167F6C-1097-2EC3-0430-6E67EDC8AEC2}"/>
          </ac:spMkLst>
        </pc:spChg>
        <pc:spChg chg="mod">
          <ac:chgData name="Raúl Eduardo Villagra Cereceda" userId="42191054-9ca3-48c2-905d-1fd81ef7c7fe" providerId="ADAL" clId="{A21EAAAC-A152-414F-BE57-5788858452DA}" dt="2022-09-03T03:50:43.103" v="235" actId="20577"/>
          <ac:spMkLst>
            <pc:docMk/>
            <pc:sldMk cId="3480446853" sldId="264"/>
            <ac:spMk id="6" creationId="{1B12474A-B1D7-5F42-3CE8-3C13C32A8412}"/>
          </ac:spMkLst>
        </pc:spChg>
        <pc:picChg chg="mod">
          <ac:chgData name="Raúl Eduardo Villagra Cereceda" userId="42191054-9ca3-48c2-905d-1fd81ef7c7fe" providerId="ADAL" clId="{A21EAAAC-A152-414F-BE57-5788858452DA}" dt="2022-09-03T03:55:03.494" v="258" actId="14100"/>
          <ac:picMkLst>
            <pc:docMk/>
            <pc:sldMk cId="3480446853" sldId="264"/>
            <ac:picMk id="5" creationId="{E9ABDCD2-F91A-AB25-8AC2-B37580907A2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A01856D-9FD6-4CF4-956C-E33C03FBF524}" type="datetimeFigureOut">
              <a:rPr lang="es-CL" smtClean="0"/>
              <a:t>02-09-2022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67183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01856D-9FD6-4CF4-956C-E33C03FBF524}" type="datetimeFigureOut">
              <a:rPr lang="es-CL" smtClean="0"/>
              <a:t>02-09-2022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143118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01856D-9FD6-4CF4-956C-E33C03FBF524}" type="datetimeFigureOut">
              <a:rPr lang="es-CL" smtClean="0"/>
              <a:t>02-09-2022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3309669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01856D-9FD6-4CF4-956C-E33C03FBF524}" type="datetimeFigureOut">
              <a:rPr lang="es-CL" smtClean="0"/>
              <a:t>02-09-2022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28DF3E9-C477-4ED5-A3B1-C5303B442691}" type="slidenum">
              <a:rPr lang="es-CL" smtClean="0"/>
              <a:t>‹Nº›</a:t>
            </a:fld>
            <a:endParaRPr lang="es-C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9026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01856D-9FD6-4CF4-956C-E33C03FBF524}" type="datetimeFigureOut">
              <a:rPr lang="es-CL" smtClean="0"/>
              <a:t>02-09-2022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3584823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A01856D-9FD6-4CF4-956C-E33C03FBF524}" type="datetimeFigureOut">
              <a:rPr lang="es-CL" smtClean="0"/>
              <a:t>02-09-2022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278112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A01856D-9FD6-4CF4-956C-E33C03FBF524}" type="datetimeFigureOut">
              <a:rPr lang="es-CL" smtClean="0"/>
              <a:t>02-09-2022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385008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A01856D-9FD6-4CF4-956C-E33C03FBF524}" type="datetimeFigureOut">
              <a:rPr lang="es-CL" smtClean="0"/>
              <a:t>02-09-2022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433125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A01856D-9FD6-4CF4-956C-E33C03FBF524}" type="datetimeFigureOut">
              <a:rPr lang="es-CL" smtClean="0"/>
              <a:t>02-09-2022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370733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A01856D-9FD6-4CF4-956C-E33C03FBF524}" type="datetimeFigureOut">
              <a:rPr lang="es-CL" smtClean="0"/>
              <a:t>02-09-2022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214368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A01856D-9FD6-4CF4-956C-E33C03FBF524}" type="datetimeFigureOut">
              <a:rPr lang="es-CL" smtClean="0"/>
              <a:t>02-09-2022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178434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A01856D-9FD6-4CF4-956C-E33C03FBF524}" type="datetimeFigureOut">
              <a:rPr lang="es-CL" smtClean="0"/>
              <a:t>02-09-2022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254508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A01856D-9FD6-4CF4-956C-E33C03FBF524}" type="datetimeFigureOut">
              <a:rPr lang="es-CL" smtClean="0"/>
              <a:t>02-09-2022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274801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A01856D-9FD6-4CF4-956C-E33C03FBF524}" type="datetimeFigureOut">
              <a:rPr lang="es-CL" smtClean="0"/>
              <a:t>02-09-2022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256705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1856D-9FD6-4CF4-956C-E33C03FBF524}" type="datetimeFigureOut">
              <a:rPr lang="es-CL" smtClean="0"/>
              <a:t>02-09-2022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80438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01856D-9FD6-4CF4-956C-E33C03FBF524}" type="datetimeFigureOut">
              <a:rPr lang="es-CL" smtClean="0"/>
              <a:t>02-09-2022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354649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01856D-9FD6-4CF4-956C-E33C03FBF524}" type="datetimeFigureOut">
              <a:rPr lang="es-CL" smtClean="0"/>
              <a:t>02-09-2022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28DF3E9-C477-4ED5-A3B1-C5303B442691}" type="slidenum">
              <a:rPr lang="es-CL" smtClean="0"/>
              <a:t>‹Nº›</a:t>
            </a:fld>
            <a:endParaRPr lang="es-CL"/>
          </a:p>
        </p:txBody>
      </p:sp>
    </p:spTree>
    <p:extLst>
      <p:ext uri="{BB962C8B-B14F-4D97-AF65-F5344CB8AC3E}">
        <p14:creationId xmlns:p14="http://schemas.microsoft.com/office/powerpoint/2010/main" val="266168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01856D-9FD6-4CF4-956C-E33C03FBF524}" type="datetimeFigureOut">
              <a:rPr lang="es-CL" smtClean="0"/>
              <a:t>02-09-2022</a:t>
            </a:fld>
            <a:endParaRPr lang="es-C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8DF3E9-C477-4ED5-A3B1-C5303B442691}" type="slidenum">
              <a:rPr lang="es-CL" smtClean="0"/>
              <a:t>‹Nº›</a:t>
            </a:fld>
            <a:endParaRPr lang="es-CL"/>
          </a:p>
        </p:txBody>
      </p:sp>
    </p:spTree>
    <p:extLst>
      <p:ext uri="{BB962C8B-B14F-4D97-AF65-F5344CB8AC3E}">
        <p14:creationId xmlns:p14="http://schemas.microsoft.com/office/powerpoint/2010/main" val="31342188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umbo.cl/busqueda?ft=azucar" TargetMode="External"/><Relationship Id="rId2" Type="http://schemas.openxmlformats.org/officeDocument/2006/relationships/hyperlink" Target="https://www.lider.cl/supermercado/search?Ntt=azucar&amp;ost=azucar"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8C6AD-FB49-CDC8-88CD-CA916695B266}"/>
              </a:ext>
            </a:extLst>
          </p:cNvPr>
          <p:cNvSpPr>
            <a:spLocks noGrp="1"/>
          </p:cNvSpPr>
          <p:nvPr>
            <p:ph type="ctrTitle"/>
          </p:nvPr>
        </p:nvSpPr>
        <p:spPr/>
        <p:txBody>
          <a:bodyPr/>
          <a:lstStyle/>
          <a:p>
            <a:r>
              <a:rPr lang="es-CL" dirty="0"/>
              <a:t>Web </a:t>
            </a:r>
            <a:r>
              <a:rPr lang="es-CL" dirty="0" err="1"/>
              <a:t>scraping</a:t>
            </a:r>
            <a:r>
              <a:rPr lang="es-CL" dirty="0"/>
              <a:t> al azúcar en el </a:t>
            </a:r>
            <a:r>
              <a:rPr lang="es-CL" dirty="0" err="1"/>
              <a:t>retail</a:t>
            </a:r>
            <a:r>
              <a:rPr lang="es-CL" dirty="0"/>
              <a:t> Chileno</a:t>
            </a:r>
          </a:p>
        </p:txBody>
      </p:sp>
      <p:sp>
        <p:nvSpPr>
          <p:cNvPr id="3" name="Subtítulo 2">
            <a:extLst>
              <a:ext uri="{FF2B5EF4-FFF2-40B4-BE49-F238E27FC236}">
                <a16:creationId xmlns:a16="http://schemas.microsoft.com/office/drawing/2014/main" id="{1F9D8FE4-577D-D563-28E7-DD1EAC916FD0}"/>
              </a:ext>
            </a:extLst>
          </p:cNvPr>
          <p:cNvSpPr>
            <a:spLocks noGrp="1"/>
          </p:cNvSpPr>
          <p:nvPr>
            <p:ph type="subTitle" idx="1"/>
          </p:nvPr>
        </p:nvSpPr>
        <p:spPr/>
        <p:txBody>
          <a:bodyPr/>
          <a:lstStyle/>
          <a:p>
            <a:r>
              <a:rPr lang="es-CL" dirty="0"/>
              <a:t>Integrante: Raúl Villagra C.</a:t>
            </a:r>
          </a:p>
        </p:txBody>
      </p:sp>
    </p:spTree>
    <p:extLst>
      <p:ext uri="{BB962C8B-B14F-4D97-AF65-F5344CB8AC3E}">
        <p14:creationId xmlns:p14="http://schemas.microsoft.com/office/powerpoint/2010/main" val="164439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F5BE1-0EF5-B096-9CA2-941FCC56309D}"/>
              </a:ext>
            </a:extLst>
          </p:cNvPr>
          <p:cNvSpPr>
            <a:spLocks noGrp="1"/>
          </p:cNvSpPr>
          <p:nvPr>
            <p:ph type="title"/>
          </p:nvPr>
        </p:nvSpPr>
        <p:spPr/>
        <p:txBody>
          <a:bodyPr/>
          <a:lstStyle/>
          <a:p>
            <a:r>
              <a:rPr lang="es-CL" dirty="0"/>
              <a:t>Sitio Web a </a:t>
            </a:r>
            <a:r>
              <a:rPr lang="es-CL" dirty="0" err="1"/>
              <a:t>Scrapear</a:t>
            </a:r>
            <a:br>
              <a:rPr lang="es-CL" dirty="0"/>
            </a:br>
            <a:endParaRPr lang="es-CL" dirty="0"/>
          </a:p>
        </p:txBody>
      </p:sp>
      <p:sp>
        <p:nvSpPr>
          <p:cNvPr id="3" name="Marcador de contenido 2">
            <a:extLst>
              <a:ext uri="{FF2B5EF4-FFF2-40B4-BE49-F238E27FC236}">
                <a16:creationId xmlns:a16="http://schemas.microsoft.com/office/drawing/2014/main" id="{20B7BD95-0F77-3D71-4E58-4BB4C57FB2D2}"/>
              </a:ext>
            </a:extLst>
          </p:cNvPr>
          <p:cNvSpPr>
            <a:spLocks noGrp="1"/>
          </p:cNvSpPr>
          <p:nvPr>
            <p:ph idx="1"/>
          </p:nvPr>
        </p:nvSpPr>
        <p:spPr/>
        <p:txBody>
          <a:bodyPr/>
          <a:lstStyle/>
          <a:p>
            <a:r>
              <a:rPr lang="es-CL" dirty="0">
                <a:hlinkClick r:id="rId2"/>
              </a:rPr>
              <a:t>https://www.lider.cl/supermercado/search?Ntt=azucar&amp;ost=azucar</a:t>
            </a:r>
            <a:endParaRPr lang="es-CL" dirty="0"/>
          </a:p>
          <a:p>
            <a:r>
              <a:rPr lang="es-CL" dirty="0">
                <a:hlinkClick r:id="rId3"/>
              </a:rPr>
              <a:t>https://www.jumbo.cl/busqueda?ft=azucar</a:t>
            </a:r>
            <a:endParaRPr lang="es-CL" dirty="0"/>
          </a:p>
        </p:txBody>
      </p:sp>
      <p:pic>
        <p:nvPicPr>
          <p:cNvPr id="5" name="Imagen 4">
            <a:extLst>
              <a:ext uri="{FF2B5EF4-FFF2-40B4-BE49-F238E27FC236}">
                <a16:creationId xmlns:a16="http://schemas.microsoft.com/office/drawing/2014/main" id="{49296E7E-4C38-6140-611E-8C4731F2AAA0}"/>
              </a:ext>
            </a:extLst>
          </p:cNvPr>
          <p:cNvPicPr>
            <a:picLocks noChangeAspect="1"/>
          </p:cNvPicPr>
          <p:nvPr/>
        </p:nvPicPr>
        <p:blipFill>
          <a:blip r:embed="rId4"/>
          <a:stretch>
            <a:fillRect/>
          </a:stretch>
        </p:blipFill>
        <p:spPr>
          <a:xfrm>
            <a:off x="5778553" y="3229747"/>
            <a:ext cx="5499652" cy="2561452"/>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B75AC21D-FDC3-C10B-0453-902BE72B1C0A}"/>
              </a:ext>
            </a:extLst>
          </p:cNvPr>
          <p:cNvPicPr>
            <a:picLocks noChangeAspect="1"/>
          </p:cNvPicPr>
          <p:nvPr/>
        </p:nvPicPr>
        <p:blipFill>
          <a:blip r:embed="rId5"/>
          <a:stretch>
            <a:fillRect/>
          </a:stretch>
        </p:blipFill>
        <p:spPr>
          <a:xfrm>
            <a:off x="304800" y="3229747"/>
            <a:ext cx="5168348" cy="25614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390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50475-CA90-7E28-1588-E130F50FCE45}"/>
              </a:ext>
            </a:extLst>
          </p:cNvPr>
          <p:cNvSpPr>
            <a:spLocks noGrp="1"/>
          </p:cNvSpPr>
          <p:nvPr>
            <p:ph type="title"/>
          </p:nvPr>
        </p:nvSpPr>
        <p:spPr/>
        <p:txBody>
          <a:bodyPr/>
          <a:lstStyle/>
          <a:p>
            <a:r>
              <a:rPr lang="es-CL" dirty="0" err="1"/>
              <a:t>Pseudocodigo</a:t>
            </a:r>
            <a:br>
              <a:rPr lang="es-CL" dirty="0"/>
            </a:br>
            <a:endParaRPr lang="es-CL" dirty="0"/>
          </a:p>
        </p:txBody>
      </p:sp>
      <p:sp>
        <p:nvSpPr>
          <p:cNvPr id="3" name="Marcador de contenido 2">
            <a:extLst>
              <a:ext uri="{FF2B5EF4-FFF2-40B4-BE49-F238E27FC236}">
                <a16:creationId xmlns:a16="http://schemas.microsoft.com/office/drawing/2014/main" id="{EA1BC1ED-55D4-1965-67B1-2B00721899A0}"/>
              </a:ext>
            </a:extLst>
          </p:cNvPr>
          <p:cNvSpPr>
            <a:spLocks noGrp="1"/>
          </p:cNvSpPr>
          <p:nvPr>
            <p:ph idx="1"/>
          </p:nvPr>
        </p:nvSpPr>
        <p:spPr/>
        <p:txBody>
          <a:bodyPr/>
          <a:lstStyle/>
          <a:p>
            <a:r>
              <a:rPr lang="es-CL" dirty="0"/>
              <a:t>Proceso 1:</a:t>
            </a:r>
          </a:p>
          <a:p>
            <a:pPr>
              <a:buFontTx/>
              <a:buChar char="-"/>
            </a:pPr>
            <a:r>
              <a:rPr lang="es-CL" dirty="0"/>
              <a:t>Leer producto azúcar en www.líder.cl</a:t>
            </a:r>
          </a:p>
          <a:p>
            <a:pPr>
              <a:buFontTx/>
              <a:buChar char="-"/>
            </a:pPr>
            <a:r>
              <a:rPr lang="es-CL" dirty="0"/>
              <a:t>Leer </a:t>
            </a:r>
            <a:r>
              <a:rPr lang="es-CL" dirty="0" err="1"/>
              <a:t>html</a:t>
            </a:r>
            <a:r>
              <a:rPr lang="es-CL" dirty="0"/>
              <a:t> de producto por día</a:t>
            </a:r>
          </a:p>
          <a:p>
            <a:pPr marL="0" indent="0">
              <a:buNone/>
            </a:pPr>
            <a:r>
              <a:rPr lang="es-CL" dirty="0"/>
              <a:t>        Por cada producto encontrado se descompone guardando                   </a:t>
            </a:r>
          </a:p>
          <a:p>
            <a:pPr marL="0" indent="0">
              <a:buNone/>
            </a:pPr>
            <a:r>
              <a:rPr lang="es-CL" dirty="0"/>
              <a:t>        atributos como nombre, precio y descripción en un </a:t>
            </a:r>
            <a:r>
              <a:rPr lang="es-CL" dirty="0" err="1"/>
              <a:t>dataframe</a:t>
            </a:r>
            <a:r>
              <a:rPr lang="es-CL" dirty="0"/>
              <a:t>.</a:t>
            </a:r>
          </a:p>
          <a:p>
            <a:pPr>
              <a:buFontTx/>
              <a:buChar char="-"/>
            </a:pPr>
            <a:r>
              <a:rPr lang="es-CL" dirty="0"/>
              <a:t>Guardar </a:t>
            </a:r>
            <a:r>
              <a:rPr lang="es-CL" dirty="0" err="1"/>
              <a:t>dataframe</a:t>
            </a:r>
            <a:r>
              <a:rPr lang="es-CL" dirty="0"/>
              <a:t> como </a:t>
            </a:r>
            <a:r>
              <a:rPr lang="es-CL" dirty="0" err="1"/>
              <a:t>csv</a:t>
            </a:r>
            <a:endParaRPr lang="es-CL" dirty="0"/>
          </a:p>
          <a:p>
            <a:pPr>
              <a:buFontTx/>
              <a:buChar char="-"/>
            </a:pPr>
            <a:endParaRPr lang="es-CL" dirty="0"/>
          </a:p>
          <a:p>
            <a:pPr>
              <a:buFontTx/>
              <a:buChar char="-"/>
            </a:pPr>
            <a:endParaRPr lang="es-CL" dirty="0"/>
          </a:p>
        </p:txBody>
      </p:sp>
    </p:spTree>
    <p:extLst>
      <p:ext uri="{BB962C8B-B14F-4D97-AF65-F5344CB8AC3E}">
        <p14:creationId xmlns:p14="http://schemas.microsoft.com/office/powerpoint/2010/main" val="110902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50475-CA90-7E28-1588-E130F50FCE45}"/>
              </a:ext>
            </a:extLst>
          </p:cNvPr>
          <p:cNvSpPr>
            <a:spLocks noGrp="1"/>
          </p:cNvSpPr>
          <p:nvPr>
            <p:ph type="title"/>
          </p:nvPr>
        </p:nvSpPr>
        <p:spPr/>
        <p:txBody>
          <a:bodyPr/>
          <a:lstStyle/>
          <a:p>
            <a:r>
              <a:rPr lang="es-CL" dirty="0" err="1"/>
              <a:t>Pseudocodigo</a:t>
            </a:r>
            <a:br>
              <a:rPr lang="es-CL" dirty="0"/>
            </a:br>
            <a:endParaRPr lang="es-CL" dirty="0"/>
          </a:p>
        </p:txBody>
      </p:sp>
      <p:sp>
        <p:nvSpPr>
          <p:cNvPr id="3" name="Marcador de contenido 2">
            <a:extLst>
              <a:ext uri="{FF2B5EF4-FFF2-40B4-BE49-F238E27FC236}">
                <a16:creationId xmlns:a16="http://schemas.microsoft.com/office/drawing/2014/main" id="{EA1BC1ED-55D4-1965-67B1-2B00721899A0}"/>
              </a:ext>
            </a:extLst>
          </p:cNvPr>
          <p:cNvSpPr>
            <a:spLocks noGrp="1"/>
          </p:cNvSpPr>
          <p:nvPr>
            <p:ph idx="1"/>
          </p:nvPr>
        </p:nvSpPr>
        <p:spPr/>
        <p:txBody>
          <a:bodyPr/>
          <a:lstStyle/>
          <a:p>
            <a:r>
              <a:rPr lang="es-CL" dirty="0"/>
              <a:t>Proceso 2:</a:t>
            </a:r>
          </a:p>
          <a:p>
            <a:pPr>
              <a:buFontTx/>
              <a:buChar char="-"/>
            </a:pPr>
            <a:r>
              <a:rPr lang="es-CL" dirty="0"/>
              <a:t>Leer producto azúcar en www.jumbo.cl</a:t>
            </a:r>
          </a:p>
          <a:p>
            <a:pPr>
              <a:buFontTx/>
              <a:buChar char="-"/>
            </a:pPr>
            <a:r>
              <a:rPr lang="es-CL" dirty="0"/>
              <a:t>Leer </a:t>
            </a:r>
            <a:r>
              <a:rPr lang="es-CL" dirty="0" err="1"/>
              <a:t>html</a:t>
            </a:r>
            <a:r>
              <a:rPr lang="es-CL" dirty="0"/>
              <a:t> de producto por día</a:t>
            </a:r>
          </a:p>
          <a:p>
            <a:pPr marL="0" indent="0">
              <a:buNone/>
            </a:pPr>
            <a:r>
              <a:rPr lang="es-CL" dirty="0"/>
              <a:t>        Por cada producto encontrado se descompone guardando                   </a:t>
            </a:r>
          </a:p>
          <a:p>
            <a:pPr marL="0" indent="0">
              <a:buNone/>
            </a:pPr>
            <a:r>
              <a:rPr lang="es-CL" dirty="0"/>
              <a:t>        atributos como nombre, precio y descripción en un </a:t>
            </a:r>
            <a:r>
              <a:rPr lang="es-CL" dirty="0" err="1"/>
              <a:t>dataframe</a:t>
            </a:r>
            <a:r>
              <a:rPr lang="es-CL" dirty="0"/>
              <a:t>.</a:t>
            </a:r>
          </a:p>
          <a:p>
            <a:pPr>
              <a:buFontTx/>
              <a:buChar char="-"/>
            </a:pPr>
            <a:r>
              <a:rPr lang="es-CL" dirty="0"/>
              <a:t>Guardar </a:t>
            </a:r>
            <a:r>
              <a:rPr lang="es-CL" dirty="0" err="1"/>
              <a:t>dataframe</a:t>
            </a:r>
            <a:r>
              <a:rPr lang="es-CL" dirty="0"/>
              <a:t> como </a:t>
            </a:r>
            <a:r>
              <a:rPr lang="es-CL" dirty="0" err="1"/>
              <a:t>csv</a:t>
            </a:r>
            <a:endParaRPr lang="es-CL" dirty="0"/>
          </a:p>
          <a:p>
            <a:pPr>
              <a:buFontTx/>
              <a:buChar char="-"/>
            </a:pPr>
            <a:endParaRPr lang="es-CL" dirty="0"/>
          </a:p>
          <a:p>
            <a:pPr>
              <a:buFontTx/>
              <a:buChar char="-"/>
            </a:pPr>
            <a:endParaRPr lang="es-CL" dirty="0"/>
          </a:p>
        </p:txBody>
      </p:sp>
    </p:spTree>
    <p:extLst>
      <p:ext uri="{BB962C8B-B14F-4D97-AF65-F5344CB8AC3E}">
        <p14:creationId xmlns:p14="http://schemas.microsoft.com/office/powerpoint/2010/main" val="423350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B6591E-5F08-06EC-3E9B-5D6560634344}"/>
              </a:ext>
            </a:extLst>
          </p:cNvPr>
          <p:cNvSpPr>
            <a:spLocks noGrp="1"/>
          </p:cNvSpPr>
          <p:nvPr>
            <p:ph type="title"/>
          </p:nvPr>
        </p:nvSpPr>
        <p:spPr/>
        <p:txBody>
          <a:bodyPr/>
          <a:lstStyle/>
          <a:p>
            <a:r>
              <a:rPr lang="es-CL" dirty="0"/>
              <a:t>Tecnología Implementada</a:t>
            </a:r>
          </a:p>
        </p:txBody>
      </p:sp>
      <p:sp>
        <p:nvSpPr>
          <p:cNvPr id="3" name="Marcador de contenido 2">
            <a:extLst>
              <a:ext uri="{FF2B5EF4-FFF2-40B4-BE49-F238E27FC236}">
                <a16:creationId xmlns:a16="http://schemas.microsoft.com/office/drawing/2014/main" id="{74EE22F3-0C58-41A5-690E-3E2A2DC9D54C}"/>
              </a:ext>
            </a:extLst>
          </p:cNvPr>
          <p:cNvSpPr>
            <a:spLocks noGrp="1"/>
          </p:cNvSpPr>
          <p:nvPr>
            <p:ph idx="1"/>
          </p:nvPr>
        </p:nvSpPr>
        <p:spPr/>
        <p:txBody>
          <a:bodyPr/>
          <a:lstStyle/>
          <a:p>
            <a:r>
              <a:rPr lang="es-CL" dirty="0" err="1"/>
              <a:t>Jupyter</a:t>
            </a:r>
            <a:r>
              <a:rPr lang="es-CL" dirty="0"/>
              <a:t> Notebook</a:t>
            </a:r>
          </a:p>
          <a:p>
            <a:r>
              <a:rPr lang="es-CL" dirty="0"/>
              <a:t>Python</a:t>
            </a:r>
          </a:p>
          <a:p>
            <a:r>
              <a:rPr lang="es-CL" dirty="0"/>
              <a:t>CSV</a:t>
            </a:r>
          </a:p>
          <a:p>
            <a:r>
              <a:rPr lang="es-CL" dirty="0"/>
              <a:t>BS4</a:t>
            </a:r>
          </a:p>
          <a:p>
            <a:r>
              <a:rPr lang="es-CL" dirty="0"/>
              <a:t>GitHub</a:t>
            </a:r>
          </a:p>
        </p:txBody>
      </p:sp>
    </p:spTree>
    <p:extLst>
      <p:ext uri="{BB962C8B-B14F-4D97-AF65-F5344CB8AC3E}">
        <p14:creationId xmlns:p14="http://schemas.microsoft.com/office/powerpoint/2010/main" val="178253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67F6C-1097-2EC3-0430-6E67EDC8AEC2}"/>
              </a:ext>
            </a:extLst>
          </p:cNvPr>
          <p:cNvSpPr>
            <a:spLocks noGrp="1"/>
          </p:cNvSpPr>
          <p:nvPr>
            <p:ph type="title"/>
          </p:nvPr>
        </p:nvSpPr>
        <p:spPr/>
        <p:txBody>
          <a:bodyPr/>
          <a:lstStyle/>
          <a:p>
            <a:r>
              <a:rPr lang="es-CL" dirty="0"/>
              <a:t>Información Datos de Prueba</a:t>
            </a:r>
          </a:p>
        </p:txBody>
      </p:sp>
      <p:pic>
        <p:nvPicPr>
          <p:cNvPr id="5" name="Marcador de contenido 4">
            <a:extLst>
              <a:ext uri="{FF2B5EF4-FFF2-40B4-BE49-F238E27FC236}">
                <a16:creationId xmlns:a16="http://schemas.microsoft.com/office/drawing/2014/main" id="{E9ABDCD2-F91A-AB25-8AC2-B37580907A2A}"/>
              </a:ext>
            </a:extLst>
          </p:cNvPr>
          <p:cNvPicPr>
            <a:picLocks noGrp="1" noChangeAspect="1"/>
          </p:cNvPicPr>
          <p:nvPr>
            <p:ph idx="1"/>
          </p:nvPr>
        </p:nvPicPr>
        <p:blipFill>
          <a:blip r:embed="rId2"/>
          <a:stretch>
            <a:fillRect/>
          </a:stretch>
        </p:blipFill>
        <p:spPr>
          <a:xfrm>
            <a:off x="1709531" y="1510748"/>
            <a:ext cx="7906992" cy="2424078"/>
          </a:xfrm>
        </p:spPr>
      </p:pic>
      <p:sp>
        <p:nvSpPr>
          <p:cNvPr id="6" name="Rectángulo 5">
            <a:extLst>
              <a:ext uri="{FF2B5EF4-FFF2-40B4-BE49-F238E27FC236}">
                <a16:creationId xmlns:a16="http://schemas.microsoft.com/office/drawing/2014/main" id="{1B12474A-B1D7-5F42-3CE8-3C13C32A8412}"/>
              </a:ext>
            </a:extLst>
          </p:cNvPr>
          <p:cNvSpPr/>
          <p:nvPr/>
        </p:nvSpPr>
        <p:spPr>
          <a:xfrm>
            <a:off x="1709531" y="4041913"/>
            <a:ext cx="7906992" cy="2279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Se estima registrar 14 productos entre ambas fuentes por día, lo que daría un volumen de 5.110 registros anuales.</a:t>
            </a:r>
          </a:p>
          <a:p>
            <a:pPr algn="ctr"/>
            <a:r>
              <a:rPr lang="es-CL" dirty="0"/>
              <a:t>Se van a capturar 7 columnas por supermercado, las que se aprecian en la imagen anterior más la fecha de la captura. Adicionalmente, en el consolidado se agregará la columna origen para determinar de que supermercado proviene el registro.</a:t>
            </a:r>
          </a:p>
        </p:txBody>
      </p:sp>
    </p:spTree>
    <p:extLst>
      <p:ext uri="{BB962C8B-B14F-4D97-AF65-F5344CB8AC3E}">
        <p14:creationId xmlns:p14="http://schemas.microsoft.com/office/powerpoint/2010/main" val="3480446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17</TotalTime>
  <Words>215</Words>
  <Application>Microsoft Office PowerPoint</Application>
  <PresentationFormat>Panorámica</PresentationFormat>
  <Paragraphs>28</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Bookman Old Style</vt:lpstr>
      <vt:lpstr>Rockwell</vt:lpstr>
      <vt:lpstr>Damask</vt:lpstr>
      <vt:lpstr>Web scraping al azúcar en el retail Chileno</vt:lpstr>
      <vt:lpstr>Sitio Web a Scrapear </vt:lpstr>
      <vt:lpstr>Pseudocodigo </vt:lpstr>
      <vt:lpstr>Pseudocodigo </vt:lpstr>
      <vt:lpstr>Tecnología Implementada</vt:lpstr>
      <vt:lpstr>Información Datos de Prueba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Azúcar en el retail Chileno</dc:title>
  <dc:creator>Raúl Eduardo Villagra Cereceda</dc:creator>
  <cp:lastModifiedBy>Raúl Eduardo Villagra Cereceda</cp:lastModifiedBy>
  <cp:revision>1</cp:revision>
  <dcterms:created xsi:type="dcterms:W3CDTF">2022-09-03T03:38:24Z</dcterms:created>
  <dcterms:modified xsi:type="dcterms:W3CDTF">2022-09-03T03:55:50Z</dcterms:modified>
</cp:coreProperties>
</file>