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naheim"/>
      <p:regular r:id="rId23"/>
    </p:embeddedFont>
    <p:embeddedFont>
      <p:font typeface="Alata"/>
      <p:regular r:id="rId24"/>
    </p:embeddedFont>
    <p:embeddedFont>
      <p:font typeface="Manrope"/>
      <p:regular r:id="rId25"/>
      <p:bold r:id="rId26"/>
    </p:embeddedFont>
    <p:embeddedFont>
      <p:font typeface="Assistant"/>
      <p:regular r:id="rId27"/>
      <p:bold r:id="rId28"/>
    </p:embeddedFont>
    <p:embeddedFont>
      <p:font typeface="Bebas Neue"/>
      <p:regular r:id="rId29"/>
    </p:embeddedFont>
    <p:embeddedFont>
      <p:font typeface="P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jV6W44RRRjDgYozkux4hy/iTsG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E54819-12FF-4DE0-96FD-6F8FF9AF006B}">
  <a:tblStyle styleId="{E6E54819-12FF-4DE0-96FD-6F8FF9AF00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lata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nrope-bold.fntdata"/><Relationship Id="rId25" Type="http://schemas.openxmlformats.org/officeDocument/2006/relationships/font" Target="fonts/Manrope-regular.fntdata"/><Relationship Id="rId28" Type="http://schemas.openxmlformats.org/officeDocument/2006/relationships/font" Target="fonts/Assistant-bold.fntdata"/><Relationship Id="rId27" Type="http://schemas.openxmlformats.org/officeDocument/2006/relationships/font" Target="fonts/Assistan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5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4.xml"/><Relationship Id="rId32" Type="http://schemas.openxmlformats.org/officeDocument/2006/relationships/font" Target="fonts/PT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2" name="Google Shape;14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1" name="Google Shape;15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3" name="Google Shape;17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4" name="Google Shape;19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6" name="Google Shape;21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2" name="Google Shape;22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6" name="Google Shape;1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type="ctrTitle"/>
          </p:nvPr>
        </p:nvSpPr>
        <p:spPr>
          <a:xfrm>
            <a:off x="724925" y="740175"/>
            <a:ext cx="52305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" type="subTitle"/>
          </p:nvPr>
        </p:nvSpPr>
        <p:spPr>
          <a:xfrm>
            <a:off x="789425" y="3277851"/>
            <a:ext cx="4171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8"/>
          <p:cNvGrpSpPr/>
          <p:nvPr/>
        </p:nvGrpSpPr>
        <p:grpSpPr>
          <a:xfrm>
            <a:off x="-1636" y="1791"/>
            <a:ext cx="9145708" cy="5139251"/>
            <a:chOff x="-1636" y="1791"/>
            <a:chExt cx="9145708" cy="5139251"/>
          </a:xfrm>
        </p:grpSpPr>
        <p:grpSp>
          <p:nvGrpSpPr>
            <p:cNvPr id="12" name="Google Shape;12;p18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15;p18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5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0"/>
          <p:cNvGrpSpPr/>
          <p:nvPr/>
        </p:nvGrpSpPr>
        <p:grpSpPr>
          <a:xfrm>
            <a:off x="-1636" y="1791"/>
            <a:ext cx="9145708" cy="5139251"/>
            <a:chOff x="-1636" y="1791"/>
            <a:chExt cx="9145708" cy="5139251"/>
          </a:xfrm>
        </p:grpSpPr>
        <p:grpSp>
          <p:nvGrpSpPr>
            <p:cNvPr id="273" name="Google Shape;273;p30"/>
            <p:cNvGrpSpPr/>
            <p:nvPr/>
          </p:nvGrpSpPr>
          <p:grpSpPr>
            <a:xfrm>
              <a:off x="-9" y="1791"/>
              <a:ext cx="9143737" cy="5139251"/>
              <a:chOff x="238125" y="1137822"/>
              <a:chExt cx="7122400" cy="3421378"/>
            </a:xfrm>
          </p:grpSpPr>
          <p:sp>
            <p:nvSpPr>
              <p:cNvPr id="274" name="Google Shape;274;p30"/>
              <p:cNvSpPr/>
              <p:nvPr/>
            </p:nvSpPr>
            <p:spPr>
              <a:xfrm>
                <a:off x="238125" y="1137822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6" name="Google Shape;276;p30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30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279" name="Google Shape;279;p30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30"/>
          <p:cNvGrpSpPr/>
          <p:nvPr/>
        </p:nvGrpSpPr>
        <p:grpSpPr>
          <a:xfrm flipH="1">
            <a:off x="8769878" y="3460344"/>
            <a:ext cx="81291" cy="986668"/>
            <a:chOff x="452325" y="2475625"/>
            <a:chExt cx="72900" cy="884825"/>
          </a:xfrm>
        </p:grpSpPr>
        <p:sp>
          <p:nvSpPr>
            <p:cNvPr id="288" name="Google Shape;288;p30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1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298" name="Google Shape;298;p31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31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301" name="Google Shape;301;p31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304" name="Google Shape;304;p31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5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2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314" name="Google Shape;314;p32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32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317" name="Google Shape;317;p32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32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320" name="Google Shape;320;p32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32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328" name="Google Shape;328;p32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accent5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798388" y="106503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798388" y="2022556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2" type="title"/>
          </p:nvPr>
        </p:nvSpPr>
        <p:spPr>
          <a:xfrm>
            <a:off x="2590622" y="2974325"/>
            <a:ext cx="3956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3" type="subTitle"/>
          </p:nvPr>
        </p:nvSpPr>
        <p:spPr>
          <a:xfrm>
            <a:off x="2590622" y="3749250"/>
            <a:ext cx="3956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4" type="title"/>
          </p:nvPr>
        </p:nvSpPr>
        <p:spPr>
          <a:xfrm>
            <a:off x="4853013" y="106503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5" type="subTitle"/>
          </p:nvPr>
        </p:nvSpPr>
        <p:spPr>
          <a:xfrm>
            <a:off x="4853013" y="2022556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4" name="Google Shape;24;p19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25" name="Google Shape;25;p19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19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28" name="Google Shape;28;p19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9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31" name="Google Shape;31;p19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9"/>
          <p:cNvGrpSpPr/>
          <p:nvPr/>
        </p:nvGrpSpPr>
        <p:grpSpPr>
          <a:xfrm flipH="1" rot="10800000"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40" name="Google Shape;40;p19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822112" y="1908250"/>
            <a:ext cx="229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20"/>
          <p:cNvSpPr txBox="1"/>
          <p:nvPr>
            <p:ph idx="2" type="title"/>
          </p:nvPr>
        </p:nvSpPr>
        <p:spPr>
          <a:xfrm>
            <a:off x="822112" y="1513500"/>
            <a:ext cx="1031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20"/>
          <p:cNvSpPr txBox="1"/>
          <p:nvPr>
            <p:ph idx="1" type="subTitle"/>
          </p:nvPr>
        </p:nvSpPr>
        <p:spPr>
          <a:xfrm>
            <a:off x="822112" y="2283547"/>
            <a:ext cx="2290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title"/>
          </p:nvPr>
        </p:nvSpPr>
        <p:spPr>
          <a:xfrm>
            <a:off x="3421387" y="1908250"/>
            <a:ext cx="229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20"/>
          <p:cNvSpPr txBox="1"/>
          <p:nvPr>
            <p:ph idx="4" type="title"/>
          </p:nvPr>
        </p:nvSpPr>
        <p:spPr>
          <a:xfrm>
            <a:off x="3421396" y="1513500"/>
            <a:ext cx="10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20"/>
          <p:cNvSpPr txBox="1"/>
          <p:nvPr>
            <p:ph idx="5" type="subTitle"/>
          </p:nvPr>
        </p:nvSpPr>
        <p:spPr>
          <a:xfrm>
            <a:off x="3421387" y="2283547"/>
            <a:ext cx="2290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20"/>
          <p:cNvSpPr txBox="1"/>
          <p:nvPr>
            <p:ph idx="6" type="title"/>
          </p:nvPr>
        </p:nvSpPr>
        <p:spPr>
          <a:xfrm>
            <a:off x="6022512" y="1908250"/>
            <a:ext cx="229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" name="Google Shape;55;p20"/>
          <p:cNvSpPr txBox="1"/>
          <p:nvPr>
            <p:ph idx="7" type="title"/>
          </p:nvPr>
        </p:nvSpPr>
        <p:spPr>
          <a:xfrm>
            <a:off x="6022510" y="1513500"/>
            <a:ext cx="1031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20"/>
          <p:cNvSpPr txBox="1"/>
          <p:nvPr>
            <p:ph idx="8" type="subTitle"/>
          </p:nvPr>
        </p:nvSpPr>
        <p:spPr>
          <a:xfrm>
            <a:off x="6022512" y="2283547"/>
            <a:ext cx="2290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20"/>
          <p:cNvSpPr txBox="1"/>
          <p:nvPr>
            <p:ph idx="9" type="title"/>
          </p:nvPr>
        </p:nvSpPr>
        <p:spPr>
          <a:xfrm>
            <a:off x="822112" y="3514876"/>
            <a:ext cx="229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" name="Google Shape;58;p20"/>
          <p:cNvSpPr txBox="1"/>
          <p:nvPr>
            <p:ph idx="13" type="title"/>
          </p:nvPr>
        </p:nvSpPr>
        <p:spPr>
          <a:xfrm>
            <a:off x="822112" y="3123331"/>
            <a:ext cx="1031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" name="Google Shape;59;p20"/>
          <p:cNvSpPr txBox="1"/>
          <p:nvPr>
            <p:ph idx="14" type="subTitle"/>
          </p:nvPr>
        </p:nvSpPr>
        <p:spPr>
          <a:xfrm>
            <a:off x="822112" y="3890200"/>
            <a:ext cx="2290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20"/>
          <p:cNvSpPr txBox="1"/>
          <p:nvPr>
            <p:ph idx="15" type="title"/>
          </p:nvPr>
        </p:nvSpPr>
        <p:spPr>
          <a:xfrm>
            <a:off x="3421387" y="3514876"/>
            <a:ext cx="229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" name="Google Shape;61;p20"/>
          <p:cNvSpPr txBox="1"/>
          <p:nvPr>
            <p:ph idx="16" type="title"/>
          </p:nvPr>
        </p:nvSpPr>
        <p:spPr>
          <a:xfrm>
            <a:off x="3421396" y="3123331"/>
            <a:ext cx="10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20"/>
          <p:cNvSpPr txBox="1"/>
          <p:nvPr>
            <p:ph idx="17" type="subTitle"/>
          </p:nvPr>
        </p:nvSpPr>
        <p:spPr>
          <a:xfrm>
            <a:off x="3421387" y="3890200"/>
            <a:ext cx="2290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20"/>
          <p:cNvSpPr txBox="1"/>
          <p:nvPr>
            <p:ph idx="18" type="title"/>
          </p:nvPr>
        </p:nvSpPr>
        <p:spPr>
          <a:xfrm>
            <a:off x="6022512" y="3514876"/>
            <a:ext cx="229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" name="Google Shape;64;p20"/>
          <p:cNvSpPr txBox="1"/>
          <p:nvPr>
            <p:ph idx="19" type="title"/>
          </p:nvPr>
        </p:nvSpPr>
        <p:spPr>
          <a:xfrm>
            <a:off x="6022510" y="3123332"/>
            <a:ext cx="1031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20"/>
          <p:cNvSpPr txBox="1"/>
          <p:nvPr>
            <p:ph idx="20" type="subTitle"/>
          </p:nvPr>
        </p:nvSpPr>
        <p:spPr>
          <a:xfrm>
            <a:off x="6022512" y="3890200"/>
            <a:ext cx="2290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20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7" name="Google Shape;67;p20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68" name="Google Shape;68;p20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20"/>
          <p:cNvGrpSpPr/>
          <p:nvPr/>
        </p:nvGrpSpPr>
        <p:grpSpPr>
          <a:xfrm>
            <a:off x="6587375" y="4930088"/>
            <a:ext cx="2556425" cy="216400"/>
            <a:chOff x="6587375" y="4930088"/>
            <a:chExt cx="2556425" cy="216400"/>
          </a:xfrm>
        </p:grpSpPr>
        <p:sp>
          <p:nvSpPr>
            <p:cNvPr id="71" name="Google Shape;71;p20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0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74" name="Google Shape;74;p20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0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83" name="Google Shape;83;p20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20"/>
          <p:cNvGrpSpPr/>
          <p:nvPr/>
        </p:nvGrpSpPr>
        <p:grpSpPr>
          <a:xfrm>
            <a:off x="721582" y="4778498"/>
            <a:ext cx="1118640" cy="309161"/>
            <a:chOff x="442475" y="1464800"/>
            <a:chExt cx="1003175" cy="277250"/>
          </a:xfrm>
        </p:grpSpPr>
        <p:sp>
          <p:nvSpPr>
            <p:cNvPr id="92" name="Google Shape;92;p20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4580575" y="3386700"/>
            <a:ext cx="3843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3" name="Google Shape;103;p21"/>
          <p:cNvGrpSpPr/>
          <p:nvPr/>
        </p:nvGrpSpPr>
        <p:grpSpPr>
          <a:xfrm>
            <a:off x="-11050" y="-5956"/>
            <a:ext cx="3877400" cy="216375"/>
            <a:chOff x="-11050" y="-5956"/>
            <a:chExt cx="3877400" cy="216375"/>
          </a:xfrm>
        </p:grpSpPr>
        <p:sp>
          <p:nvSpPr>
            <p:cNvPr id="104" name="Google Shape;104;p21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21"/>
          <p:cNvGrpSpPr/>
          <p:nvPr/>
        </p:nvGrpSpPr>
        <p:grpSpPr>
          <a:xfrm>
            <a:off x="4917400" y="210425"/>
            <a:ext cx="703800" cy="195000"/>
            <a:chOff x="4373250" y="1157250"/>
            <a:chExt cx="703800" cy="195000"/>
          </a:xfrm>
        </p:grpSpPr>
        <p:sp>
          <p:nvSpPr>
            <p:cNvPr id="107" name="Google Shape;107;p21"/>
            <p:cNvSpPr/>
            <p:nvPr/>
          </p:nvSpPr>
          <p:spPr>
            <a:xfrm>
              <a:off x="49795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48787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4777425" y="1157250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46766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900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45753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4474525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1" y="1"/>
                  </a:moveTo>
                  <a:lnTo>
                    <a:pt x="3900" y="3900"/>
                  </a:lnTo>
                  <a:lnTo>
                    <a:pt x="1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4373250" y="1157250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0" y="1"/>
                  </a:moveTo>
                  <a:lnTo>
                    <a:pt x="3899" y="3900"/>
                  </a:lnTo>
                  <a:lnTo>
                    <a:pt x="0" y="7799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1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115" name="Google Shape;115;p21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1"/>
          <p:cNvGrpSpPr/>
          <p:nvPr/>
        </p:nvGrpSpPr>
        <p:grpSpPr>
          <a:xfrm flipH="1">
            <a:off x="7105359" y="4845725"/>
            <a:ext cx="703800" cy="195000"/>
            <a:chOff x="7105359" y="4845725"/>
            <a:chExt cx="703800" cy="195000"/>
          </a:xfrm>
        </p:grpSpPr>
        <p:sp>
          <p:nvSpPr>
            <p:cNvPr id="124" name="Google Shape;124;p21"/>
            <p:cNvSpPr/>
            <p:nvPr/>
          </p:nvSpPr>
          <p:spPr>
            <a:xfrm>
              <a:off x="71053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2066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307459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899" y="7799"/>
                  </a:moveTo>
                  <a:lnTo>
                    <a:pt x="0" y="3900"/>
                  </a:lnTo>
                  <a:lnTo>
                    <a:pt x="3899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4087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5095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610834" y="4845725"/>
              <a:ext cx="97500" cy="195000"/>
            </a:xfrm>
            <a:custGeom>
              <a:rect b="b" l="l" r="r" t="t"/>
              <a:pathLst>
                <a:path extrusionOk="0" fill="none" h="7800" w="3900">
                  <a:moveTo>
                    <a:pt x="3900" y="7799"/>
                  </a:moveTo>
                  <a:lnTo>
                    <a:pt x="0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711634" y="4845725"/>
              <a:ext cx="97525" cy="195000"/>
            </a:xfrm>
            <a:custGeom>
              <a:rect b="b" l="l" r="r" t="t"/>
              <a:pathLst>
                <a:path extrusionOk="0" fill="none" h="7800" w="3901">
                  <a:moveTo>
                    <a:pt x="3900" y="7799"/>
                  </a:moveTo>
                  <a:lnTo>
                    <a:pt x="1" y="3900"/>
                  </a:lnTo>
                  <a:lnTo>
                    <a:pt x="3900" y="1"/>
                  </a:lnTo>
                </a:path>
              </a:pathLst>
            </a:custGeom>
            <a:noFill/>
            <a:ln cap="flat" cmpd="sng" w="18075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265924" y="3107350"/>
            <a:ext cx="154100" cy="555450"/>
            <a:chOff x="366500" y="3107350"/>
            <a:chExt cx="154100" cy="555450"/>
          </a:xfrm>
        </p:grpSpPr>
        <p:sp>
          <p:nvSpPr>
            <p:cNvPr id="132" name="Google Shape;132;p21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557875" y="1716638"/>
            <a:ext cx="48729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3557850" y="2479763"/>
            <a:ext cx="48729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2" name="Google Shape;142;p22"/>
          <p:cNvGrpSpPr/>
          <p:nvPr/>
        </p:nvGrpSpPr>
        <p:grpSpPr>
          <a:xfrm flipH="1">
            <a:off x="5265584" y="-5956"/>
            <a:ext cx="3877400" cy="216375"/>
            <a:chOff x="-11050" y="-5956"/>
            <a:chExt cx="3877400" cy="216375"/>
          </a:xfrm>
        </p:grpSpPr>
        <p:sp>
          <p:nvSpPr>
            <p:cNvPr id="143" name="Google Shape;143;p22"/>
            <p:cNvSpPr/>
            <p:nvPr/>
          </p:nvSpPr>
          <p:spPr>
            <a:xfrm>
              <a:off x="-11050" y="-5956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-11050" y="140494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2"/>
          <p:cNvGrpSpPr/>
          <p:nvPr/>
        </p:nvGrpSpPr>
        <p:grpSpPr>
          <a:xfrm flipH="1">
            <a:off x="-11050" y="4933681"/>
            <a:ext cx="2556425" cy="216400"/>
            <a:chOff x="6586559" y="4387325"/>
            <a:chExt cx="2556425" cy="216400"/>
          </a:xfrm>
        </p:grpSpPr>
        <p:sp>
          <p:nvSpPr>
            <p:cNvPr id="146" name="Google Shape;146;p22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2"/>
          <p:cNvGrpSpPr/>
          <p:nvPr/>
        </p:nvGrpSpPr>
        <p:grpSpPr>
          <a:xfrm flipH="1">
            <a:off x="297687" y="539490"/>
            <a:ext cx="82490" cy="1001973"/>
            <a:chOff x="7173675" y="1384800"/>
            <a:chExt cx="73975" cy="898550"/>
          </a:xfrm>
        </p:grpSpPr>
        <p:sp>
          <p:nvSpPr>
            <p:cNvPr id="149" name="Google Shape;149;p22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0000" y="1187601"/>
            <a:ext cx="7704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60" name="Google Shape;160;p23"/>
          <p:cNvGrpSpPr/>
          <p:nvPr/>
        </p:nvGrpSpPr>
        <p:grpSpPr>
          <a:xfrm>
            <a:off x="8346936" y="2201"/>
            <a:ext cx="796862" cy="208219"/>
            <a:chOff x="8346936" y="2201"/>
            <a:chExt cx="796862" cy="208219"/>
          </a:xfrm>
        </p:grpSpPr>
        <p:sp>
          <p:nvSpPr>
            <p:cNvPr id="161" name="Google Shape;161;p23"/>
            <p:cNvSpPr/>
            <p:nvPr/>
          </p:nvSpPr>
          <p:spPr>
            <a:xfrm>
              <a:off x="8360049" y="2201"/>
              <a:ext cx="783747" cy="208219"/>
            </a:xfrm>
            <a:custGeom>
              <a:rect b="b" l="l" r="r" t="t"/>
              <a:pathLst>
                <a:path extrusionOk="0" h="7383" w="27790">
                  <a:moveTo>
                    <a:pt x="3810" y="0"/>
                  </a:moveTo>
                  <a:lnTo>
                    <a:pt x="0" y="7382"/>
                  </a:lnTo>
                  <a:lnTo>
                    <a:pt x="27789" y="7382"/>
                  </a:lnTo>
                  <a:lnTo>
                    <a:pt x="27789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8346936" y="149280"/>
              <a:ext cx="796862" cy="28"/>
            </a:xfrm>
            <a:custGeom>
              <a:rect b="b" l="l" r="r" t="t"/>
              <a:pathLst>
                <a:path extrusionOk="0" fill="none" h="1" w="28255">
                  <a:moveTo>
                    <a:pt x="2825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3"/>
          <p:cNvGrpSpPr/>
          <p:nvPr/>
        </p:nvGrpSpPr>
        <p:grpSpPr>
          <a:xfrm rot="5400000">
            <a:off x="791391" y="-325758"/>
            <a:ext cx="81291" cy="986668"/>
            <a:chOff x="452325" y="2475625"/>
            <a:chExt cx="72900" cy="884825"/>
          </a:xfrm>
        </p:grpSpPr>
        <p:sp>
          <p:nvSpPr>
            <p:cNvPr id="164" name="Google Shape;164;p23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23"/>
          <p:cNvGrpSpPr/>
          <p:nvPr/>
        </p:nvGrpSpPr>
        <p:grpSpPr>
          <a:xfrm rot="5400000">
            <a:off x="8271441" y="4478606"/>
            <a:ext cx="81291" cy="986668"/>
            <a:chOff x="452325" y="2475625"/>
            <a:chExt cx="72900" cy="884825"/>
          </a:xfrm>
        </p:grpSpPr>
        <p:sp>
          <p:nvSpPr>
            <p:cNvPr id="173" name="Google Shape;173;p23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3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182" name="Google Shape;182;p23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0" y="4933075"/>
            <a:ext cx="3481017" cy="210425"/>
            <a:chOff x="0" y="4933075"/>
            <a:chExt cx="3481017" cy="210425"/>
          </a:xfrm>
        </p:grpSpPr>
        <p:sp>
          <p:nvSpPr>
            <p:cNvPr id="190" name="Google Shape;190;p23"/>
            <p:cNvSpPr/>
            <p:nvPr/>
          </p:nvSpPr>
          <p:spPr>
            <a:xfrm>
              <a:off x="0" y="4933075"/>
              <a:ext cx="3399682" cy="210425"/>
            </a:xfrm>
            <a:custGeom>
              <a:rect b="b" l="l" r="r" t="t"/>
              <a:pathLst>
                <a:path extrusionOk="0" h="6931" w="111979">
                  <a:moveTo>
                    <a:pt x="0" y="1"/>
                  </a:moveTo>
                  <a:lnTo>
                    <a:pt x="0" y="6930"/>
                  </a:lnTo>
                  <a:lnTo>
                    <a:pt x="108502" y="6930"/>
                  </a:lnTo>
                  <a:lnTo>
                    <a:pt x="11197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0" y="5075158"/>
              <a:ext cx="3481017" cy="30"/>
            </a:xfrm>
            <a:custGeom>
              <a:rect b="b" l="l" r="r" t="t"/>
              <a:pathLst>
                <a:path extrusionOk="0" fill="none" h="1" w="114658">
                  <a:moveTo>
                    <a:pt x="0" y="0"/>
                  </a:moveTo>
                  <a:lnTo>
                    <a:pt x="114657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" type="subTitle"/>
          </p:nvPr>
        </p:nvSpPr>
        <p:spPr>
          <a:xfrm>
            <a:off x="937625" y="2960824"/>
            <a:ext cx="21753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2" type="subTitle"/>
          </p:nvPr>
        </p:nvSpPr>
        <p:spPr>
          <a:xfrm>
            <a:off x="3484348" y="2960824"/>
            <a:ext cx="21753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3" type="subTitle"/>
          </p:nvPr>
        </p:nvSpPr>
        <p:spPr>
          <a:xfrm>
            <a:off x="6031075" y="2960824"/>
            <a:ext cx="21753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4" type="subTitle"/>
          </p:nvPr>
        </p:nvSpPr>
        <p:spPr>
          <a:xfrm>
            <a:off x="937625" y="253990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5" type="subTitle"/>
          </p:nvPr>
        </p:nvSpPr>
        <p:spPr>
          <a:xfrm>
            <a:off x="3484348" y="253990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6" type="subTitle"/>
          </p:nvPr>
        </p:nvSpPr>
        <p:spPr>
          <a:xfrm>
            <a:off x="6031075" y="253990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0" name="Google Shape;200;p24"/>
          <p:cNvGrpSpPr/>
          <p:nvPr/>
        </p:nvGrpSpPr>
        <p:grpSpPr>
          <a:xfrm>
            <a:off x="-9" y="-7"/>
            <a:ext cx="9143737" cy="5141050"/>
            <a:chOff x="238125" y="1136625"/>
            <a:chExt cx="7122400" cy="3422575"/>
          </a:xfrm>
        </p:grpSpPr>
        <p:sp>
          <p:nvSpPr>
            <p:cNvPr id="201" name="Google Shape;201;p24"/>
            <p:cNvSpPr/>
            <p:nvPr/>
          </p:nvSpPr>
          <p:spPr>
            <a:xfrm>
              <a:off x="238125" y="1136625"/>
              <a:ext cx="7122400" cy="139175"/>
            </a:xfrm>
            <a:custGeom>
              <a:rect b="b" l="l" r="r" t="t"/>
              <a:pathLst>
                <a:path extrusionOk="0" h="5567" w="284896">
                  <a:moveTo>
                    <a:pt x="0" y="0"/>
                  </a:moveTo>
                  <a:lnTo>
                    <a:pt x="0" y="5566"/>
                  </a:lnTo>
                  <a:lnTo>
                    <a:pt x="284895" y="5566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238125" y="4420575"/>
              <a:ext cx="7122400" cy="138625"/>
            </a:xfrm>
            <a:custGeom>
              <a:rect b="b" l="l" r="r" t="t"/>
              <a:pathLst>
                <a:path extrusionOk="0" h="5545" w="284896">
                  <a:moveTo>
                    <a:pt x="0" y="0"/>
                  </a:moveTo>
                  <a:lnTo>
                    <a:pt x="0" y="5545"/>
                  </a:lnTo>
                  <a:lnTo>
                    <a:pt x="284895" y="5545"/>
                  </a:lnTo>
                  <a:lnTo>
                    <a:pt x="2848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265924" y="4021750"/>
            <a:ext cx="154100" cy="555450"/>
            <a:chOff x="366500" y="3107350"/>
            <a:chExt cx="154100" cy="555450"/>
          </a:xfrm>
        </p:grpSpPr>
        <p:sp>
          <p:nvSpPr>
            <p:cNvPr id="204" name="Google Shape;204;p24"/>
            <p:cNvSpPr/>
            <p:nvPr/>
          </p:nvSpPr>
          <p:spPr>
            <a:xfrm>
              <a:off x="366500" y="31073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66500" y="31872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66500" y="3266650"/>
              <a:ext cx="154100" cy="76600"/>
            </a:xfrm>
            <a:custGeom>
              <a:rect b="b" l="l" r="r" t="t"/>
              <a:pathLst>
                <a:path extrusionOk="0" fill="none" h="3064" w="6164">
                  <a:moveTo>
                    <a:pt x="1" y="3063"/>
                  </a:moveTo>
                  <a:lnTo>
                    <a:pt x="3063" y="1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66500" y="3346550"/>
              <a:ext cx="154100" cy="76575"/>
            </a:xfrm>
            <a:custGeom>
              <a:rect b="b" l="l" r="r" t="t"/>
              <a:pathLst>
                <a:path extrusionOk="0" fill="none" h="3063" w="6164">
                  <a:moveTo>
                    <a:pt x="1" y="3063"/>
                  </a:moveTo>
                  <a:lnTo>
                    <a:pt x="3063" y="0"/>
                  </a:lnTo>
                  <a:lnTo>
                    <a:pt x="6163" y="3063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66500" y="3425950"/>
              <a:ext cx="154100" cy="77550"/>
            </a:xfrm>
            <a:custGeom>
              <a:rect b="b" l="l" r="r" t="t"/>
              <a:pathLst>
                <a:path extrusionOk="0" fill="none" h="3102" w="6164">
                  <a:moveTo>
                    <a:pt x="1" y="3101"/>
                  </a:moveTo>
                  <a:lnTo>
                    <a:pt x="3063" y="1"/>
                  </a:lnTo>
                  <a:lnTo>
                    <a:pt x="6163" y="3101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66500" y="3505850"/>
              <a:ext cx="154100" cy="77050"/>
            </a:xfrm>
            <a:custGeom>
              <a:rect b="b" l="l" r="r" t="t"/>
              <a:pathLst>
                <a:path extrusionOk="0" fill="none" h="3082" w="6164">
                  <a:moveTo>
                    <a:pt x="1" y="3082"/>
                  </a:moveTo>
                  <a:lnTo>
                    <a:pt x="3063" y="0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66500" y="3585725"/>
              <a:ext cx="154100" cy="77075"/>
            </a:xfrm>
            <a:custGeom>
              <a:rect b="b" l="l" r="r" t="t"/>
              <a:pathLst>
                <a:path extrusionOk="0" fill="none" h="3083" w="6164">
                  <a:moveTo>
                    <a:pt x="1" y="3082"/>
                  </a:moveTo>
                  <a:lnTo>
                    <a:pt x="3063" y="1"/>
                  </a:lnTo>
                  <a:lnTo>
                    <a:pt x="6163" y="3082"/>
                  </a:lnTo>
                </a:path>
              </a:pathLst>
            </a:custGeom>
            <a:noFill/>
            <a:ln cap="flat" cmpd="sng" w="11900">
              <a:solidFill>
                <a:srgbClr val="5687A8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4"/>
          <p:cNvGrpSpPr/>
          <p:nvPr/>
        </p:nvGrpSpPr>
        <p:grpSpPr>
          <a:xfrm>
            <a:off x="298041" y="1461544"/>
            <a:ext cx="81291" cy="986668"/>
            <a:chOff x="452325" y="2475625"/>
            <a:chExt cx="72900" cy="884825"/>
          </a:xfrm>
        </p:grpSpPr>
        <p:sp>
          <p:nvSpPr>
            <p:cNvPr id="212" name="Google Shape;212;p24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24"/>
          <p:cNvGrpSpPr/>
          <p:nvPr/>
        </p:nvGrpSpPr>
        <p:grpSpPr>
          <a:xfrm flipH="1" rot="5400000">
            <a:off x="8472147" y="1212177"/>
            <a:ext cx="666551" cy="184521"/>
            <a:chOff x="6639500" y="4097325"/>
            <a:chExt cx="597750" cy="165475"/>
          </a:xfrm>
        </p:grpSpPr>
        <p:sp>
          <p:nvSpPr>
            <p:cNvPr id="221" name="Google Shape;221;p24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/>
          <p:nvPr/>
        </p:nvSpPr>
        <p:spPr>
          <a:xfrm>
            <a:off x="0" y="138350"/>
            <a:ext cx="9144072" cy="25"/>
          </a:xfrm>
          <a:custGeom>
            <a:rect b="b" l="l" r="r" t="t"/>
            <a:pathLst>
              <a:path extrusionOk="0" fill="none" h="1" w="155096">
                <a:moveTo>
                  <a:pt x="0" y="0"/>
                </a:moveTo>
                <a:lnTo>
                  <a:pt x="155096" y="0"/>
                </a:lnTo>
              </a:path>
            </a:pathLst>
          </a:custGeom>
          <a:noFill/>
          <a:ln cap="flat" cmpd="sng" w="95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-1636" y="5000463"/>
            <a:ext cx="9144077" cy="25"/>
          </a:xfrm>
          <a:custGeom>
            <a:rect b="b" l="l" r="r" t="t"/>
            <a:pathLst>
              <a:path extrusionOk="0" fill="none" h="1" w="102257">
                <a:moveTo>
                  <a:pt x="102257" y="1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rgbClr val="FFF6E7"/>
            </a:solidFill>
            <a:prstDash val="solid"/>
            <a:miter lim="1902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811975" y="1365900"/>
            <a:ext cx="455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" type="subTitle"/>
          </p:nvPr>
        </p:nvSpPr>
        <p:spPr>
          <a:xfrm>
            <a:off x="811975" y="2158025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33" name="Google Shape;233;p25"/>
          <p:cNvGrpSpPr/>
          <p:nvPr/>
        </p:nvGrpSpPr>
        <p:grpSpPr>
          <a:xfrm>
            <a:off x="-1636" y="-7"/>
            <a:ext cx="9145708" cy="5141050"/>
            <a:chOff x="-1636" y="-7"/>
            <a:chExt cx="9145708" cy="5141050"/>
          </a:xfrm>
        </p:grpSpPr>
        <p:grpSp>
          <p:nvGrpSpPr>
            <p:cNvPr id="234" name="Google Shape;234;p25"/>
            <p:cNvGrpSpPr/>
            <p:nvPr/>
          </p:nvGrpSpPr>
          <p:grpSpPr>
            <a:xfrm>
              <a:off x="-9" y="-7"/>
              <a:ext cx="9143737" cy="5141050"/>
              <a:chOff x="238125" y="1136625"/>
              <a:chExt cx="7122400" cy="3422575"/>
            </a:xfrm>
          </p:grpSpPr>
          <p:sp>
            <p:nvSpPr>
              <p:cNvPr id="235" name="Google Shape;235;p25"/>
              <p:cNvSpPr/>
              <p:nvPr/>
            </p:nvSpPr>
            <p:spPr>
              <a:xfrm>
                <a:off x="238125" y="1136625"/>
                <a:ext cx="7122400" cy="139175"/>
              </a:xfrm>
              <a:custGeom>
                <a:rect b="b" l="l" r="r" t="t"/>
                <a:pathLst>
                  <a:path extrusionOk="0" h="5567" w="284896">
                    <a:moveTo>
                      <a:pt x="0" y="0"/>
                    </a:moveTo>
                    <a:lnTo>
                      <a:pt x="0" y="5566"/>
                    </a:lnTo>
                    <a:lnTo>
                      <a:pt x="284895" y="5566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238125" y="4420575"/>
                <a:ext cx="7122400" cy="138625"/>
              </a:xfrm>
              <a:custGeom>
                <a:rect b="b" l="l" r="r" t="t"/>
                <a:pathLst>
                  <a:path extrusionOk="0" h="5545" w="284896">
                    <a:moveTo>
                      <a:pt x="0" y="0"/>
                    </a:moveTo>
                    <a:lnTo>
                      <a:pt x="0" y="5545"/>
                    </a:lnTo>
                    <a:lnTo>
                      <a:pt x="284895" y="5545"/>
                    </a:lnTo>
                    <a:lnTo>
                      <a:pt x="284895" y="0"/>
                    </a:ln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" name="Google Shape;237;p25"/>
            <p:cNvSpPr/>
            <p:nvPr/>
          </p:nvSpPr>
          <p:spPr>
            <a:xfrm>
              <a:off x="0" y="138350"/>
              <a:ext cx="9144072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-1636" y="5000463"/>
              <a:ext cx="9144077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5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240" name="Google Shape;240;p25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accent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720000" y="1187600"/>
            <a:ext cx="38520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50" name="Google Shape;25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>
            <a:off x="0" y="-8100"/>
            <a:ext cx="3877400" cy="216375"/>
            <a:chOff x="0" y="-8100"/>
            <a:chExt cx="3877400" cy="216375"/>
          </a:xfrm>
        </p:grpSpPr>
        <p:sp>
          <p:nvSpPr>
            <p:cNvPr id="252" name="Google Shape;252;p26"/>
            <p:cNvSpPr/>
            <p:nvPr/>
          </p:nvSpPr>
          <p:spPr>
            <a:xfrm>
              <a:off x="0" y="-8100"/>
              <a:ext cx="3793725" cy="216375"/>
            </a:xfrm>
            <a:custGeom>
              <a:rect b="b" l="l" r="r" t="t"/>
              <a:pathLst>
                <a:path extrusionOk="0" h="8655" w="151749">
                  <a:moveTo>
                    <a:pt x="0" y="0"/>
                  </a:moveTo>
                  <a:lnTo>
                    <a:pt x="0" y="8654"/>
                  </a:lnTo>
                  <a:lnTo>
                    <a:pt x="147411" y="8654"/>
                  </a:lnTo>
                  <a:lnTo>
                    <a:pt x="151748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0" y="138350"/>
              <a:ext cx="3877400" cy="25"/>
            </a:xfrm>
            <a:custGeom>
              <a:rect b="b" l="l" r="r" t="t"/>
              <a:pathLst>
                <a:path extrusionOk="0" fill="none" h="1" w="155096">
                  <a:moveTo>
                    <a:pt x="0" y="0"/>
                  </a:moveTo>
                  <a:lnTo>
                    <a:pt x="155096" y="0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26"/>
          <p:cNvGrpSpPr/>
          <p:nvPr/>
        </p:nvGrpSpPr>
        <p:grpSpPr>
          <a:xfrm>
            <a:off x="6587375" y="4930168"/>
            <a:ext cx="2556425" cy="216400"/>
            <a:chOff x="6587375" y="4930088"/>
            <a:chExt cx="2556425" cy="216400"/>
          </a:xfrm>
        </p:grpSpPr>
        <p:sp>
          <p:nvSpPr>
            <p:cNvPr id="255" name="Google Shape;255;p26"/>
            <p:cNvSpPr/>
            <p:nvPr/>
          </p:nvSpPr>
          <p:spPr>
            <a:xfrm>
              <a:off x="6671075" y="4930088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6587375" y="5000463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26"/>
          <p:cNvGrpSpPr/>
          <p:nvPr/>
        </p:nvGrpSpPr>
        <p:grpSpPr>
          <a:xfrm>
            <a:off x="8764168" y="2977890"/>
            <a:ext cx="82490" cy="1001973"/>
            <a:chOff x="7173675" y="1384800"/>
            <a:chExt cx="73975" cy="898550"/>
          </a:xfrm>
        </p:grpSpPr>
        <p:sp>
          <p:nvSpPr>
            <p:cNvPr id="258" name="Google Shape;258;p26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nrope"/>
              <a:buChar char="■"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"/>
          <p:cNvSpPr/>
          <p:nvPr/>
        </p:nvSpPr>
        <p:spPr>
          <a:xfrm>
            <a:off x="713225" y="3261828"/>
            <a:ext cx="4221905" cy="438288"/>
          </a:xfrm>
          <a:custGeom>
            <a:rect b="b" l="l" r="r" t="t"/>
            <a:pathLst>
              <a:path extrusionOk="0" h="8764" w="84417">
                <a:moveTo>
                  <a:pt x="1858" y="0"/>
                </a:moveTo>
                <a:lnTo>
                  <a:pt x="1" y="8763"/>
                </a:lnTo>
                <a:lnTo>
                  <a:pt x="82535" y="8763"/>
                </a:lnTo>
                <a:lnTo>
                  <a:pt x="84416" y="0"/>
                </a:lnTo>
                <a:close/>
              </a:path>
            </a:pathLst>
          </a:cu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"/>
          <p:cNvSpPr txBox="1"/>
          <p:nvPr>
            <p:ph type="ctrTitle"/>
          </p:nvPr>
        </p:nvSpPr>
        <p:spPr>
          <a:xfrm>
            <a:off x="914400" y="740175"/>
            <a:ext cx="5041025" cy="1755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6600">
                <a:solidFill>
                  <a:srgbClr val="19657C"/>
                </a:solidFill>
              </a:rPr>
              <a:t>FIT GYM </a:t>
            </a:r>
            <a:endParaRPr sz="6600">
              <a:solidFill>
                <a:srgbClr val="19657C"/>
              </a:solidFill>
            </a:endParaRPr>
          </a:p>
        </p:txBody>
      </p:sp>
      <p:sp>
        <p:nvSpPr>
          <p:cNvPr id="342" name="Google Shape;342;p1"/>
          <p:cNvSpPr txBox="1"/>
          <p:nvPr>
            <p:ph idx="1" type="subTitle"/>
          </p:nvPr>
        </p:nvSpPr>
        <p:spPr>
          <a:xfrm>
            <a:off x="789425" y="3277851"/>
            <a:ext cx="4171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Supervised  by: Dr. Sufyan samara</a:t>
            </a:r>
            <a:endParaRPr/>
          </a:p>
        </p:txBody>
      </p:sp>
      <p:grpSp>
        <p:nvGrpSpPr>
          <p:cNvPr id="343" name="Google Shape;343;p1"/>
          <p:cNvGrpSpPr/>
          <p:nvPr/>
        </p:nvGrpSpPr>
        <p:grpSpPr>
          <a:xfrm>
            <a:off x="4935015" y="1992022"/>
            <a:ext cx="3911637" cy="2698305"/>
            <a:chOff x="451225" y="1560100"/>
            <a:chExt cx="3866400" cy="2667100"/>
          </a:xfrm>
        </p:grpSpPr>
        <p:sp>
          <p:nvSpPr>
            <p:cNvPr id="344" name="Google Shape;344;p1"/>
            <p:cNvSpPr/>
            <p:nvPr/>
          </p:nvSpPr>
          <p:spPr>
            <a:xfrm>
              <a:off x="2216500" y="1560100"/>
              <a:ext cx="485750" cy="329925"/>
            </a:xfrm>
            <a:custGeom>
              <a:rect b="b" l="l" r="r" t="t"/>
              <a:pathLst>
                <a:path extrusionOk="0" h="13197" w="19430">
                  <a:moveTo>
                    <a:pt x="16644" y="0"/>
                  </a:moveTo>
                  <a:cubicBezTo>
                    <a:pt x="16107" y="0"/>
                    <a:pt x="15418" y="313"/>
                    <a:pt x="14683" y="1009"/>
                  </a:cubicBezTo>
                  <a:lnTo>
                    <a:pt x="13763" y="1930"/>
                  </a:lnTo>
                  <a:cubicBezTo>
                    <a:pt x="13763" y="1930"/>
                    <a:pt x="11719" y="1063"/>
                    <a:pt x="8917" y="1063"/>
                  </a:cubicBezTo>
                  <a:cubicBezTo>
                    <a:pt x="7563" y="1063"/>
                    <a:pt x="6033" y="1265"/>
                    <a:pt x="4471" y="1864"/>
                  </a:cubicBezTo>
                  <a:cubicBezTo>
                    <a:pt x="4618" y="1149"/>
                    <a:pt x="4498" y="777"/>
                    <a:pt x="4294" y="777"/>
                  </a:cubicBezTo>
                  <a:cubicBezTo>
                    <a:pt x="4074" y="777"/>
                    <a:pt x="3755" y="1215"/>
                    <a:pt x="3572" y="2127"/>
                  </a:cubicBezTo>
                  <a:cubicBezTo>
                    <a:pt x="1381" y="2215"/>
                    <a:pt x="0" y="2478"/>
                    <a:pt x="2038" y="3332"/>
                  </a:cubicBezTo>
                  <a:cubicBezTo>
                    <a:pt x="1797" y="5305"/>
                    <a:pt x="1030" y="8373"/>
                    <a:pt x="2498" y="12164"/>
                  </a:cubicBezTo>
                  <a:cubicBezTo>
                    <a:pt x="4920" y="12952"/>
                    <a:pt x="7311" y="13197"/>
                    <a:pt x="9347" y="13197"/>
                  </a:cubicBezTo>
                  <a:cubicBezTo>
                    <a:pt x="12690" y="13197"/>
                    <a:pt x="15078" y="12537"/>
                    <a:pt x="15078" y="12537"/>
                  </a:cubicBezTo>
                  <a:cubicBezTo>
                    <a:pt x="15078" y="12537"/>
                    <a:pt x="16415" y="10148"/>
                    <a:pt x="16415" y="7277"/>
                  </a:cubicBezTo>
                  <a:cubicBezTo>
                    <a:pt x="16415" y="7277"/>
                    <a:pt x="16458" y="7288"/>
                    <a:pt x="16545" y="7288"/>
                  </a:cubicBezTo>
                  <a:cubicBezTo>
                    <a:pt x="16798" y="7288"/>
                    <a:pt x="17417" y="7191"/>
                    <a:pt x="18365" y="6422"/>
                  </a:cubicBezTo>
                  <a:cubicBezTo>
                    <a:pt x="19429" y="5582"/>
                    <a:pt x="18918" y="4328"/>
                    <a:pt x="17334" y="4328"/>
                  </a:cubicBezTo>
                  <a:cubicBezTo>
                    <a:pt x="17059" y="4328"/>
                    <a:pt x="16752" y="4366"/>
                    <a:pt x="16415" y="4450"/>
                  </a:cubicBezTo>
                  <a:cubicBezTo>
                    <a:pt x="18348" y="1805"/>
                    <a:pt x="17934" y="0"/>
                    <a:pt x="16644" y="0"/>
                  </a:cubicBezTo>
                  <a:close/>
                </a:path>
              </a:pathLst>
            </a:custGeom>
            <a:solidFill>
              <a:srgbClr val="280F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2328250" y="1560900"/>
              <a:ext cx="374750" cy="320300"/>
            </a:xfrm>
            <a:custGeom>
              <a:rect b="b" l="l" r="r" t="t"/>
              <a:pathLst>
                <a:path extrusionOk="0" h="12812" w="14990">
                  <a:moveTo>
                    <a:pt x="12172" y="0"/>
                  </a:moveTo>
                  <a:cubicBezTo>
                    <a:pt x="11635" y="0"/>
                    <a:pt x="10947" y="311"/>
                    <a:pt x="10213" y="999"/>
                  </a:cubicBezTo>
                  <a:lnTo>
                    <a:pt x="9293" y="1942"/>
                  </a:lnTo>
                  <a:cubicBezTo>
                    <a:pt x="9293" y="1942"/>
                    <a:pt x="7234" y="1058"/>
                    <a:pt x="4415" y="1058"/>
                  </a:cubicBezTo>
                  <a:cubicBezTo>
                    <a:pt x="3070" y="1058"/>
                    <a:pt x="1551" y="1259"/>
                    <a:pt x="1" y="1854"/>
                  </a:cubicBezTo>
                  <a:cubicBezTo>
                    <a:pt x="1" y="1854"/>
                    <a:pt x="39" y="1853"/>
                    <a:pt x="109" y="1853"/>
                  </a:cubicBezTo>
                  <a:cubicBezTo>
                    <a:pt x="973" y="1853"/>
                    <a:pt x="6745" y="1928"/>
                    <a:pt x="8022" y="3914"/>
                  </a:cubicBezTo>
                  <a:cubicBezTo>
                    <a:pt x="8899" y="3066"/>
                    <a:pt x="9703" y="2625"/>
                    <a:pt x="10197" y="2625"/>
                  </a:cubicBezTo>
                  <a:cubicBezTo>
                    <a:pt x="10815" y="2625"/>
                    <a:pt x="10950" y="3311"/>
                    <a:pt x="10147" y="4747"/>
                  </a:cubicBezTo>
                  <a:cubicBezTo>
                    <a:pt x="10175" y="4745"/>
                    <a:pt x="10202" y="4745"/>
                    <a:pt x="10227" y="4745"/>
                  </a:cubicBezTo>
                  <a:cubicBezTo>
                    <a:pt x="11365" y="4745"/>
                    <a:pt x="10143" y="6167"/>
                    <a:pt x="7956" y="6982"/>
                  </a:cubicBezTo>
                  <a:cubicBezTo>
                    <a:pt x="6049" y="7661"/>
                    <a:pt x="8460" y="11584"/>
                    <a:pt x="9293" y="12811"/>
                  </a:cubicBezTo>
                  <a:cubicBezTo>
                    <a:pt x="10147" y="12680"/>
                    <a:pt x="10608" y="12527"/>
                    <a:pt x="10608" y="12527"/>
                  </a:cubicBezTo>
                  <a:cubicBezTo>
                    <a:pt x="10608" y="12527"/>
                    <a:pt x="11923" y="10160"/>
                    <a:pt x="11923" y="7311"/>
                  </a:cubicBezTo>
                  <a:cubicBezTo>
                    <a:pt x="11923" y="7311"/>
                    <a:pt x="11960" y="7319"/>
                    <a:pt x="12032" y="7319"/>
                  </a:cubicBezTo>
                  <a:cubicBezTo>
                    <a:pt x="12272" y="7319"/>
                    <a:pt x="12899" y="7229"/>
                    <a:pt x="13873" y="6456"/>
                  </a:cubicBezTo>
                  <a:cubicBezTo>
                    <a:pt x="14990" y="5600"/>
                    <a:pt x="14463" y="4333"/>
                    <a:pt x="12882" y="4333"/>
                  </a:cubicBezTo>
                  <a:cubicBezTo>
                    <a:pt x="12602" y="4333"/>
                    <a:pt x="12288" y="4373"/>
                    <a:pt x="11945" y="4462"/>
                  </a:cubicBezTo>
                  <a:cubicBezTo>
                    <a:pt x="13880" y="1799"/>
                    <a:pt x="13464" y="0"/>
                    <a:pt x="12172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2652050" y="3409750"/>
              <a:ext cx="109600" cy="93150"/>
            </a:xfrm>
            <a:custGeom>
              <a:rect b="b" l="l" r="r" t="t"/>
              <a:pathLst>
                <a:path extrusionOk="0" h="3726" w="4384">
                  <a:moveTo>
                    <a:pt x="2565" y="0"/>
                  </a:moveTo>
                  <a:cubicBezTo>
                    <a:pt x="2565" y="0"/>
                    <a:pt x="1" y="504"/>
                    <a:pt x="395" y="3726"/>
                  </a:cubicBezTo>
                  <a:lnTo>
                    <a:pt x="4384" y="3397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2117875" y="3409750"/>
              <a:ext cx="109600" cy="93150"/>
            </a:xfrm>
            <a:custGeom>
              <a:rect b="b" l="l" r="r" t="t"/>
              <a:pathLst>
                <a:path extrusionOk="0" h="3726" w="4384">
                  <a:moveTo>
                    <a:pt x="1841" y="0"/>
                  </a:moveTo>
                  <a:lnTo>
                    <a:pt x="0" y="3397"/>
                  </a:lnTo>
                  <a:lnTo>
                    <a:pt x="4011" y="3726"/>
                  </a:lnTo>
                  <a:cubicBezTo>
                    <a:pt x="4383" y="504"/>
                    <a:pt x="1841" y="0"/>
                    <a:pt x="1841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194700" y="4080900"/>
              <a:ext cx="2505475" cy="63025"/>
            </a:xfrm>
            <a:custGeom>
              <a:rect b="b" l="l" r="r" t="t"/>
              <a:pathLst>
                <a:path extrusionOk="0" h="2521" w="100219">
                  <a:moveTo>
                    <a:pt x="50120" y="0"/>
                  </a:moveTo>
                  <a:cubicBezTo>
                    <a:pt x="22442" y="0"/>
                    <a:pt x="1" y="548"/>
                    <a:pt x="1" y="1249"/>
                  </a:cubicBezTo>
                  <a:cubicBezTo>
                    <a:pt x="1" y="1951"/>
                    <a:pt x="22442" y="2520"/>
                    <a:pt x="50120" y="2520"/>
                  </a:cubicBezTo>
                  <a:cubicBezTo>
                    <a:pt x="77777" y="2520"/>
                    <a:pt x="100218" y="1973"/>
                    <a:pt x="100218" y="1249"/>
                  </a:cubicBezTo>
                  <a:cubicBezTo>
                    <a:pt x="100218" y="570"/>
                    <a:pt x="77799" y="0"/>
                    <a:pt x="5012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396325" y="2880500"/>
              <a:ext cx="1045375" cy="1064550"/>
            </a:xfrm>
            <a:custGeom>
              <a:rect b="b" l="l" r="r" t="t"/>
              <a:pathLst>
                <a:path extrusionOk="0" h="42582" w="41815">
                  <a:moveTo>
                    <a:pt x="41814" y="0"/>
                  </a:moveTo>
                  <a:lnTo>
                    <a:pt x="30616" y="921"/>
                  </a:lnTo>
                  <a:lnTo>
                    <a:pt x="28643" y="3857"/>
                  </a:lnTo>
                  <a:cubicBezTo>
                    <a:pt x="28643" y="3857"/>
                    <a:pt x="8109" y="6356"/>
                    <a:pt x="4055" y="8810"/>
                  </a:cubicBezTo>
                  <a:cubicBezTo>
                    <a:pt x="0" y="11309"/>
                    <a:pt x="5479" y="42581"/>
                    <a:pt x="5479" y="42581"/>
                  </a:cubicBezTo>
                  <a:lnTo>
                    <a:pt x="18212" y="42581"/>
                  </a:lnTo>
                  <a:lnTo>
                    <a:pt x="15078" y="20535"/>
                  </a:lnTo>
                  <a:cubicBezTo>
                    <a:pt x="15078" y="20535"/>
                    <a:pt x="35349" y="19877"/>
                    <a:pt x="41814" y="17335"/>
                  </a:cubicBezTo>
                  <a:lnTo>
                    <a:pt x="41814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1769975" y="2880500"/>
              <a:ext cx="671175" cy="511200"/>
            </a:xfrm>
            <a:custGeom>
              <a:rect b="b" l="l" r="r" t="t"/>
              <a:pathLst>
                <a:path extrusionOk="0" h="20448" w="26847">
                  <a:moveTo>
                    <a:pt x="26846" y="0"/>
                  </a:moveTo>
                  <a:lnTo>
                    <a:pt x="15670" y="921"/>
                  </a:lnTo>
                  <a:lnTo>
                    <a:pt x="13697" y="3857"/>
                  </a:lnTo>
                  <a:cubicBezTo>
                    <a:pt x="13697" y="3857"/>
                    <a:pt x="6663" y="4712"/>
                    <a:pt x="0" y="5896"/>
                  </a:cubicBezTo>
                  <a:cubicBezTo>
                    <a:pt x="2104" y="11528"/>
                    <a:pt x="2389" y="17839"/>
                    <a:pt x="2389" y="20447"/>
                  </a:cubicBezTo>
                  <a:cubicBezTo>
                    <a:pt x="7890" y="20184"/>
                    <a:pt x="21740" y="19351"/>
                    <a:pt x="26846" y="17335"/>
                  </a:cubicBezTo>
                  <a:lnTo>
                    <a:pt x="26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1458775" y="3050350"/>
              <a:ext cx="212600" cy="247650"/>
            </a:xfrm>
            <a:custGeom>
              <a:rect b="b" l="l" r="r" t="t"/>
              <a:pathLst>
                <a:path extrusionOk="0" h="9906" w="8504">
                  <a:moveTo>
                    <a:pt x="8022" y="0"/>
                  </a:moveTo>
                  <a:cubicBezTo>
                    <a:pt x="5085" y="614"/>
                    <a:pt x="2674" y="1337"/>
                    <a:pt x="1535" y="2016"/>
                  </a:cubicBezTo>
                  <a:cubicBezTo>
                    <a:pt x="373" y="2718"/>
                    <a:pt x="1" y="5808"/>
                    <a:pt x="23" y="9796"/>
                  </a:cubicBezTo>
                  <a:cubicBezTo>
                    <a:pt x="439" y="9884"/>
                    <a:pt x="812" y="9906"/>
                    <a:pt x="1228" y="9906"/>
                  </a:cubicBezTo>
                  <a:cubicBezTo>
                    <a:pt x="5260" y="9906"/>
                    <a:pt x="8504" y="6640"/>
                    <a:pt x="8504" y="2630"/>
                  </a:cubicBezTo>
                  <a:cubicBezTo>
                    <a:pt x="8504" y="1688"/>
                    <a:pt x="8328" y="811"/>
                    <a:pt x="8022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1763400" y="3313875"/>
              <a:ext cx="9325" cy="80000"/>
            </a:xfrm>
            <a:custGeom>
              <a:rect b="b" l="l" r="r" t="t"/>
              <a:pathLst>
                <a:path extrusionOk="0" fill="none" h="3200" w="373">
                  <a:moveTo>
                    <a:pt x="373" y="32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1505900" y="3773525"/>
              <a:ext cx="344625" cy="171525"/>
            </a:xfrm>
            <a:custGeom>
              <a:rect b="b" l="l" r="r" t="t"/>
              <a:pathLst>
                <a:path extrusionOk="0" h="6861" w="13785">
                  <a:moveTo>
                    <a:pt x="0" y="1"/>
                  </a:moveTo>
                  <a:cubicBezTo>
                    <a:pt x="570" y="4011"/>
                    <a:pt x="1074" y="6860"/>
                    <a:pt x="1074" y="6860"/>
                  </a:cubicBezTo>
                  <a:lnTo>
                    <a:pt x="13785" y="6860"/>
                  </a:lnTo>
                  <a:lnTo>
                    <a:pt x="128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1508625" y="3796550"/>
              <a:ext cx="325475" cy="30700"/>
            </a:xfrm>
            <a:custGeom>
              <a:rect b="b" l="l" r="r" t="t"/>
              <a:pathLst>
                <a:path extrusionOk="0" h="1228" w="13019">
                  <a:moveTo>
                    <a:pt x="1" y="0"/>
                  </a:moveTo>
                  <a:cubicBezTo>
                    <a:pt x="89" y="439"/>
                    <a:pt x="132" y="855"/>
                    <a:pt x="198" y="1228"/>
                  </a:cubicBezTo>
                  <a:lnTo>
                    <a:pt x="13018" y="1228"/>
                  </a:lnTo>
                  <a:lnTo>
                    <a:pt x="12821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2364425" y="2880500"/>
              <a:ext cx="76725" cy="343550"/>
            </a:xfrm>
            <a:custGeom>
              <a:rect b="b" l="l" r="r" t="t"/>
              <a:pathLst>
                <a:path extrusionOk="0" h="13742" w="3069">
                  <a:moveTo>
                    <a:pt x="3046" y="0"/>
                  </a:moveTo>
                  <a:lnTo>
                    <a:pt x="0" y="241"/>
                  </a:lnTo>
                  <a:cubicBezTo>
                    <a:pt x="110" y="1819"/>
                    <a:pt x="789" y="10147"/>
                    <a:pt x="3024" y="13653"/>
                  </a:cubicBezTo>
                  <a:cubicBezTo>
                    <a:pt x="3046" y="13697"/>
                    <a:pt x="3046" y="13719"/>
                    <a:pt x="3068" y="13741"/>
                  </a:cubicBezTo>
                  <a:cubicBezTo>
                    <a:pt x="3068" y="1491"/>
                    <a:pt x="3068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825850" y="3221825"/>
              <a:ext cx="614200" cy="70700"/>
            </a:xfrm>
            <a:custGeom>
              <a:rect b="b" l="l" r="r" t="t"/>
              <a:pathLst>
                <a:path extrusionOk="0" fill="none" h="2828" w="24568">
                  <a:moveTo>
                    <a:pt x="24567" y="0"/>
                  </a:moveTo>
                  <a:cubicBezTo>
                    <a:pt x="24567" y="0"/>
                    <a:pt x="8986" y="2740"/>
                    <a:pt x="1" y="2828"/>
                  </a:cubicBez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970075" y="3467825"/>
              <a:ext cx="1471075" cy="61925"/>
            </a:xfrm>
            <a:custGeom>
              <a:rect b="b" l="l" r="r" t="t"/>
              <a:pathLst>
                <a:path extrusionOk="0" h="2477" w="58843">
                  <a:moveTo>
                    <a:pt x="1250" y="0"/>
                  </a:moveTo>
                  <a:cubicBezTo>
                    <a:pt x="548" y="0"/>
                    <a:pt x="0" y="548"/>
                    <a:pt x="0" y="1228"/>
                  </a:cubicBezTo>
                  <a:cubicBezTo>
                    <a:pt x="0" y="1929"/>
                    <a:pt x="548" y="2477"/>
                    <a:pt x="1250" y="2477"/>
                  </a:cubicBezTo>
                  <a:lnTo>
                    <a:pt x="58842" y="2477"/>
                  </a:lnTo>
                  <a:lnTo>
                    <a:pt x="58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1086775" y="3448650"/>
              <a:ext cx="63575" cy="101375"/>
            </a:xfrm>
            <a:custGeom>
              <a:rect b="b" l="l" r="r" t="t"/>
              <a:pathLst>
                <a:path extrusionOk="0" h="4055" w="2543">
                  <a:moveTo>
                    <a:pt x="0" y="0"/>
                  </a:moveTo>
                  <a:lnTo>
                    <a:pt x="0" y="4055"/>
                  </a:lnTo>
                  <a:lnTo>
                    <a:pt x="2543" y="4055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240175" y="3130325"/>
              <a:ext cx="125500" cy="734725"/>
            </a:xfrm>
            <a:custGeom>
              <a:rect b="b" l="l" r="r" t="t"/>
              <a:pathLst>
                <a:path extrusionOk="0" h="29389" w="5020">
                  <a:moveTo>
                    <a:pt x="2521" y="1"/>
                  </a:moveTo>
                  <a:cubicBezTo>
                    <a:pt x="1140" y="1"/>
                    <a:pt x="22" y="1118"/>
                    <a:pt x="22" y="2477"/>
                  </a:cubicBezTo>
                  <a:lnTo>
                    <a:pt x="22" y="26890"/>
                  </a:lnTo>
                  <a:cubicBezTo>
                    <a:pt x="1" y="28271"/>
                    <a:pt x="1118" y="29389"/>
                    <a:pt x="2521" y="29389"/>
                  </a:cubicBezTo>
                  <a:cubicBezTo>
                    <a:pt x="3880" y="29389"/>
                    <a:pt x="5019" y="28271"/>
                    <a:pt x="5019" y="26890"/>
                  </a:cubicBezTo>
                  <a:lnTo>
                    <a:pt x="5019" y="2477"/>
                  </a:lnTo>
                  <a:cubicBezTo>
                    <a:pt x="5019" y="1118"/>
                    <a:pt x="3880" y="1"/>
                    <a:pt x="2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1240725" y="3666700"/>
              <a:ext cx="124950" cy="198900"/>
            </a:xfrm>
            <a:custGeom>
              <a:rect b="b" l="l" r="r" t="t"/>
              <a:pathLst>
                <a:path extrusionOk="0" h="7956" w="4998">
                  <a:moveTo>
                    <a:pt x="0" y="0"/>
                  </a:moveTo>
                  <a:cubicBezTo>
                    <a:pt x="0" y="27"/>
                    <a:pt x="0" y="53"/>
                    <a:pt x="0" y="79"/>
                  </a:cubicBez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4997" y="0"/>
                  </a:moveTo>
                  <a:cubicBezTo>
                    <a:pt x="4997" y="1359"/>
                    <a:pt x="3858" y="2477"/>
                    <a:pt x="2499" y="2477"/>
                  </a:cubicBezTo>
                  <a:cubicBezTo>
                    <a:pt x="1123" y="2477"/>
                    <a:pt x="22" y="1402"/>
                    <a:pt x="0" y="79"/>
                  </a:cubicBezTo>
                  <a:lnTo>
                    <a:pt x="0" y="79"/>
                  </a:lnTo>
                  <a:lnTo>
                    <a:pt x="0" y="5479"/>
                  </a:lnTo>
                  <a:cubicBezTo>
                    <a:pt x="0" y="6838"/>
                    <a:pt x="1118" y="7956"/>
                    <a:pt x="2499" y="7956"/>
                  </a:cubicBezTo>
                  <a:cubicBezTo>
                    <a:pt x="3858" y="7956"/>
                    <a:pt x="4997" y="6838"/>
                    <a:pt x="4997" y="5479"/>
                  </a:cubicBezTo>
                  <a:lnTo>
                    <a:pt x="4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50875" y="3234425"/>
              <a:ext cx="89325" cy="526525"/>
            </a:xfrm>
            <a:custGeom>
              <a:rect b="b" l="l" r="r" t="t"/>
              <a:pathLst>
                <a:path extrusionOk="0" h="21061" w="3573">
                  <a:moveTo>
                    <a:pt x="1797" y="1"/>
                  </a:moveTo>
                  <a:cubicBezTo>
                    <a:pt x="811" y="1"/>
                    <a:pt x="0" y="789"/>
                    <a:pt x="0" y="1776"/>
                  </a:cubicBezTo>
                  <a:lnTo>
                    <a:pt x="0" y="19286"/>
                  </a:lnTo>
                  <a:cubicBezTo>
                    <a:pt x="0" y="20272"/>
                    <a:pt x="789" y="21061"/>
                    <a:pt x="1797" y="21061"/>
                  </a:cubicBezTo>
                  <a:cubicBezTo>
                    <a:pt x="2784" y="21061"/>
                    <a:pt x="3573" y="20272"/>
                    <a:pt x="3573" y="19286"/>
                  </a:cubicBezTo>
                  <a:lnTo>
                    <a:pt x="3573" y="1776"/>
                  </a:lnTo>
                  <a:cubicBezTo>
                    <a:pt x="3573" y="789"/>
                    <a:pt x="2784" y="1"/>
                    <a:pt x="1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1150875" y="3618475"/>
              <a:ext cx="89325" cy="142475"/>
            </a:xfrm>
            <a:custGeom>
              <a:rect b="b" l="l" r="r" t="t"/>
              <a:pathLst>
                <a:path extrusionOk="0" h="5699" w="3573">
                  <a:moveTo>
                    <a:pt x="0" y="1"/>
                  </a:moveTo>
                  <a:lnTo>
                    <a:pt x="0" y="3924"/>
                  </a:lnTo>
                  <a:cubicBezTo>
                    <a:pt x="0" y="4910"/>
                    <a:pt x="811" y="5699"/>
                    <a:pt x="1797" y="5699"/>
                  </a:cubicBezTo>
                  <a:cubicBezTo>
                    <a:pt x="2784" y="5699"/>
                    <a:pt x="3573" y="4910"/>
                    <a:pt x="3573" y="3924"/>
                  </a:cubicBezTo>
                  <a:lnTo>
                    <a:pt x="3573" y="1"/>
                  </a:lnTo>
                  <a:cubicBezTo>
                    <a:pt x="3573" y="987"/>
                    <a:pt x="2784" y="1776"/>
                    <a:pt x="1797" y="1776"/>
                  </a:cubicBezTo>
                  <a:cubicBezTo>
                    <a:pt x="789" y="1776"/>
                    <a:pt x="0" y="98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401800" y="3945025"/>
              <a:ext cx="468450" cy="156175"/>
            </a:xfrm>
            <a:custGeom>
              <a:rect b="b" l="l" r="r" t="t"/>
              <a:pathLst>
                <a:path extrusionOk="0" h="6247" w="18738">
                  <a:moveTo>
                    <a:pt x="5260" y="0"/>
                  </a:moveTo>
                  <a:cubicBezTo>
                    <a:pt x="1" y="0"/>
                    <a:pt x="88" y="6246"/>
                    <a:pt x="88" y="6246"/>
                  </a:cubicBezTo>
                  <a:lnTo>
                    <a:pt x="18738" y="6246"/>
                  </a:lnTo>
                  <a:lnTo>
                    <a:pt x="179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1495300" y="3860175"/>
              <a:ext cx="233050" cy="84875"/>
            </a:xfrm>
            <a:custGeom>
              <a:rect b="b" l="l" r="r" t="t"/>
              <a:pathLst>
                <a:path extrusionOk="0" h="3395" w="9322">
                  <a:moveTo>
                    <a:pt x="4710" y="1"/>
                  </a:moveTo>
                  <a:cubicBezTo>
                    <a:pt x="2392" y="1"/>
                    <a:pt x="0" y="661"/>
                    <a:pt x="1498" y="3394"/>
                  </a:cubicBezTo>
                  <a:lnTo>
                    <a:pt x="8555" y="3394"/>
                  </a:lnTo>
                  <a:cubicBezTo>
                    <a:pt x="8555" y="3394"/>
                    <a:pt x="9322" y="852"/>
                    <a:pt x="7897" y="392"/>
                  </a:cubicBezTo>
                  <a:cubicBezTo>
                    <a:pt x="7375" y="223"/>
                    <a:pt x="6055" y="1"/>
                    <a:pt x="4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1401250" y="3945025"/>
              <a:ext cx="320525" cy="156175"/>
            </a:xfrm>
            <a:custGeom>
              <a:rect b="b" l="l" r="r" t="t"/>
              <a:pathLst>
                <a:path extrusionOk="0" h="6247" w="12821">
                  <a:moveTo>
                    <a:pt x="5260" y="0"/>
                  </a:moveTo>
                  <a:cubicBezTo>
                    <a:pt x="1" y="0"/>
                    <a:pt x="66" y="6246"/>
                    <a:pt x="66" y="6246"/>
                  </a:cubicBezTo>
                  <a:lnTo>
                    <a:pt x="12821" y="6246"/>
                  </a:lnTo>
                  <a:cubicBezTo>
                    <a:pt x="12821" y="285"/>
                    <a:pt x="9117" y="0"/>
                    <a:pt x="9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1402900" y="4079800"/>
              <a:ext cx="466800" cy="21400"/>
            </a:xfrm>
            <a:custGeom>
              <a:rect b="b" l="l" r="r" t="t"/>
              <a:pathLst>
                <a:path extrusionOk="0" h="856" w="18672">
                  <a:moveTo>
                    <a:pt x="66" y="0"/>
                  </a:moveTo>
                  <a:cubicBezTo>
                    <a:pt x="0" y="526"/>
                    <a:pt x="0" y="855"/>
                    <a:pt x="0" y="855"/>
                  </a:cubicBezTo>
                  <a:lnTo>
                    <a:pt x="18672" y="855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2437825" y="2880500"/>
              <a:ext cx="1045925" cy="1064550"/>
            </a:xfrm>
            <a:custGeom>
              <a:rect b="b" l="l" r="r" t="t"/>
              <a:pathLst>
                <a:path extrusionOk="0" h="42582" w="41837">
                  <a:moveTo>
                    <a:pt x="1" y="0"/>
                  </a:moveTo>
                  <a:lnTo>
                    <a:pt x="1" y="17335"/>
                  </a:lnTo>
                  <a:cubicBezTo>
                    <a:pt x="6466" y="19877"/>
                    <a:pt x="26737" y="20535"/>
                    <a:pt x="26737" y="20535"/>
                  </a:cubicBezTo>
                  <a:lnTo>
                    <a:pt x="23625" y="42581"/>
                  </a:lnTo>
                  <a:lnTo>
                    <a:pt x="36358" y="42581"/>
                  </a:lnTo>
                  <a:cubicBezTo>
                    <a:pt x="36358" y="42581"/>
                    <a:pt x="41837" y="11309"/>
                    <a:pt x="37782" y="8810"/>
                  </a:cubicBezTo>
                  <a:cubicBezTo>
                    <a:pt x="33728" y="6356"/>
                    <a:pt x="13172" y="3857"/>
                    <a:pt x="13172" y="3857"/>
                  </a:cubicBezTo>
                  <a:lnTo>
                    <a:pt x="11199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2438925" y="2880500"/>
              <a:ext cx="671725" cy="511200"/>
            </a:xfrm>
            <a:custGeom>
              <a:rect b="b" l="l" r="r" t="t"/>
              <a:pathLst>
                <a:path extrusionOk="0" h="20448" w="26869">
                  <a:moveTo>
                    <a:pt x="1" y="0"/>
                  </a:moveTo>
                  <a:lnTo>
                    <a:pt x="1" y="17335"/>
                  </a:lnTo>
                  <a:cubicBezTo>
                    <a:pt x="5129" y="19351"/>
                    <a:pt x="18979" y="20184"/>
                    <a:pt x="24480" y="20447"/>
                  </a:cubicBezTo>
                  <a:cubicBezTo>
                    <a:pt x="24480" y="17839"/>
                    <a:pt x="24743" y="11528"/>
                    <a:pt x="26868" y="5896"/>
                  </a:cubicBezTo>
                  <a:cubicBezTo>
                    <a:pt x="20184" y="4712"/>
                    <a:pt x="13172" y="3857"/>
                    <a:pt x="13172" y="3857"/>
                  </a:cubicBezTo>
                  <a:lnTo>
                    <a:pt x="11199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3208150" y="3050350"/>
              <a:ext cx="213150" cy="247650"/>
            </a:xfrm>
            <a:custGeom>
              <a:rect b="b" l="l" r="r" t="t"/>
              <a:pathLst>
                <a:path extrusionOk="0" h="9906" w="8526">
                  <a:moveTo>
                    <a:pt x="504" y="0"/>
                  </a:moveTo>
                  <a:cubicBezTo>
                    <a:pt x="198" y="811"/>
                    <a:pt x="0" y="1688"/>
                    <a:pt x="0" y="2630"/>
                  </a:cubicBezTo>
                  <a:cubicBezTo>
                    <a:pt x="0" y="6640"/>
                    <a:pt x="3266" y="9906"/>
                    <a:pt x="7298" y="9906"/>
                  </a:cubicBezTo>
                  <a:cubicBezTo>
                    <a:pt x="7714" y="9906"/>
                    <a:pt x="8087" y="9884"/>
                    <a:pt x="8503" y="9796"/>
                  </a:cubicBezTo>
                  <a:cubicBezTo>
                    <a:pt x="8525" y="5808"/>
                    <a:pt x="8153" y="2718"/>
                    <a:pt x="6991" y="2016"/>
                  </a:cubicBezTo>
                  <a:cubicBezTo>
                    <a:pt x="5852" y="1337"/>
                    <a:pt x="3441" y="614"/>
                    <a:pt x="504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3106800" y="3313875"/>
              <a:ext cx="9875" cy="80000"/>
            </a:xfrm>
            <a:custGeom>
              <a:rect b="b" l="l" r="r" t="t"/>
              <a:pathLst>
                <a:path extrusionOk="0" fill="none" h="3200" w="395">
                  <a:moveTo>
                    <a:pt x="0" y="3200"/>
                  </a:moveTo>
                  <a:lnTo>
                    <a:pt x="395" y="0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3029550" y="3773525"/>
              <a:ext cx="344625" cy="171525"/>
            </a:xfrm>
            <a:custGeom>
              <a:rect b="b" l="l" r="r" t="t"/>
              <a:pathLst>
                <a:path extrusionOk="0" h="6861" w="13785">
                  <a:moveTo>
                    <a:pt x="964" y="1"/>
                  </a:moveTo>
                  <a:lnTo>
                    <a:pt x="0" y="6860"/>
                  </a:lnTo>
                  <a:lnTo>
                    <a:pt x="12711" y="6860"/>
                  </a:lnTo>
                  <a:cubicBezTo>
                    <a:pt x="12711" y="6860"/>
                    <a:pt x="13215" y="4011"/>
                    <a:pt x="13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3045975" y="3796550"/>
              <a:ext cx="325475" cy="30700"/>
            </a:xfrm>
            <a:custGeom>
              <a:rect b="b" l="l" r="r" t="t"/>
              <a:pathLst>
                <a:path extrusionOk="0" h="1228" w="13019">
                  <a:moveTo>
                    <a:pt x="198" y="0"/>
                  </a:moveTo>
                  <a:lnTo>
                    <a:pt x="1" y="1228"/>
                  </a:lnTo>
                  <a:lnTo>
                    <a:pt x="12821" y="1228"/>
                  </a:lnTo>
                  <a:cubicBezTo>
                    <a:pt x="12887" y="855"/>
                    <a:pt x="12930" y="439"/>
                    <a:pt x="13018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2438375" y="2880500"/>
              <a:ext cx="76725" cy="343550"/>
            </a:xfrm>
            <a:custGeom>
              <a:rect b="b" l="l" r="r" t="t"/>
              <a:pathLst>
                <a:path extrusionOk="0" h="13742" w="3069">
                  <a:moveTo>
                    <a:pt x="23" y="0"/>
                  </a:moveTo>
                  <a:cubicBezTo>
                    <a:pt x="1" y="0"/>
                    <a:pt x="1" y="1491"/>
                    <a:pt x="1" y="13741"/>
                  </a:cubicBezTo>
                  <a:cubicBezTo>
                    <a:pt x="45" y="13719"/>
                    <a:pt x="45" y="13697"/>
                    <a:pt x="66" y="13653"/>
                  </a:cubicBezTo>
                  <a:cubicBezTo>
                    <a:pt x="2280" y="10147"/>
                    <a:pt x="2959" y="1819"/>
                    <a:pt x="3069" y="241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2440025" y="3221825"/>
              <a:ext cx="614200" cy="70700"/>
            </a:xfrm>
            <a:custGeom>
              <a:rect b="b" l="l" r="r" t="t"/>
              <a:pathLst>
                <a:path extrusionOk="0" fill="none" h="2828" w="24568">
                  <a:moveTo>
                    <a:pt x="0" y="0"/>
                  </a:moveTo>
                  <a:cubicBezTo>
                    <a:pt x="0" y="0"/>
                    <a:pt x="15582" y="2740"/>
                    <a:pt x="24567" y="2828"/>
                  </a:cubicBez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2175400" y="2088825"/>
              <a:ext cx="528725" cy="871700"/>
            </a:xfrm>
            <a:custGeom>
              <a:rect b="b" l="l" r="r" t="t"/>
              <a:pathLst>
                <a:path extrusionOk="0" h="34868" w="21149">
                  <a:moveTo>
                    <a:pt x="10585" y="0"/>
                  </a:moveTo>
                  <a:lnTo>
                    <a:pt x="1" y="460"/>
                  </a:lnTo>
                  <a:lnTo>
                    <a:pt x="1" y="32895"/>
                  </a:lnTo>
                  <a:cubicBezTo>
                    <a:pt x="1" y="32895"/>
                    <a:pt x="3792" y="34867"/>
                    <a:pt x="10585" y="34867"/>
                  </a:cubicBezTo>
                  <a:cubicBezTo>
                    <a:pt x="17379" y="34867"/>
                    <a:pt x="21149" y="32895"/>
                    <a:pt x="21149" y="32895"/>
                  </a:cubicBezTo>
                  <a:lnTo>
                    <a:pt x="21149" y="460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2210475" y="2088825"/>
              <a:ext cx="459125" cy="225200"/>
            </a:xfrm>
            <a:custGeom>
              <a:rect b="b" l="l" r="r" t="t"/>
              <a:pathLst>
                <a:path extrusionOk="0" h="9008" w="18365">
                  <a:moveTo>
                    <a:pt x="9182" y="0"/>
                  </a:moveTo>
                  <a:lnTo>
                    <a:pt x="0" y="395"/>
                  </a:lnTo>
                  <a:cubicBezTo>
                    <a:pt x="307" y="5194"/>
                    <a:pt x="4295" y="9007"/>
                    <a:pt x="9182" y="9007"/>
                  </a:cubicBezTo>
                  <a:cubicBezTo>
                    <a:pt x="14048" y="9007"/>
                    <a:pt x="18058" y="5194"/>
                    <a:pt x="18365" y="395"/>
                  </a:cubicBezTo>
                  <a:lnTo>
                    <a:pt x="9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2235675" y="2088825"/>
              <a:ext cx="408175" cy="201100"/>
            </a:xfrm>
            <a:custGeom>
              <a:rect b="b" l="l" r="r" t="t"/>
              <a:pathLst>
                <a:path extrusionOk="0" h="8044" w="16327">
                  <a:moveTo>
                    <a:pt x="8174" y="0"/>
                  </a:moveTo>
                  <a:lnTo>
                    <a:pt x="0" y="351"/>
                  </a:lnTo>
                  <a:cubicBezTo>
                    <a:pt x="241" y="4646"/>
                    <a:pt x="3813" y="8043"/>
                    <a:pt x="8174" y="8043"/>
                  </a:cubicBezTo>
                  <a:cubicBezTo>
                    <a:pt x="12536" y="8043"/>
                    <a:pt x="16086" y="4646"/>
                    <a:pt x="16327" y="351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2332100" y="1991850"/>
              <a:ext cx="212600" cy="234500"/>
            </a:xfrm>
            <a:custGeom>
              <a:rect b="b" l="l" r="r" t="t"/>
              <a:pathLst>
                <a:path extrusionOk="0" h="9380" w="8504">
                  <a:moveTo>
                    <a:pt x="0" y="0"/>
                  </a:moveTo>
                  <a:lnTo>
                    <a:pt x="0" y="9380"/>
                  </a:lnTo>
                  <a:lnTo>
                    <a:pt x="8503" y="9380"/>
                  </a:lnTo>
                  <a:lnTo>
                    <a:pt x="8503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2332650" y="1992950"/>
              <a:ext cx="189025" cy="160550"/>
            </a:xfrm>
            <a:custGeom>
              <a:rect b="b" l="l" r="r" t="t"/>
              <a:pathLst>
                <a:path extrusionOk="0" h="6422" w="7561">
                  <a:moveTo>
                    <a:pt x="0" y="0"/>
                  </a:moveTo>
                  <a:lnTo>
                    <a:pt x="0" y="6421"/>
                  </a:lnTo>
                  <a:cubicBezTo>
                    <a:pt x="4208" y="5742"/>
                    <a:pt x="7561" y="2323"/>
                    <a:pt x="7561" y="2323"/>
                  </a:cubicBezTo>
                  <a:lnTo>
                    <a:pt x="1797" y="0"/>
                  </a:lnTo>
                  <a:close/>
                </a:path>
              </a:pathLst>
            </a:custGeom>
            <a:solidFill>
              <a:srgbClr val="590A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2547950" y="1843925"/>
              <a:ext cx="122750" cy="114000"/>
            </a:xfrm>
            <a:custGeom>
              <a:rect b="b" l="l" r="r" t="t"/>
              <a:pathLst>
                <a:path extrusionOk="0" h="4560" w="4910">
                  <a:moveTo>
                    <a:pt x="3017" y="1"/>
                  </a:moveTo>
                  <a:cubicBezTo>
                    <a:pt x="2329" y="1"/>
                    <a:pt x="1567" y="368"/>
                    <a:pt x="987" y="1030"/>
                  </a:cubicBezTo>
                  <a:cubicBezTo>
                    <a:pt x="88" y="2060"/>
                    <a:pt x="1" y="3485"/>
                    <a:pt x="834" y="4164"/>
                  </a:cubicBezTo>
                  <a:cubicBezTo>
                    <a:pt x="1127" y="4433"/>
                    <a:pt x="1505" y="4559"/>
                    <a:pt x="1910" y="4559"/>
                  </a:cubicBezTo>
                  <a:cubicBezTo>
                    <a:pt x="2595" y="4559"/>
                    <a:pt x="3359" y="4198"/>
                    <a:pt x="3924" y="3550"/>
                  </a:cubicBezTo>
                  <a:cubicBezTo>
                    <a:pt x="4822" y="2477"/>
                    <a:pt x="4910" y="1074"/>
                    <a:pt x="4099" y="395"/>
                  </a:cubicBezTo>
                  <a:cubicBezTo>
                    <a:pt x="3799" y="127"/>
                    <a:pt x="3421" y="1"/>
                    <a:pt x="3017" y="1"/>
                  </a:cubicBezTo>
                  <a:close/>
                </a:path>
              </a:pathLst>
            </a:custGeom>
            <a:solidFill>
              <a:srgbClr val="5927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2583025" y="1854325"/>
              <a:ext cx="87675" cy="103025"/>
            </a:xfrm>
            <a:custGeom>
              <a:rect b="b" l="l" r="r" t="t"/>
              <a:pathLst>
                <a:path extrusionOk="0" h="4121" w="3507">
                  <a:moveTo>
                    <a:pt x="2740" y="1"/>
                  </a:moveTo>
                  <a:lnTo>
                    <a:pt x="2740" y="1"/>
                  </a:lnTo>
                  <a:cubicBezTo>
                    <a:pt x="2148" y="88"/>
                    <a:pt x="1469" y="417"/>
                    <a:pt x="986" y="987"/>
                  </a:cubicBezTo>
                  <a:cubicBezTo>
                    <a:pt x="110" y="2017"/>
                    <a:pt x="0" y="3397"/>
                    <a:pt x="767" y="4121"/>
                  </a:cubicBezTo>
                  <a:cubicBezTo>
                    <a:pt x="1381" y="4033"/>
                    <a:pt x="2038" y="3704"/>
                    <a:pt x="2521" y="3134"/>
                  </a:cubicBezTo>
                  <a:cubicBezTo>
                    <a:pt x="3419" y="2083"/>
                    <a:pt x="3507" y="680"/>
                    <a:pt x="2740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2207175" y="1843925"/>
              <a:ext cx="122750" cy="114000"/>
            </a:xfrm>
            <a:custGeom>
              <a:rect b="b" l="l" r="r" t="t"/>
              <a:pathLst>
                <a:path extrusionOk="0" h="4560" w="4910">
                  <a:moveTo>
                    <a:pt x="1893" y="1"/>
                  </a:moveTo>
                  <a:cubicBezTo>
                    <a:pt x="1489" y="1"/>
                    <a:pt x="1111" y="127"/>
                    <a:pt x="811" y="395"/>
                  </a:cubicBezTo>
                  <a:cubicBezTo>
                    <a:pt x="1" y="1074"/>
                    <a:pt x="88" y="2477"/>
                    <a:pt x="987" y="3550"/>
                  </a:cubicBezTo>
                  <a:cubicBezTo>
                    <a:pt x="1551" y="4198"/>
                    <a:pt x="2315" y="4559"/>
                    <a:pt x="3000" y="4559"/>
                  </a:cubicBezTo>
                  <a:cubicBezTo>
                    <a:pt x="3406" y="4559"/>
                    <a:pt x="3784" y="4433"/>
                    <a:pt x="4077" y="4164"/>
                  </a:cubicBezTo>
                  <a:cubicBezTo>
                    <a:pt x="4910" y="3485"/>
                    <a:pt x="4822" y="2060"/>
                    <a:pt x="3923" y="1030"/>
                  </a:cubicBezTo>
                  <a:cubicBezTo>
                    <a:pt x="3344" y="368"/>
                    <a:pt x="2581" y="1"/>
                    <a:pt x="1893" y="1"/>
                  </a:cubicBezTo>
                  <a:close/>
                </a:path>
              </a:pathLst>
            </a:custGeom>
            <a:solidFill>
              <a:srgbClr val="5927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2207175" y="1854325"/>
              <a:ext cx="87675" cy="103025"/>
            </a:xfrm>
            <a:custGeom>
              <a:rect b="b" l="l" r="r" t="t"/>
              <a:pathLst>
                <a:path extrusionOk="0" h="4121" w="3507">
                  <a:moveTo>
                    <a:pt x="768" y="1"/>
                  </a:moveTo>
                  <a:cubicBezTo>
                    <a:pt x="1" y="680"/>
                    <a:pt x="88" y="2083"/>
                    <a:pt x="987" y="3134"/>
                  </a:cubicBezTo>
                  <a:cubicBezTo>
                    <a:pt x="1469" y="3704"/>
                    <a:pt x="2126" y="4033"/>
                    <a:pt x="2740" y="4121"/>
                  </a:cubicBezTo>
                  <a:cubicBezTo>
                    <a:pt x="3507" y="3397"/>
                    <a:pt x="3397" y="2017"/>
                    <a:pt x="2521" y="987"/>
                  </a:cubicBezTo>
                  <a:cubicBezTo>
                    <a:pt x="2017" y="417"/>
                    <a:pt x="1359" y="88"/>
                    <a:pt x="768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2286625" y="1695450"/>
              <a:ext cx="305175" cy="393400"/>
            </a:xfrm>
            <a:custGeom>
              <a:rect b="b" l="l" r="r" t="t"/>
              <a:pathLst>
                <a:path extrusionOk="0" h="15736" w="12207">
                  <a:moveTo>
                    <a:pt x="6071" y="0"/>
                  </a:moveTo>
                  <a:cubicBezTo>
                    <a:pt x="5457" y="88"/>
                    <a:pt x="1753" y="636"/>
                    <a:pt x="0" y="1951"/>
                  </a:cubicBezTo>
                  <a:cubicBezTo>
                    <a:pt x="417" y="11002"/>
                    <a:pt x="1359" y="15012"/>
                    <a:pt x="6115" y="15735"/>
                  </a:cubicBezTo>
                  <a:cubicBezTo>
                    <a:pt x="10870" y="15012"/>
                    <a:pt x="11812" y="11024"/>
                    <a:pt x="12207" y="1951"/>
                  </a:cubicBezTo>
                  <a:cubicBezTo>
                    <a:pt x="10519" y="614"/>
                    <a:pt x="6816" y="88"/>
                    <a:pt x="6180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2316750" y="1695450"/>
              <a:ext cx="276150" cy="383525"/>
            </a:xfrm>
            <a:custGeom>
              <a:rect b="b" l="l" r="r" t="t"/>
              <a:pathLst>
                <a:path extrusionOk="0" h="15341" w="11046">
                  <a:moveTo>
                    <a:pt x="4866" y="0"/>
                  </a:moveTo>
                  <a:cubicBezTo>
                    <a:pt x="4515" y="66"/>
                    <a:pt x="3200" y="241"/>
                    <a:pt x="1841" y="636"/>
                  </a:cubicBezTo>
                  <a:cubicBezTo>
                    <a:pt x="1140" y="877"/>
                    <a:pt x="483" y="1206"/>
                    <a:pt x="1" y="1556"/>
                  </a:cubicBezTo>
                  <a:cubicBezTo>
                    <a:pt x="417" y="10629"/>
                    <a:pt x="1359" y="14640"/>
                    <a:pt x="6115" y="15341"/>
                  </a:cubicBezTo>
                  <a:cubicBezTo>
                    <a:pt x="6290" y="15319"/>
                    <a:pt x="6487" y="15297"/>
                    <a:pt x="6663" y="15231"/>
                  </a:cubicBezTo>
                  <a:cubicBezTo>
                    <a:pt x="9906" y="13807"/>
                    <a:pt x="10673" y="9752"/>
                    <a:pt x="11046" y="1929"/>
                  </a:cubicBezTo>
                  <a:cubicBezTo>
                    <a:pt x="9314" y="614"/>
                    <a:pt x="5611" y="88"/>
                    <a:pt x="4975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2463025" y="1864000"/>
              <a:ext cx="103575" cy="36700"/>
            </a:xfrm>
            <a:custGeom>
              <a:rect b="b" l="l" r="r" t="t"/>
              <a:pathLst>
                <a:path extrusionOk="0" h="1468" w="4143">
                  <a:moveTo>
                    <a:pt x="2305" y="1"/>
                  </a:moveTo>
                  <a:cubicBezTo>
                    <a:pt x="900" y="1"/>
                    <a:pt x="1" y="1367"/>
                    <a:pt x="1" y="1367"/>
                  </a:cubicBezTo>
                  <a:cubicBezTo>
                    <a:pt x="1" y="1367"/>
                    <a:pt x="683" y="1467"/>
                    <a:pt x="1514" y="1467"/>
                  </a:cubicBezTo>
                  <a:cubicBezTo>
                    <a:pt x="2463" y="1467"/>
                    <a:pt x="3605" y="1336"/>
                    <a:pt x="4143" y="775"/>
                  </a:cubicBezTo>
                  <a:cubicBezTo>
                    <a:pt x="3470" y="206"/>
                    <a:pt x="2849" y="1"/>
                    <a:pt x="2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2482200" y="1864100"/>
              <a:ext cx="67425" cy="36825"/>
            </a:xfrm>
            <a:custGeom>
              <a:rect b="b" l="l" r="r" t="t"/>
              <a:pathLst>
                <a:path extrusionOk="0" h="1473" w="2697">
                  <a:moveTo>
                    <a:pt x="1544" y="1"/>
                  </a:moveTo>
                  <a:cubicBezTo>
                    <a:pt x="925" y="1"/>
                    <a:pt x="402" y="273"/>
                    <a:pt x="1" y="574"/>
                  </a:cubicBezTo>
                  <a:lnTo>
                    <a:pt x="1" y="837"/>
                  </a:lnTo>
                  <a:cubicBezTo>
                    <a:pt x="45" y="1078"/>
                    <a:pt x="154" y="1275"/>
                    <a:pt x="286" y="1472"/>
                  </a:cubicBezTo>
                  <a:cubicBezTo>
                    <a:pt x="965" y="1472"/>
                    <a:pt x="1820" y="1451"/>
                    <a:pt x="2521" y="1253"/>
                  </a:cubicBezTo>
                  <a:cubicBezTo>
                    <a:pt x="2631" y="1012"/>
                    <a:pt x="2696" y="727"/>
                    <a:pt x="2675" y="464"/>
                  </a:cubicBezTo>
                  <a:cubicBezTo>
                    <a:pt x="2675" y="399"/>
                    <a:pt x="2631" y="333"/>
                    <a:pt x="2609" y="267"/>
                  </a:cubicBezTo>
                  <a:cubicBezTo>
                    <a:pt x="2229" y="77"/>
                    <a:pt x="1873" y="1"/>
                    <a:pt x="1544" y="1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2464675" y="1803250"/>
              <a:ext cx="108825" cy="51650"/>
            </a:xfrm>
            <a:custGeom>
              <a:rect b="b" l="l" r="r" t="t"/>
              <a:pathLst>
                <a:path extrusionOk="0" h="2066" w="4353">
                  <a:moveTo>
                    <a:pt x="2317" y="0"/>
                  </a:moveTo>
                  <a:cubicBezTo>
                    <a:pt x="2203" y="0"/>
                    <a:pt x="2088" y="9"/>
                    <a:pt x="1973" y="27"/>
                  </a:cubicBezTo>
                  <a:cubicBezTo>
                    <a:pt x="702" y="247"/>
                    <a:pt x="1" y="2066"/>
                    <a:pt x="1" y="2066"/>
                  </a:cubicBezTo>
                  <a:cubicBezTo>
                    <a:pt x="1" y="2066"/>
                    <a:pt x="991" y="1131"/>
                    <a:pt x="2659" y="1131"/>
                  </a:cubicBezTo>
                  <a:cubicBezTo>
                    <a:pt x="3082" y="1131"/>
                    <a:pt x="3549" y="1192"/>
                    <a:pt x="4055" y="1342"/>
                  </a:cubicBezTo>
                  <a:cubicBezTo>
                    <a:pt x="4353" y="806"/>
                    <a:pt x="3409" y="0"/>
                    <a:pt x="2317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2463025" y="1831325"/>
              <a:ext cx="103575" cy="66850"/>
            </a:xfrm>
            <a:custGeom>
              <a:rect b="b" l="l" r="r" t="t"/>
              <a:pathLst>
                <a:path extrusionOk="0" fill="none" h="2674" w="4143">
                  <a:moveTo>
                    <a:pt x="1" y="2674"/>
                  </a:moveTo>
                  <a:cubicBezTo>
                    <a:pt x="1" y="2674"/>
                    <a:pt x="1710" y="0"/>
                    <a:pt x="4143" y="2082"/>
                  </a:cubicBezTo>
                </a:path>
              </a:pathLst>
            </a:custGeom>
            <a:noFill/>
            <a:ln cap="flat" cmpd="sng" w="9525">
              <a:solidFill>
                <a:srgbClr val="491B2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2311275" y="1864000"/>
              <a:ext cx="103575" cy="36700"/>
            </a:xfrm>
            <a:custGeom>
              <a:rect b="b" l="l" r="r" t="t"/>
              <a:pathLst>
                <a:path extrusionOk="0" h="1468" w="4143">
                  <a:moveTo>
                    <a:pt x="1838" y="1"/>
                  </a:moveTo>
                  <a:cubicBezTo>
                    <a:pt x="1294" y="1"/>
                    <a:pt x="674" y="206"/>
                    <a:pt x="0" y="775"/>
                  </a:cubicBezTo>
                  <a:cubicBezTo>
                    <a:pt x="526" y="1336"/>
                    <a:pt x="1670" y="1467"/>
                    <a:pt x="2622" y="1467"/>
                  </a:cubicBezTo>
                  <a:cubicBezTo>
                    <a:pt x="3455" y="1467"/>
                    <a:pt x="4142" y="1367"/>
                    <a:pt x="4142" y="1367"/>
                  </a:cubicBezTo>
                  <a:cubicBezTo>
                    <a:pt x="4142" y="1367"/>
                    <a:pt x="3243" y="1"/>
                    <a:pt x="1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2328250" y="1864100"/>
              <a:ext cx="67425" cy="36825"/>
            </a:xfrm>
            <a:custGeom>
              <a:rect b="b" l="l" r="r" t="t"/>
              <a:pathLst>
                <a:path extrusionOk="0" h="1473" w="2697">
                  <a:moveTo>
                    <a:pt x="1153" y="1"/>
                  </a:moveTo>
                  <a:cubicBezTo>
                    <a:pt x="824" y="1"/>
                    <a:pt x="468" y="77"/>
                    <a:pt x="88" y="267"/>
                  </a:cubicBezTo>
                  <a:cubicBezTo>
                    <a:pt x="67" y="333"/>
                    <a:pt x="23" y="399"/>
                    <a:pt x="23" y="464"/>
                  </a:cubicBezTo>
                  <a:cubicBezTo>
                    <a:pt x="1" y="727"/>
                    <a:pt x="67" y="1012"/>
                    <a:pt x="176" y="1253"/>
                  </a:cubicBezTo>
                  <a:cubicBezTo>
                    <a:pt x="856" y="1451"/>
                    <a:pt x="1732" y="1472"/>
                    <a:pt x="2411" y="1472"/>
                  </a:cubicBezTo>
                  <a:cubicBezTo>
                    <a:pt x="2543" y="1275"/>
                    <a:pt x="2653" y="1078"/>
                    <a:pt x="2696" y="837"/>
                  </a:cubicBezTo>
                  <a:lnTo>
                    <a:pt x="2696" y="574"/>
                  </a:lnTo>
                  <a:cubicBezTo>
                    <a:pt x="2295" y="273"/>
                    <a:pt x="1773" y="1"/>
                    <a:pt x="1153" y="1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2311275" y="1831325"/>
              <a:ext cx="103575" cy="66850"/>
            </a:xfrm>
            <a:custGeom>
              <a:rect b="b" l="l" r="r" t="t"/>
              <a:pathLst>
                <a:path extrusionOk="0" fill="none" h="2674" w="4143">
                  <a:moveTo>
                    <a:pt x="4142" y="2674"/>
                  </a:moveTo>
                  <a:cubicBezTo>
                    <a:pt x="4142" y="2674"/>
                    <a:pt x="2433" y="0"/>
                    <a:pt x="0" y="2082"/>
                  </a:cubicBezTo>
                </a:path>
              </a:pathLst>
            </a:custGeom>
            <a:noFill/>
            <a:ln cap="flat" cmpd="sng" w="9525">
              <a:solidFill>
                <a:srgbClr val="491B2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2304375" y="1803250"/>
              <a:ext cx="108825" cy="51650"/>
            </a:xfrm>
            <a:custGeom>
              <a:rect b="b" l="l" r="r" t="t"/>
              <a:pathLst>
                <a:path extrusionOk="0" h="2066" w="4353">
                  <a:moveTo>
                    <a:pt x="2037" y="0"/>
                  </a:moveTo>
                  <a:cubicBezTo>
                    <a:pt x="944" y="0"/>
                    <a:pt x="1" y="806"/>
                    <a:pt x="298" y="1342"/>
                  </a:cubicBezTo>
                  <a:cubicBezTo>
                    <a:pt x="804" y="1192"/>
                    <a:pt x="1271" y="1131"/>
                    <a:pt x="1694" y="1131"/>
                  </a:cubicBezTo>
                  <a:cubicBezTo>
                    <a:pt x="3363" y="1131"/>
                    <a:pt x="4353" y="2066"/>
                    <a:pt x="4353" y="2066"/>
                  </a:cubicBezTo>
                  <a:cubicBezTo>
                    <a:pt x="4353" y="2066"/>
                    <a:pt x="3651" y="247"/>
                    <a:pt x="2380" y="27"/>
                  </a:cubicBezTo>
                  <a:cubicBezTo>
                    <a:pt x="2265" y="9"/>
                    <a:pt x="2150" y="0"/>
                    <a:pt x="2037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2431250" y="1926100"/>
              <a:ext cx="22500" cy="50425"/>
            </a:xfrm>
            <a:custGeom>
              <a:rect b="b" l="l" r="r" t="t"/>
              <a:pathLst>
                <a:path extrusionOk="0" fill="none" h="2017" w="900">
                  <a:moveTo>
                    <a:pt x="1" y="1"/>
                  </a:moveTo>
                  <a:lnTo>
                    <a:pt x="1" y="2017"/>
                  </a:lnTo>
                  <a:lnTo>
                    <a:pt x="899" y="1578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2396200" y="1990200"/>
              <a:ext cx="91525" cy="23025"/>
            </a:xfrm>
            <a:custGeom>
              <a:rect b="b" l="l" r="r" t="t"/>
              <a:pathLst>
                <a:path extrusionOk="0" fill="none" h="921" w="3661">
                  <a:moveTo>
                    <a:pt x="0" y="44"/>
                  </a:moveTo>
                  <a:cubicBezTo>
                    <a:pt x="0" y="44"/>
                    <a:pt x="2060" y="921"/>
                    <a:pt x="3660" y="1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2402225" y="2204425"/>
              <a:ext cx="71800" cy="57000"/>
            </a:xfrm>
            <a:custGeom>
              <a:rect b="b" l="l" r="r" t="t"/>
              <a:pathLst>
                <a:path extrusionOk="0" h="2280" w="2872">
                  <a:moveTo>
                    <a:pt x="0" y="0"/>
                  </a:moveTo>
                  <a:cubicBezTo>
                    <a:pt x="0" y="0"/>
                    <a:pt x="461" y="2279"/>
                    <a:pt x="1447" y="2279"/>
                  </a:cubicBezTo>
                  <a:cubicBezTo>
                    <a:pt x="2389" y="2279"/>
                    <a:pt x="2871" y="0"/>
                    <a:pt x="2871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2253750" y="1692300"/>
              <a:ext cx="376400" cy="118225"/>
            </a:xfrm>
            <a:custGeom>
              <a:rect b="b" l="l" r="r" t="t"/>
              <a:pathLst>
                <a:path extrusionOk="0" h="4729" w="15056">
                  <a:moveTo>
                    <a:pt x="7443" y="0"/>
                  </a:moveTo>
                  <a:cubicBezTo>
                    <a:pt x="5896" y="0"/>
                    <a:pt x="4351" y="269"/>
                    <a:pt x="2871" y="806"/>
                  </a:cubicBezTo>
                  <a:cubicBezTo>
                    <a:pt x="1775" y="1222"/>
                    <a:pt x="877" y="1617"/>
                    <a:pt x="154" y="2340"/>
                  </a:cubicBezTo>
                  <a:cubicBezTo>
                    <a:pt x="0" y="3983"/>
                    <a:pt x="351" y="4728"/>
                    <a:pt x="351" y="4728"/>
                  </a:cubicBezTo>
                  <a:cubicBezTo>
                    <a:pt x="351" y="4728"/>
                    <a:pt x="3090" y="3742"/>
                    <a:pt x="7451" y="3742"/>
                  </a:cubicBezTo>
                  <a:cubicBezTo>
                    <a:pt x="11813" y="3742"/>
                    <a:pt x="14574" y="4728"/>
                    <a:pt x="14574" y="4728"/>
                  </a:cubicBezTo>
                  <a:cubicBezTo>
                    <a:pt x="14574" y="4728"/>
                    <a:pt x="15056" y="4159"/>
                    <a:pt x="14903" y="2515"/>
                  </a:cubicBezTo>
                  <a:cubicBezTo>
                    <a:pt x="14179" y="1770"/>
                    <a:pt x="13127" y="1222"/>
                    <a:pt x="12032" y="806"/>
                  </a:cubicBezTo>
                  <a:cubicBezTo>
                    <a:pt x="10542" y="269"/>
                    <a:pt x="8991" y="0"/>
                    <a:pt x="7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2418100" y="3467825"/>
              <a:ext cx="1491350" cy="61925"/>
            </a:xfrm>
            <a:custGeom>
              <a:rect b="b" l="l" r="r" t="t"/>
              <a:pathLst>
                <a:path extrusionOk="0" h="2477" w="59654">
                  <a:moveTo>
                    <a:pt x="1" y="0"/>
                  </a:moveTo>
                  <a:lnTo>
                    <a:pt x="1" y="2477"/>
                  </a:lnTo>
                  <a:lnTo>
                    <a:pt x="58426" y="2477"/>
                  </a:lnTo>
                  <a:cubicBezTo>
                    <a:pt x="59106" y="2477"/>
                    <a:pt x="59654" y="1929"/>
                    <a:pt x="59654" y="1228"/>
                  </a:cubicBezTo>
                  <a:cubicBezTo>
                    <a:pt x="59654" y="548"/>
                    <a:pt x="59106" y="0"/>
                    <a:pt x="58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2630675" y="3467825"/>
              <a:ext cx="143575" cy="61375"/>
            </a:xfrm>
            <a:custGeom>
              <a:rect b="b" l="l" r="r" t="t"/>
              <a:pathLst>
                <a:path extrusionOk="0" h="2455" w="5743">
                  <a:moveTo>
                    <a:pt x="1" y="0"/>
                  </a:moveTo>
                  <a:lnTo>
                    <a:pt x="1" y="2455"/>
                  </a:lnTo>
                  <a:lnTo>
                    <a:pt x="5743" y="2455"/>
                  </a:lnTo>
                  <a:lnTo>
                    <a:pt x="5743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1857625" y="3467825"/>
              <a:ext cx="143025" cy="61375"/>
            </a:xfrm>
            <a:custGeom>
              <a:rect b="b" l="l" r="r" t="t"/>
              <a:pathLst>
                <a:path extrusionOk="0" h="2455" w="5721">
                  <a:moveTo>
                    <a:pt x="1" y="0"/>
                  </a:moveTo>
                  <a:lnTo>
                    <a:pt x="1" y="2455"/>
                  </a:lnTo>
                  <a:lnTo>
                    <a:pt x="5721" y="2455"/>
                  </a:lnTo>
                  <a:lnTo>
                    <a:pt x="5721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2703550" y="2100325"/>
              <a:ext cx="269025" cy="1517850"/>
            </a:xfrm>
            <a:custGeom>
              <a:rect b="b" l="l" r="r" t="t"/>
              <a:pathLst>
                <a:path extrusionOk="0" h="60714" w="10761">
                  <a:moveTo>
                    <a:pt x="23" y="0"/>
                  </a:moveTo>
                  <a:cubicBezTo>
                    <a:pt x="23" y="0"/>
                    <a:pt x="23" y="42516"/>
                    <a:pt x="1" y="59741"/>
                  </a:cubicBezTo>
                  <a:cubicBezTo>
                    <a:pt x="1" y="60151"/>
                    <a:pt x="631" y="60713"/>
                    <a:pt x="1630" y="60713"/>
                  </a:cubicBezTo>
                  <a:cubicBezTo>
                    <a:pt x="2235" y="60713"/>
                    <a:pt x="2974" y="60508"/>
                    <a:pt x="3792" y="59938"/>
                  </a:cubicBezTo>
                  <a:cubicBezTo>
                    <a:pt x="4135" y="60164"/>
                    <a:pt x="4483" y="60315"/>
                    <a:pt x="4918" y="60315"/>
                  </a:cubicBezTo>
                  <a:cubicBezTo>
                    <a:pt x="5538" y="60315"/>
                    <a:pt x="6338" y="60008"/>
                    <a:pt x="7561" y="59171"/>
                  </a:cubicBezTo>
                  <a:cubicBezTo>
                    <a:pt x="7917" y="59305"/>
                    <a:pt x="8274" y="59358"/>
                    <a:pt x="8609" y="59358"/>
                  </a:cubicBezTo>
                  <a:cubicBezTo>
                    <a:pt x="8769" y="59358"/>
                    <a:pt x="8925" y="59346"/>
                    <a:pt x="9073" y="59324"/>
                  </a:cubicBezTo>
                  <a:cubicBezTo>
                    <a:pt x="10060" y="59215"/>
                    <a:pt x="10761" y="58382"/>
                    <a:pt x="10761" y="57396"/>
                  </a:cubicBezTo>
                  <a:lnTo>
                    <a:pt x="10761" y="11068"/>
                  </a:lnTo>
                  <a:cubicBezTo>
                    <a:pt x="10761" y="5063"/>
                    <a:pt x="6027" y="154"/>
                    <a:pt x="23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2838325" y="2695325"/>
              <a:ext cx="134250" cy="304075"/>
            </a:xfrm>
            <a:custGeom>
              <a:rect b="b" l="l" r="r" t="t"/>
              <a:pathLst>
                <a:path extrusionOk="0" h="12163" w="5370">
                  <a:moveTo>
                    <a:pt x="5370" y="0"/>
                  </a:moveTo>
                  <a:cubicBezTo>
                    <a:pt x="2346" y="395"/>
                    <a:pt x="1" y="2959"/>
                    <a:pt x="1" y="6093"/>
                  </a:cubicBezTo>
                  <a:cubicBezTo>
                    <a:pt x="1" y="9204"/>
                    <a:pt x="2368" y="11769"/>
                    <a:pt x="5370" y="12163"/>
                  </a:cubicBezTo>
                  <a:lnTo>
                    <a:pt x="5370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2704100" y="2100325"/>
              <a:ext cx="40575" cy="411475"/>
            </a:xfrm>
            <a:custGeom>
              <a:rect b="b" l="l" r="r" t="t"/>
              <a:pathLst>
                <a:path extrusionOk="0" h="16459" w="1623">
                  <a:moveTo>
                    <a:pt x="1" y="0"/>
                  </a:moveTo>
                  <a:lnTo>
                    <a:pt x="1" y="16459"/>
                  </a:lnTo>
                  <a:cubicBezTo>
                    <a:pt x="1513" y="11265"/>
                    <a:pt x="1622" y="3003"/>
                    <a:pt x="1622" y="154"/>
                  </a:cubicBezTo>
                  <a:cubicBezTo>
                    <a:pt x="1074" y="44"/>
                    <a:pt x="54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1906950" y="2100325"/>
              <a:ext cx="269575" cy="1517850"/>
            </a:xfrm>
            <a:custGeom>
              <a:rect b="b" l="l" r="r" t="t"/>
              <a:pathLst>
                <a:path extrusionOk="0" h="60714" w="10783">
                  <a:moveTo>
                    <a:pt x="10739" y="0"/>
                  </a:moveTo>
                  <a:cubicBezTo>
                    <a:pt x="4756" y="154"/>
                    <a:pt x="0" y="5063"/>
                    <a:pt x="0" y="11068"/>
                  </a:cubicBezTo>
                  <a:lnTo>
                    <a:pt x="0" y="57396"/>
                  </a:lnTo>
                  <a:cubicBezTo>
                    <a:pt x="0" y="58382"/>
                    <a:pt x="723" y="59215"/>
                    <a:pt x="1710" y="59324"/>
                  </a:cubicBezTo>
                  <a:cubicBezTo>
                    <a:pt x="1858" y="59346"/>
                    <a:pt x="2014" y="59358"/>
                    <a:pt x="2173" y="59358"/>
                  </a:cubicBezTo>
                  <a:cubicBezTo>
                    <a:pt x="2507" y="59358"/>
                    <a:pt x="2858" y="59305"/>
                    <a:pt x="3200" y="59171"/>
                  </a:cubicBezTo>
                  <a:cubicBezTo>
                    <a:pt x="4436" y="60008"/>
                    <a:pt x="5233" y="60315"/>
                    <a:pt x="5854" y="60315"/>
                  </a:cubicBezTo>
                  <a:cubicBezTo>
                    <a:pt x="6290" y="60315"/>
                    <a:pt x="6639" y="60164"/>
                    <a:pt x="6991" y="59938"/>
                  </a:cubicBezTo>
                  <a:cubicBezTo>
                    <a:pt x="7808" y="60508"/>
                    <a:pt x="8548" y="60713"/>
                    <a:pt x="9153" y="60713"/>
                  </a:cubicBezTo>
                  <a:cubicBezTo>
                    <a:pt x="10152" y="60713"/>
                    <a:pt x="10782" y="60151"/>
                    <a:pt x="10782" y="59741"/>
                  </a:cubicBezTo>
                  <a:cubicBezTo>
                    <a:pt x="10739" y="42516"/>
                    <a:pt x="10739" y="0"/>
                    <a:pt x="10739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1906950" y="2695325"/>
              <a:ext cx="134250" cy="304075"/>
            </a:xfrm>
            <a:custGeom>
              <a:rect b="b" l="l" r="r" t="t"/>
              <a:pathLst>
                <a:path extrusionOk="0" h="12163" w="5370">
                  <a:moveTo>
                    <a:pt x="0" y="0"/>
                  </a:moveTo>
                  <a:lnTo>
                    <a:pt x="0" y="12163"/>
                  </a:lnTo>
                  <a:cubicBezTo>
                    <a:pt x="3024" y="11769"/>
                    <a:pt x="5369" y="9204"/>
                    <a:pt x="5369" y="6093"/>
                  </a:cubicBezTo>
                  <a:cubicBezTo>
                    <a:pt x="5369" y="2959"/>
                    <a:pt x="3046" y="395"/>
                    <a:pt x="0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2135400" y="2100325"/>
              <a:ext cx="40025" cy="411475"/>
            </a:xfrm>
            <a:custGeom>
              <a:rect b="b" l="l" r="r" t="t"/>
              <a:pathLst>
                <a:path extrusionOk="0" h="16459" w="1601">
                  <a:moveTo>
                    <a:pt x="1601" y="0"/>
                  </a:moveTo>
                  <a:cubicBezTo>
                    <a:pt x="1053" y="0"/>
                    <a:pt x="549" y="44"/>
                    <a:pt x="1" y="154"/>
                  </a:cubicBezTo>
                  <a:cubicBezTo>
                    <a:pt x="1" y="3003"/>
                    <a:pt x="88" y="11265"/>
                    <a:pt x="1601" y="16459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3729175" y="3448100"/>
              <a:ext cx="64125" cy="101375"/>
            </a:xfrm>
            <a:custGeom>
              <a:rect b="b" l="l" r="r" t="t"/>
              <a:pathLst>
                <a:path extrusionOk="0" h="4055" w="2565">
                  <a:moveTo>
                    <a:pt x="1" y="0"/>
                  </a:moveTo>
                  <a:lnTo>
                    <a:pt x="1" y="4055"/>
                  </a:lnTo>
                  <a:lnTo>
                    <a:pt x="2565" y="4055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3514950" y="3130325"/>
              <a:ext cx="124950" cy="734725"/>
            </a:xfrm>
            <a:custGeom>
              <a:rect b="b" l="l" r="r" t="t"/>
              <a:pathLst>
                <a:path extrusionOk="0" h="29389" w="4998">
                  <a:moveTo>
                    <a:pt x="2499" y="1"/>
                  </a:moveTo>
                  <a:cubicBezTo>
                    <a:pt x="1140" y="1"/>
                    <a:pt x="1" y="1118"/>
                    <a:pt x="1" y="2477"/>
                  </a:cubicBezTo>
                  <a:lnTo>
                    <a:pt x="1" y="26890"/>
                  </a:lnTo>
                  <a:cubicBezTo>
                    <a:pt x="1" y="28271"/>
                    <a:pt x="1140" y="29389"/>
                    <a:pt x="2499" y="29389"/>
                  </a:cubicBezTo>
                  <a:cubicBezTo>
                    <a:pt x="3880" y="29389"/>
                    <a:pt x="4997" y="28271"/>
                    <a:pt x="4997" y="26890"/>
                  </a:cubicBezTo>
                  <a:lnTo>
                    <a:pt x="4997" y="2477"/>
                  </a:lnTo>
                  <a:cubicBezTo>
                    <a:pt x="4997" y="1118"/>
                    <a:pt x="3880" y="1"/>
                    <a:pt x="2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3514950" y="3666700"/>
              <a:ext cx="124950" cy="198900"/>
            </a:xfrm>
            <a:custGeom>
              <a:rect b="b" l="l" r="r" t="t"/>
              <a:pathLst>
                <a:path extrusionOk="0" h="7956" w="4998">
                  <a:moveTo>
                    <a:pt x="1" y="0"/>
                  </a:moveTo>
                  <a:lnTo>
                    <a:pt x="1" y="5479"/>
                  </a:lnTo>
                  <a:cubicBezTo>
                    <a:pt x="1" y="6838"/>
                    <a:pt x="1140" y="7956"/>
                    <a:pt x="2499" y="7956"/>
                  </a:cubicBezTo>
                  <a:cubicBezTo>
                    <a:pt x="3880" y="7956"/>
                    <a:pt x="4997" y="6838"/>
                    <a:pt x="4997" y="5479"/>
                  </a:cubicBezTo>
                  <a:lnTo>
                    <a:pt x="4997" y="0"/>
                  </a:lnTo>
                  <a:cubicBezTo>
                    <a:pt x="4997" y="1359"/>
                    <a:pt x="3880" y="2477"/>
                    <a:pt x="2499" y="2477"/>
                  </a:cubicBezTo>
                  <a:cubicBezTo>
                    <a:pt x="1140" y="2477"/>
                    <a:pt x="1" y="135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3639875" y="3234425"/>
              <a:ext cx="89875" cy="526525"/>
            </a:xfrm>
            <a:custGeom>
              <a:rect b="b" l="l" r="r" t="t"/>
              <a:pathLst>
                <a:path extrusionOk="0" h="21061" w="3595">
                  <a:moveTo>
                    <a:pt x="1776" y="1"/>
                  </a:moveTo>
                  <a:cubicBezTo>
                    <a:pt x="789" y="1"/>
                    <a:pt x="0" y="789"/>
                    <a:pt x="0" y="1776"/>
                  </a:cubicBezTo>
                  <a:lnTo>
                    <a:pt x="0" y="19286"/>
                  </a:lnTo>
                  <a:cubicBezTo>
                    <a:pt x="0" y="20272"/>
                    <a:pt x="789" y="21061"/>
                    <a:pt x="1776" y="21061"/>
                  </a:cubicBezTo>
                  <a:cubicBezTo>
                    <a:pt x="2762" y="21061"/>
                    <a:pt x="3594" y="20272"/>
                    <a:pt x="3551" y="19286"/>
                  </a:cubicBezTo>
                  <a:lnTo>
                    <a:pt x="3551" y="1776"/>
                  </a:lnTo>
                  <a:cubicBezTo>
                    <a:pt x="3551" y="789"/>
                    <a:pt x="2762" y="1"/>
                    <a:pt x="1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3639875" y="3618475"/>
              <a:ext cx="88825" cy="142475"/>
            </a:xfrm>
            <a:custGeom>
              <a:rect b="b" l="l" r="r" t="t"/>
              <a:pathLst>
                <a:path extrusionOk="0" h="5699" w="3553">
                  <a:moveTo>
                    <a:pt x="3551" y="1"/>
                  </a:moveTo>
                  <a:lnTo>
                    <a:pt x="3551" y="149"/>
                  </a:lnTo>
                  <a:lnTo>
                    <a:pt x="3551" y="149"/>
                  </a:lnTo>
                  <a:cubicBezTo>
                    <a:pt x="3553" y="100"/>
                    <a:pt x="3553" y="51"/>
                    <a:pt x="3551" y="1"/>
                  </a:cubicBezTo>
                  <a:close/>
                  <a:moveTo>
                    <a:pt x="0" y="1"/>
                  </a:moveTo>
                  <a:lnTo>
                    <a:pt x="0" y="3924"/>
                  </a:lnTo>
                  <a:cubicBezTo>
                    <a:pt x="0" y="4910"/>
                    <a:pt x="789" y="5699"/>
                    <a:pt x="1776" y="5699"/>
                  </a:cubicBezTo>
                  <a:cubicBezTo>
                    <a:pt x="2762" y="5699"/>
                    <a:pt x="3551" y="4910"/>
                    <a:pt x="3551" y="3924"/>
                  </a:cubicBezTo>
                  <a:lnTo>
                    <a:pt x="3551" y="149"/>
                  </a:lnTo>
                  <a:lnTo>
                    <a:pt x="3551" y="149"/>
                  </a:lnTo>
                  <a:cubicBezTo>
                    <a:pt x="3510" y="1065"/>
                    <a:pt x="2712" y="1776"/>
                    <a:pt x="1776" y="1776"/>
                  </a:cubicBezTo>
                  <a:cubicBezTo>
                    <a:pt x="789" y="1776"/>
                    <a:pt x="0" y="98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3010375" y="3945025"/>
              <a:ext cx="468450" cy="156175"/>
            </a:xfrm>
            <a:custGeom>
              <a:rect b="b" l="l" r="r" t="t"/>
              <a:pathLst>
                <a:path extrusionOk="0" h="6247" w="18738">
                  <a:moveTo>
                    <a:pt x="767" y="0"/>
                  </a:moveTo>
                  <a:lnTo>
                    <a:pt x="0" y="6246"/>
                  </a:lnTo>
                  <a:lnTo>
                    <a:pt x="18650" y="6246"/>
                  </a:lnTo>
                  <a:cubicBezTo>
                    <a:pt x="18650" y="6246"/>
                    <a:pt x="18737" y="0"/>
                    <a:pt x="1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3151725" y="3860175"/>
              <a:ext cx="233050" cy="84875"/>
            </a:xfrm>
            <a:custGeom>
              <a:rect b="b" l="l" r="r" t="t"/>
              <a:pathLst>
                <a:path extrusionOk="0" h="3395" w="9322">
                  <a:moveTo>
                    <a:pt x="4602" y="1"/>
                  </a:moveTo>
                  <a:cubicBezTo>
                    <a:pt x="3257" y="1"/>
                    <a:pt x="1939" y="223"/>
                    <a:pt x="1425" y="392"/>
                  </a:cubicBezTo>
                  <a:cubicBezTo>
                    <a:pt x="0" y="852"/>
                    <a:pt x="767" y="3394"/>
                    <a:pt x="767" y="3394"/>
                  </a:cubicBezTo>
                  <a:lnTo>
                    <a:pt x="7824" y="3394"/>
                  </a:lnTo>
                  <a:cubicBezTo>
                    <a:pt x="9322" y="661"/>
                    <a:pt x="6921" y="1"/>
                    <a:pt x="4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3158300" y="3945025"/>
              <a:ext cx="320525" cy="156175"/>
            </a:xfrm>
            <a:custGeom>
              <a:rect b="b" l="l" r="r" t="t"/>
              <a:pathLst>
                <a:path extrusionOk="0" h="6247" w="12821">
                  <a:moveTo>
                    <a:pt x="3704" y="0"/>
                  </a:moveTo>
                  <a:cubicBezTo>
                    <a:pt x="3704" y="0"/>
                    <a:pt x="0" y="285"/>
                    <a:pt x="0" y="6246"/>
                  </a:cubicBezTo>
                  <a:lnTo>
                    <a:pt x="12733" y="6246"/>
                  </a:lnTo>
                  <a:cubicBezTo>
                    <a:pt x="12733" y="6246"/>
                    <a:pt x="12820" y="0"/>
                    <a:pt x="7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3010375" y="4079800"/>
              <a:ext cx="466250" cy="21400"/>
            </a:xfrm>
            <a:custGeom>
              <a:rect b="b" l="l" r="r" t="t"/>
              <a:pathLst>
                <a:path extrusionOk="0" h="856" w="18650">
                  <a:moveTo>
                    <a:pt x="88" y="0"/>
                  </a:moveTo>
                  <a:lnTo>
                    <a:pt x="0" y="855"/>
                  </a:lnTo>
                  <a:lnTo>
                    <a:pt x="18650" y="855"/>
                  </a:lnTo>
                  <a:cubicBezTo>
                    <a:pt x="18650" y="855"/>
                    <a:pt x="18650" y="526"/>
                    <a:pt x="18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2235675" y="2437275"/>
              <a:ext cx="409275" cy="201300"/>
            </a:xfrm>
            <a:custGeom>
              <a:rect b="b" l="l" r="r" t="t"/>
              <a:pathLst>
                <a:path extrusionOk="0" h="8052" w="16371">
                  <a:moveTo>
                    <a:pt x="16371" y="0"/>
                  </a:moveTo>
                  <a:lnTo>
                    <a:pt x="16371" y="0"/>
                  </a:lnTo>
                  <a:cubicBezTo>
                    <a:pt x="16370" y="1"/>
                    <a:pt x="11900" y="5063"/>
                    <a:pt x="0" y="7824"/>
                  </a:cubicBezTo>
                  <a:cubicBezTo>
                    <a:pt x="675" y="7976"/>
                    <a:pt x="1439" y="8052"/>
                    <a:pt x="2260" y="8052"/>
                  </a:cubicBezTo>
                  <a:cubicBezTo>
                    <a:pt x="7230" y="8052"/>
                    <a:pt x="14302" y="5285"/>
                    <a:pt x="16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2176500" y="2624650"/>
              <a:ext cx="527625" cy="336400"/>
            </a:xfrm>
            <a:custGeom>
              <a:rect b="b" l="l" r="r" t="t"/>
              <a:pathLst>
                <a:path extrusionOk="0" h="13456" w="21105">
                  <a:moveTo>
                    <a:pt x="21105" y="0"/>
                  </a:moveTo>
                  <a:cubicBezTo>
                    <a:pt x="21105" y="0"/>
                    <a:pt x="19351" y="6092"/>
                    <a:pt x="13544" y="7868"/>
                  </a:cubicBezTo>
                  <a:cubicBezTo>
                    <a:pt x="12418" y="8212"/>
                    <a:pt x="11617" y="8361"/>
                    <a:pt x="11079" y="8361"/>
                  </a:cubicBezTo>
                  <a:cubicBezTo>
                    <a:pt x="8839" y="8361"/>
                    <a:pt x="11149" y="5782"/>
                    <a:pt x="13588" y="3945"/>
                  </a:cubicBezTo>
                  <a:cubicBezTo>
                    <a:pt x="14598" y="3170"/>
                    <a:pt x="14899" y="2840"/>
                    <a:pt x="14627" y="2840"/>
                  </a:cubicBezTo>
                  <a:cubicBezTo>
                    <a:pt x="14091" y="2840"/>
                    <a:pt x="11333" y="4121"/>
                    <a:pt x="7408" y="5808"/>
                  </a:cubicBezTo>
                  <a:cubicBezTo>
                    <a:pt x="4646" y="7013"/>
                    <a:pt x="1995" y="7320"/>
                    <a:pt x="0" y="7342"/>
                  </a:cubicBezTo>
                  <a:lnTo>
                    <a:pt x="0" y="11484"/>
                  </a:lnTo>
                  <a:cubicBezTo>
                    <a:pt x="0" y="11484"/>
                    <a:pt x="3770" y="13456"/>
                    <a:pt x="10563" y="13456"/>
                  </a:cubicBezTo>
                  <a:cubicBezTo>
                    <a:pt x="17335" y="13434"/>
                    <a:pt x="21105" y="11462"/>
                    <a:pt x="21105" y="11462"/>
                  </a:cubicBezTo>
                  <a:lnTo>
                    <a:pt x="21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3170900" y="3945025"/>
              <a:ext cx="176425" cy="25"/>
            </a:xfrm>
            <a:custGeom>
              <a:rect b="b" l="l" r="r" t="t"/>
              <a:pathLst>
                <a:path extrusionOk="0" fill="none" h="1" w="7057">
                  <a:moveTo>
                    <a:pt x="0" y="0"/>
                  </a:moveTo>
                  <a:lnTo>
                    <a:pt x="705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1533850" y="3945025"/>
              <a:ext cx="176975" cy="25"/>
            </a:xfrm>
            <a:custGeom>
              <a:rect b="b" l="l" r="r" t="t"/>
              <a:pathLst>
                <a:path extrusionOk="0" fill="none" h="1" w="7079">
                  <a:moveTo>
                    <a:pt x="0" y="0"/>
                  </a:moveTo>
                  <a:lnTo>
                    <a:pt x="7079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2413175" y="1808850"/>
              <a:ext cx="25" cy="46050"/>
            </a:xfrm>
            <a:custGeom>
              <a:rect b="b" l="l" r="r" t="t"/>
              <a:pathLst>
                <a:path extrusionOk="0" fill="none" h="1842" w="1">
                  <a:moveTo>
                    <a:pt x="1" y="1842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491B24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3552200" y="4164150"/>
              <a:ext cx="765425" cy="63050"/>
            </a:xfrm>
            <a:custGeom>
              <a:rect b="b" l="l" r="r" t="t"/>
              <a:pathLst>
                <a:path extrusionOk="0" h="2522" w="30617">
                  <a:moveTo>
                    <a:pt x="15791" y="1"/>
                  </a:moveTo>
                  <a:cubicBezTo>
                    <a:pt x="15635" y="1"/>
                    <a:pt x="15477" y="1"/>
                    <a:pt x="15320" y="1"/>
                  </a:cubicBezTo>
                  <a:cubicBezTo>
                    <a:pt x="6838" y="1"/>
                    <a:pt x="1" y="549"/>
                    <a:pt x="1" y="1272"/>
                  </a:cubicBezTo>
                  <a:cubicBezTo>
                    <a:pt x="1" y="1952"/>
                    <a:pt x="6838" y="2521"/>
                    <a:pt x="15320" y="2521"/>
                  </a:cubicBezTo>
                  <a:cubicBezTo>
                    <a:pt x="23779" y="2521"/>
                    <a:pt x="30616" y="1974"/>
                    <a:pt x="30616" y="1272"/>
                  </a:cubicBezTo>
                  <a:cubicBezTo>
                    <a:pt x="30616" y="563"/>
                    <a:pt x="24031" y="1"/>
                    <a:pt x="15791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4008050" y="3891875"/>
              <a:ext cx="254775" cy="317800"/>
            </a:xfrm>
            <a:custGeom>
              <a:rect b="b" l="l" r="r" t="t"/>
              <a:pathLst>
                <a:path extrusionOk="0" h="12712" w="10191">
                  <a:moveTo>
                    <a:pt x="2674" y="1"/>
                  </a:moveTo>
                  <a:lnTo>
                    <a:pt x="2674" y="768"/>
                  </a:lnTo>
                  <a:cubicBezTo>
                    <a:pt x="1074" y="1841"/>
                    <a:pt x="0" y="3945"/>
                    <a:pt x="0" y="6356"/>
                  </a:cubicBezTo>
                  <a:cubicBezTo>
                    <a:pt x="0" y="8767"/>
                    <a:pt x="1074" y="10870"/>
                    <a:pt x="2674" y="11944"/>
                  </a:cubicBezTo>
                  <a:lnTo>
                    <a:pt x="2674" y="12711"/>
                  </a:lnTo>
                  <a:lnTo>
                    <a:pt x="5106" y="12711"/>
                  </a:lnTo>
                  <a:cubicBezTo>
                    <a:pt x="7934" y="12711"/>
                    <a:pt x="10191" y="9862"/>
                    <a:pt x="10191" y="6334"/>
                  </a:cubicBezTo>
                  <a:cubicBezTo>
                    <a:pt x="10191" y="2849"/>
                    <a:pt x="7890" y="1"/>
                    <a:pt x="5106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3947225" y="3891325"/>
              <a:ext cx="254800" cy="318900"/>
            </a:xfrm>
            <a:custGeom>
              <a:rect b="b" l="l" r="r" t="t"/>
              <a:pathLst>
                <a:path extrusionOk="0" h="12756" w="10192">
                  <a:moveTo>
                    <a:pt x="5107" y="1"/>
                  </a:moveTo>
                  <a:cubicBezTo>
                    <a:pt x="2280" y="1"/>
                    <a:pt x="1" y="2850"/>
                    <a:pt x="1" y="6378"/>
                  </a:cubicBezTo>
                  <a:cubicBezTo>
                    <a:pt x="1" y="9906"/>
                    <a:pt x="2280" y="12755"/>
                    <a:pt x="5107" y="12755"/>
                  </a:cubicBezTo>
                  <a:cubicBezTo>
                    <a:pt x="7912" y="12755"/>
                    <a:pt x="10191" y="9906"/>
                    <a:pt x="10191" y="6378"/>
                  </a:cubicBezTo>
                  <a:cubicBezTo>
                    <a:pt x="10191" y="2850"/>
                    <a:pt x="7912" y="1"/>
                    <a:pt x="5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3993250" y="3937900"/>
              <a:ext cx="162750" cy="225750"/>
            </a:xfrm>
            <a:custGeom>
              <a:rect b="b" l="l" r="r" t="t"/>
              <a:pathLst>
                <a:path extrusionOk="0" h="9030" w="6510">
                  <a:moveTo>
                    <a:pt x="3266" y="0"/>
                  </a:moveTo>
                  <a:cubicBezTo>
                    <a:pt x="1447" y="0"/>
                    <a:pt x="1" y="2017"/>
                    <a:pt x="1" y="4515"/>
                  </a:cubicBezTo>
                  <a:cubicBezTo>
                    <a:pt x="1" y="7013"/>
                    <a:pt x="1447" y="9029"/>
                    <a:pt x="3266" y="9029"/>
                  </a:cubicBezTo>
                  <a:cubicBezTo>
                    <a:pt x="5063" y="9029"/>
                    <a:pt x="6509" y="7013"/>
                    <a:pt x="6509" y="4515"/>
                  </a:cubicBezTo>
                  <a:cubicBezTo>
                    <a:pt x="6509" y="2017"/>
                    <a:pt x="5063" y="0"/>
                    <a:pt x="3266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4013525" y="3965850"/>
              <a:ext cx="122200" cy="169850"/>
            </a:xfrm>
            <a:custGeom>
              <a:rect b="b" l="l" r="r" t="t"/>
              <a:pathLst>
                <a:path extrusionOk="0" fill="none" h="6794" w="4888">
                  <a:moveTo>
                    <a:pt x="4887" y="3397"/>
                  </a:moveTo>
                  <a:cubicBezTo>
                    <a:pt x="4887" y="5260"/>
                    <a:pt x="3792" y="6794"/>
                    <a:pt x="2455" y="6794"/>
                  </a:cubicBezTo>
                  <a:cubicBezTo>
                    <a:pt x="1096" y="6794"/>
                    <a:pt x="0" y="5282"/>
                    <a:pt x="0" y="3397"/>
                  </a:cubicBezTo>
                  <a:cubicBezTo>
                    <a:pt x="0" y="1534"/>
                    <a:pt x="1096" y="0"/>
                    <a:pt x="2455" y="0"/>
                  </a:cubicBezTo>
                  <a:cubicBezTo>
                    <a:pt x="3792" y="0"/>
                    <a:pt x="4887" y="1534"/>
                    <a:pt x="4887" y="339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3890250" y="4021725"/>
              <a:ext cx="212600" cy="54800"/>
            </a:xfrm>
            <a:custGeom>
              <a:rect b="b" l="l" r="r" t="t"/>
              <a:pathLst>
                <a:path extrusionOk="0" h="2192" w="8504">
                  <a:moveTo>
                    <a:pt x="1096" y="0"/>
                  </a:moveTo>
                  <a:cubicBezTo>
                    <a:pt x="505" y="0"/>
                    <a:pt x="1" y="504"/>
                    <a:pt x="1" y="1096"/>
                  </a:cubicBezTo>
                  <a:cubicBezTo>
                    <a:pt x="1" y="1732"/>
                    <a:pt x="505" y="2192"/>
                    <a:pt x="1096" y="2192"/>
                  </a:cubicBezTo>
                  <a:lnTo>
                    <a:pt x="7408" y="2192"/>
                  </a:lnTo>
                  <a:cubicBezTo>
                    <a:pt x="8000" y="2192"/>
                    <a:pt x="8504" y="1710"/>
                    <a:pt x="8504" y="1096"/>
                  </a:cubicBezTo>
                  <a:cubicBezTo>
                    <a:pt x="8504" y="504"/>
                    <a:pt x="8000" y="0"/>
                    <a:pt x="7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3670550" y="3891875"/>
              <a:ext cx="254800" cy="317800"/>
            </a:xfrm>
            <a:custGeom>
              <a:rect b="b" l="l" r="r" t="t"/>
              <a:pathLst>
                <a:path extrusionOk="0" h="12712" w="10192">
                  <a:moveTo>
                    <a:pt x="2652" y="1"/>
                  </a:moveTo>
                  <a:lnTo>
                    <a:pt x="2652" y="768"/>
                  </a:lnTo>
                  <a:cubicBezTo>
                    <a:pt x="1074" y="1841"/>
                    <a:pt x="1" y="3945"/>
                    <a:pt x="1" y="6356"/>
                  </a:cubicBezTo>
                  <a:cubicBezTo>
                    <a:pt x="1" y="8767"/>
                    <a:pt x="1074" y="10870"/>
                    <a:pt x="2652" y="11944"/>
                  </a:cubicBezTo>
                  <a:lnTo>
                    <a:pt x="2652" y="12711"/>
                  </a:lnTo>
                  <a:lnTo>
                    <a:pt x="5085" y="12711"/>
                  </a:lnTo>
                  <a:cubicBezTo>
                    <a:pt x="7912" y="12711"/>
                    <a:pt x="10191" y="9862"/>
                    <a:pt x="10191" y="6334"/>
                  </a:cubicBezTo>
                  <a:cubicBezTo>
                    <a:pt x="10191" y="2849"/>
                    <a:pt x="7890" y="1"/>
                    <a:pt x="508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3609750" y="3891325"/>
              <a:ext cx="254775" cy="318900"/>
            </a:xfrm>
            <a:custGeom>
              <a:rect b="b" l="l" r="r" t="t"/>
              <a:pathLst>
                <a:path extrusionOk="0" h="12756" w="10191">
                  <a:moveTo>
                    <a:pt x="5084" y="1"/>
                  </a:moveTo>
                  <a:cubicBezTo>
                    <a:pt x="2279" y="1"/>
                    <a:pt x="0" y="2850"/>
                    <a:pt x="0" y="6378"/>
                  </a:cubicBezTo>
                  <a:cubicBezTo>
                    <a:pt x="0" y="9906"/>
                    <a:pt x="2279" y="12755"/>
                    <a:pt x="5084" y="12755"/>
                  </a:cubicBezTo>
                  <a:cubicBezTo>
                    <a:pt x="7911" y="12755"/>
                    <a:pt x="10191" y="9906"/>
                    <a:pt x="10191" y="6378"/>
                  </a:cubicBezTo>
                  <a:cubicBezTo>
                    <a:pt x="10191" y="2850"/>
                    <a:pt x="7911" y="1"/>
                    <a:pt x="5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655225" y="3937900"/>
              <a:ext cx="163275" cy="225750"/>
            </a:xfrm>
            <a:custGeom>
              <a:rect b="b" l="l" r="r" t="t"/>
              <a:pathLst>
                <a:path extrusionOk="0" h="9030" w="6531">
                  <a:moveTo>
                    <a:pt x="3265" y="0"/>
                  </a:moveTo>
                  <a:cubicBezTo>
                    <a:pt x="1468" y="0"/>
                    <a:pt x="0" y="2017"/>
                    <a:pt x="0" y="4515"/>
                  </a:cubicBezTo>
                  <a:cubicBezTo>
                    <a:pt x="0" y="7013"/>
                    <a:pt x="1468" y="9029"/>
                    <a:pt x="3265" y="9029"/>
                  </a:cubicBezTo>
                  <a:cubicBezTo>
                    <a:pt x="5062" y="9029"/>
                    <a:pt x="6531" y="7013"/>
                    <a:pt x="6531" y="4515"/>
                  </a:cubicBezTo>
                  <a:cubicBezTo>
                    <a:pt x="6531" y="2017"/>
                    <a:pt x="5062" y="0"/>
                    <a:pt x="3265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670550" y="3965850"/>
              <a:ext cx="122200" cy="169850"/>
            </a:xfrm>
            <a:custGeom>
              <a:rect b="b" l="l" r="r" t="t"/>
              <a:pathLst>
                <a:path extrusionOk="0" fill="none" h="6794" w="4888">
                  <a:moveTo>
                    <a:pt x="4888" y="3397"/>
                  </a:moveTo>
                  <a:cubicBezTo>
                    <a:pt x="4888" y="5260"/>
                    <a:pt x="3792" y="6794"/>
                    <a:pt x="2433" y="6794"/>
                  </a:cubicBezTo>
                  <a:cubicBezTo>
                    <a:pt x="1096" y="6794"/>
                    <a:pt x="1" y="5282"/>
                    <a:pt x="1" y="3397"/>
                  </a:cubicBezTo>
                  <a:cubicBezTo>
                    <a:pt x="1" y="1534"/>
                    <a:pt x="1096" y="0"/>
                    <a:pt x="2433" y="0"/>
                  </a:cubicBezTo>
                  <a:cubicBezTo>
                    <a:pt x="3792" y="0"/>
                    <a:pt x="4888" y="1534"/>
                    <a:pt x="4888" y="339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3645350" y="4021725"/>
              <a:ext cx="112900" cy="54800"/>
            </a:xfrm>
            <a:custGeom>
              <a:rect b="b" l="l" r="r" t="t"/>
              <a:pathLst>
                <a:path extrusionOk="0" h="2192" w="4516">
                  <a:moveTo>
                    <a:pt x="1096" y="0"/>
                  </a:moveTo>
                  <a:cubicBezTo>
                    <a:pt x="483" y="0"/>
                    <a:pt x="1" y="504"/>
                    <a:pt x="1" y="1096"/>
                  </a:cubicBezTo>
                  <a:cubicBezTo>
                    <a:pt x="1" y="1732"/>
                    <a:pt x="483" y="2192"/>
                    <a:pt x="1096" y="2192"/>
                  </a:cubicBezTo>
                  <a:lnTo>
                    <a:pt x="3419" y="2192"/>
                  </a:lnTo>
                  <a:cubicBezTo>
                    <a:pt x="4033" y="2192"/>
                    <a:pt x="4515" y="1710"/>
                    <a:pt x="4515" y="1096"/>
                  </a:cubicBezTo>
                  <a:cubicBezTo>
                    <a:pt x="4515" y="504"/>
                    <a:pt x="4033" y="0"/>
                    <a:pt x="3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3104958" y="2048361"/>
              <a:ext cx="463014" cy="734715"/>
            </a:xfrm>
            <a:custGeom>
              <a:rect b="b" l="l" r="r" t="t"/>
              <a:pathLst>
                <a:path extrusionOk="0" h="34429" w="21697">
                  <a:moveTo>
                    <a:pt x="12996" y="0"/>
                  </a:moveTo>
                  <a:lnTo>
                    <a:pt x="0" y="34429"/>
                  </a:lnTo>
                  <a:lnTo>
                    <a:pt x="0" y="34429"/>
                  </a:lnTo>
                  <a:lnTo>
                    <a:pt x="21696" y="30637"/>
                  </a:lnTo>
                  <a:lnTo>
                    <a:pt x="8942" y="26934"/>
                  </a:lnTo>
                  <a:lnTo>
                    <a:pt x="12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1237892" y="2048361"/>
              <a:ext cx="463014" cy="734715"/>
            </a:xfrm>
            <a:custGeom>
              <a:rect b="b" l="l" r="r" t="t"/>
              <a:pathLst>
                <a:path extrusionOk="0" h="34429" w="21697">
                  <a:moveTo>
                    <a:pt x="8723" y="0"/>
                  </a:moveTo>
                  <a:lnTo>
                    <a:pt x="12777" y="26934"/>
                  </a:lnTo>
                  <a:lnTo>
                    <a:pt x="1" y="30637"/>
                  </a:lnTo>
                  <a:lnTo>
                    <a:pt x="21697" y="34429"/>
                  </a:lnTo>
                  <a:lnTo>
                    <a:pt x="8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451225" y="4112125"/>
              <a:ext cx="505175" cy="38375"/>
            </a:xfrm>
            <a:custGeom>
              <a:rect b="b" l="l" r="r" t="t"/>
              <a:pathLst>
                <a:path extrusionOk="0" h="1535" w="20207">
                  <a:moveTo>
                    <a:pt x="10104" y="0"/>
                  </a:moveTo>
                  <a:cubicBezTo>
                    <a:pt x="4515" y="0"/>
                    <a:pt x="1" y="329"/>
                    <a:pt x="1" y="767"/>
                  </a:cubicBezTo>
                  <a:cubicBezTo>
                    <a:pt x="1" y="1184"/>
                    <a:pt x="4515" y="1534"/>
                    <a:pt x="10104" y="1534"/>
                  </a:cubicBezTo>
                  <a:cubicBezTo>
                    <a:pt x="15692" y="1534"/>
                    <a:pt x="20207" y="1206"/>
                    <a:pt x="20207" y="767"/>
                  </a:cubicBezTo>
                  <a:cubicBezTo>
                    <a:pt x="20207" y="373"/>
                    <a:pt x="15692" y="0"/>
                    <a:pt x="10104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474250" y="3816275"/>
              <a:ext cx="459700" cy="315050"/>
            </a:xfrm>
            <a:custGeom>
              <a:rect b="b" l="l" r="r" t="t"/>
              <a:pathLst>
                <a:path extrusionOk="0" h="12602" w="18388">
                  <a:moveTo>
                    <a:pt x="6772" y="0"/>
                  </a:moveTo>
                  <a:cubicBezTo>
                    <a:pt x="3836" y="0"/>
                    <a:pt x="1359" y="2148"/>
                    <a:pt x="877" y="5041"/>
                  </a:cubicBezTo>
                  <a:lnTo>
                    <a:pt x="373" y="8372"/>
                  </a:lnTo>
                  <a:cubicBezTo>
                    <a:pt x="0" y="10585"/>
                    <a:pt x="1732" y="12601"/>
                    <a:pt x="4011" y="12601"/>
                  </a:cubicBezTo>
                  <a:lnTo>
                    <a:pt x="14420" y="12601"/>
                  </a:lnTo>
                  <a:cubicBezTo>
                    <a:pt x="16656" y="12601"/>
                    <a:pt x="18387" y="10585"/>
                    <a:pt x="18058" y="8372"/>
                  </a:cubicBezTo>
                  <a:lnTo>
                    <a:pt x="17489" y="5041"/>
                  </a:lnTo>
                  <a:cubicBezTo>
                    <a:pt x="17028" y="2148"/>
                    <a:pt x="14530" y="0"/>
                    <a:pt x="11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489575" y="3643700"/>
              <a:ext cx="414775" cy="281625"/>
            </a:xfrm>
            <a:custGeom>
              <a:rect b="b" l="l" r="r" t="t"/>
              <a:pathLst>
                <a:path extrusionOk="0" h="11265" w="16591">
                  <a:moveTo>
                    <a:pt x="12405" y="1753"/>
                  </a:moveTo>
                  <a:cubicBezTo>
                    <a:pt x="13172" y="1753"/>
                    <a:pt x="13851" y="2148"/>
                    <a:pt x="14268" y="2783"/>
                  </a:cubicBezTo>
                  <a:cubicBezTo>
                    <a:pt x="14684" y="3397"/>
                    <a:pt x="14728" y="4164"/>
                    <a:pt x="14443" y="4887"/>
                  </a:cubicBezTo>
                  <a:lnTo>
                    <a:pt x="12580" y="9182"/>
                  </a:lnTo>
                  <a:lnTo>
                    <a:pt x="8307" y="9511"/>
                  </a:lnTo>
                  <a:lnTo>
                    <a:pt x="4033" y="9182"/>
                  </a:lnTo>
                  <a:lnTo>
                    <a:pt x="2171" y="4887"/>
                  </a:lnTo>
                  <a:cubicBezTo>
                    <a:pt x="1842" y="4164"/>
                    <a:pt x="1908" y="3397"/>
                    <a:pt x="2324" y="2783"/>
                  </a:cubicBezTo>
                  <a:cubicBezTo>
                    <a:pt x="2740" y="2126"/>
                    <a:pt x="3420" y="1753"/>
                    <a:pt x="4187" y="1753"/>
                  </a:cubicBezTo>
                  <a:close/>
                  <a:moveTo>
                    <a:pt x="4187" y="0"/>
                  </a:moveTo>
                  <a:cubicBezTo>
                    <a:pt x="2850" y="0"/>
                    <a:pt x="1623" y="701"/>
                    <a:pt x="878" y="1819"/>
                  </a:cubicBezTo>
                  <a:cubicBezTo>
                    <a:pt x="132" y="2937"/>
                    <a:pt x="1" y="4339"/>
                    <a:pt x="549" y="5566"/>
                  </a:cubicBezTo>
                  <a:lnTo>
                    <a:pt x="2850" y="10826"/>
                  </a:lnTo>
                  <a:lnTo>
                    <a:pt x="8329" y="11264"/>
                  </a:lnTo>
                  <a:lnTo>
                    <a:pt x="13786" y="10826"/>
                  </a:lnTo>
                  <a:lnTo>
                    <a:pt x="16087" y="5566"/>
                  </a:lnTo>
                  <a:cubicBezTo>
                    <a:pt x="16591" y="4339"/>
                    <a:pt x="16481" y="2937"/>
                    <a:pt x="15736" y="1819"/>
                  </a:cubicBezTo>
                  <a:cubicBezTo>
                    <a:pt x="15013" y="657"/>
                    <a:pt x="13786" y="0"/>
                    <a:pt x="1242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474250" y="3816275"/>
              <a:ext cx="421350" cy="315050"/>
            </a:xfrm>
            <a:custGeom>
              <a:rect b="b" l="l" r="r" t="t"/>
              <a:pathLst>
                <a:path extrusionOk="0" h="12602" w="16854">
                  <a:moveTo>
                    <a:pt x="6772" y="0"/>
                  </a:moveTo>
                  <a:cubicBezTo>
                    <a:pt x="3836" y="0"/>
                    <a:pt x="1359" y="2148"/>
                    <a:pt x="877" y="5041"/>
                  </a:cubicBezTo>
                  <a:lnTo>
                    <a:pt x="373" y="8372"/>
                  </a:lnTo>
                  <a:cubicBezTo>
                    <a:pt x="0" y="10585"/>
                    <a:pt x="1732" y="12601"/>
                    <a:pt x="4011" y="12601"/>
                  </a:cubicBezTo>
                  <a:lnTo>
                    <a:pt x="14420" y="12601"/>
                  </a:lnTo>
                  <a:cubicBezTo>
                    <a:pt x="15341" y="12601"/>
                    <a:pt x="16196" y="12251"/>
                    <a:pt x="16853" y="11681"/>
                  </a:cubicBezTo>
                  <a:lnTo>
                    <a:pt x="16853" y="11681"/>
                  </a:lnTo>
                  <a:cubicBezTo>
                    <a:pt x="16177" y="11710"/>
                    <a:pt x="15521" y="11725"/>
                    <a:pt x="14887" y="11725"/>
                  </a:cubicBezTo>
                  <a:cubicBezTo>
                    <a:pt x="8385" y="11725"/>
                    <a:pt x="4179" y="10182"/>
                    <a:pt x="4559" y="6947"/>
                  </a:cubicBezTo>
                  <a:cubicBezTo>
                    <a:pt x="4909" y="3813"/>
                    <a:pt x="6531" y="1249"/>
                    <a:pt x="7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518075" y="3659575"/>
              <a:ext cx="338075" cy="209525"/>
            </a:xfrm>
            <a:custGeom>
              <a:rect b="b" l="l" r="r" t="t"/>
              <a:pathLst>
                <a:path extrusionOk="0" h="8381" w="13523">
                  <a:moveTo>
                    <a:pt x="3113" y="1"/>
                  </a:moveTo>
                  <a:cubicBezTo>
                    <a:pt x="1600" y="198"/>
                    <a:pt x="833" y="987"/>
                    <a:pt x="439" y="1841"/>
                  </a:cubicBezTo>
                  <a:cubicBezTo>
                    <a:pt x="1" y="2806"/>
                    <a:pt x="44" y="3901"/>
                    <a:pt x="417" y="4844"/>
                  </a:cubicBezTo>
                  <a:lnTo>
                    <a:pt x="1907" y="8350"/>
                  </a:lnTo>
                  <a:cubicBezTo>
                    <a:pt x="2035" y="8370"/>
                    <a:pt x="2168" y="8381"/>
                    <a:pt x="2303" y="8381"/>
                  </a:cubicBezTo>
                  <a:cubicBezTo>
                    <a:pt x="2468" y="8381"/>
                    <a:pt x="2637" y="8364"/>
                    <a:pt x="2806" y="8328"/>
                  </a:cubicBezTo>
                  <a:lnTo>
                    <a:pt x="1031" y="4230"/>
                  </a:lnTo>
                  <a:cubicBezTo>
                    <a:pt x="724" y="3507"/>
                    <a:pt x="768" y="2718"/>
                    <a:pt x="1250" y="2061"/>
                  </a:cubicBezTo>
                  <a:cubicBezTo>
                    <a:pt x="1644" y="1447"/>
                    <a:pt x="2367" y="1096"/>
                    <a:pt x="3134" y="1096"/>
                  </a:cubicBezTo>
                  <a:lnTo>
                    <a:pt x="11265" y="1096"/>
                  </a:lnTo>
                  <a:cubicBezTo>
                    <a:pt x="12010" y="1096"/>
                    <a:pt x="12711" y="1425"/>
                    <a:pt x="13128" y="2039"/>
                  </a:cubicBezTo>
                  <a:cubicBezTo>
                    <a:pt x="13347" y="2324"/>
                    <a:pt x="13456" y="2630"/>
                    <a:pt x="13522" y="2959"/>
                  </a:cubicBezTo>
                  <a:cubicBezTo>
                    <a:pt x="13522" y="2170"/>
                    <a:pt x="13106" y="1535"/>
                    <a:pt x="12580" y="1074"/>
                  </a:cubicBezTo>
                  <a:cubicBezTo>
                    <a:pt x="11813" y="351"/>
                    <a:pt x="10783" y="1"/>
                    <a:pt x="973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744350" y="3857575"/>
              <a:ext cx="137550" cy="126825"/>
            </a:xfrm>
            <a:custGeom>
              <a:rect b="b" l="l" r="r" t="t"/>
              <a:pathLst>
                <a:path extrusionOk="0" h="5073" w="5502">
                  <a:moveTo>
                    <a:pt x="1709" y="0"/>
                  </a:moveTo>
                  <a:cubicBezTo>
                    <a:pt x="1346" y="0"/>
                    <a:pt x="1020" y="103"/>
                    <a:pt x="768" y="321"/>
                  </a:cubicBezTo>
                  <a:cubicBezTo>
                    <a:pt x="0" y="1044"/>
                    <a:pt x="263" y="2578"/>
                    <a:pt x="1359" y="3783"/>
                  </a:cubicBezTo>
                  <a:cubicBezTo>
                    <a:pt x="2100" y="4613"/>
                    <a:pt x="3032" y="5072"/>
                    <a:pt x="3795" y="5072"/>
                  </a:cubicBezTo>
                  <a:cubicBezTo>
                    <a:pt x="4160" y="5072"/>
                    <a:pt x="4486" y="4967"/>
                    <a:pt x="4734" y="4747"/>
                  </a:cubicBezTo>
                  <a:cubicBezTo>
                    <a:pt x="5501" y="4024"/>
                    <a:pt x="5238" y="2490"/>
                    <a:pt x="4142" y="1285"/>
                  </a:cubicBezTo>
                  <a:cubicBezTo>
                    <a:pt x="3412" y="465"/>
                    <a:pt x="2479" y="0"/>
                    <a:pt x="1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847900" y="4184450"/>
              <a:ext cx="505175" cy="38375"/>
            </a:xfrm>
            <a:custGeom>
              <a:rect b="b" l="l" r="r" t="t"/>
              <a:pathLst>
                <a:path extrusionOk="0" h="1535" w="20207">
                  <a:moveTo>
                    <a:pt x="10103" y="0"/>
                  </a:moveTo>
                  <a:cubicBezTo>
                    <a:pt x="4515" y="0"/>
                    <a:pt x="0" y="329"/>
                    <a:pt x="0" y="767"/>
                  </a:cubicBezTo>
                  <a:cubicBezTo>
                    <a:pt x="0" y="1205"/>
                    <a:pt x="4515" y="1534"/>
                    <a:pt x="10103" y="1534"/>
                  </a:cubicBezTo>
                  <a:cubicBezTo>
                    <a:pt x="15692" y="1534"/>
                    <a:pt x="20206" y="1205"/>
                    <a:pt x="20206" y="767"/>
                  </a:cubicBezTo>
                  <a:cubicBezTo>
                    <a:pt x="20206" y="351"/>
                    <a:pt x="15692" y="0"/>
                    <a:pt x="10103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860500" y="3888600"/>
              <a:ext cx="460250" cy="315050"/>
            </a:xfrm>
            <a:custGeom>
              <a:rect b="b" l="l" r="r" t="t"/>
              <a:pathLst>
                <a:path extrusionOk="0" h="12602" w="18410">
                  <a:moveTo>
                    <a:pt x="6772" y="0"/>
                  </a:moveTo>
                  <a:cubicBezTo>
                    <a:pt x="3836" y="0"/>
                    <a:pt x="1359" y="2126"/>
                    <a:pt x="877" y="5040"/>
                  </a:cubicBezTo>
                  <a:lnTo>
                    <a:pt x="351" y="8350"/>
                  </a:lnTo>
                  <a:cubicBezTo>
                    <a:pt x="0" y="10585"/>
                    <a:pt x="1732" y="12601"/>
                    <a:pt x="4011" y="12601"/>
                  </a:cubicBezTo>
                  <a:lnTo>
                    <a:pt x="14421" y="12601"/>
                  </a:lnTo>
                  <a:cubicBezTo>
                    <a:pt x="16700" y="12601"/>
                    <a:pt x="18409" y="10563"/>
                    <a:pt x="18058" y="8350"/>
                  </a:cubicBezTo>
                  <a:lnTo>
                    <a:pt x="17532" y="5040"/>
                  </a:lnTo>
                  <a:cubicBezTo>
                    <a:pt x="17072" y="2126"/>
                    <a:pt x="14574" y="0"/>
                    <a:pt x="11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876400" y="3716000"/>
              <a:ext cx="414750" cy="281100"/>
            </a:xfrm>
            <a:custGeom>
              <a:rect b="b" l="l" r="r" t="t"/>
              <a:pathLst>
                <a:path extrusionOk="0" h="11244" w="16590">
                  <a:moveTo>
                    <a:pt x="12492" y="1710"/>
                  </a:moveTo>
                  <a:cubicBezTo>
                    <a:pt x="13259" y="1710"/>
                    <a:pt x="13938" y="2105"/>
                    <a:pt x="14354" y="2740"/>
                  </a:cubicBezTo>
                  <a:cubicBezTo>
                    <a:pt x="14771" y="3354"/>
                    <a:pt x="14815" y="4121"/>
                    <a:pt x="14530" y="4844"/>
                  </a:cubicBezTo>
                  <a:lnTo>
                    <a:pt x="12623" y="9139"/>
                  </a:lnTo>
                  <a:lnTo>
                    <a:pt x="8328" y="9468"/>
                  </a:lnTo>
                  <a:lnTo>
                    <a:pt x="4032" y="9139"/>
                  </a:lnTo>
                  <a:lnTo>
                    <a:pt x="2213" y="4844"/>
                  </a:lnTo>
                  <a:cubicBezTo>
                    <a:pt x="1885" y="4121"/>
                    <a:pt x="1972" y="3354"/>
                    <a:pt x="2389" y="2740"/>
                  </a:cubicBezTo>
                  <a:cubicBezTo>
                    <a:pt x="2805" y="2083"/>
                    <a:pt x="3484" y="1710"/>
                    <a:pt x="4252" y="1710"/>
                  </a:cubicBezTo>
                  <a:close/>
                  <a:moveTo>
                    <a:pt x="4186" y="1"/>
                  </a:moveTo>
                  <a:cubicBezTo>
                    <a:pt x="2849" y="1"/>
                    <a:pt x="1622" y="680"/>
                    <a:pt x="877" y="1798"/>
                  </a:cubicBezTo>
                  <a:cubicBezTo>
                    <a:pt x="131" y="2915"/>
                    <a:pt x="0" y="4318"/>
                    <a:pt x="548" y="5545"/>
                  </a:cubicBezTo>
                  <a:lnTo>
                    <a:pt x="2849" y="10805"/>
                  </a:lnTo>
                  <a:lnTo>
                    <a:pt x="8328" y="11243"/>
                  </a:lnTo>
                  <a:lnTo>
                    <a:pt x="13785" y="10805"/>
                  </a:lnTo>
                  <a:lnTo>
                    <a:pt x="16086" y="5545"/>
                  </a:lnTo>
                  <a:cubicBezTo>
                    <a:pt x="16590" y="4318"/>
                    <a:pt x="16480" y="2915"/>
                    <a:pt x="15757" y="1798"/>
                  </a:cubicBezTo>
                  <a:cubicBezTo>
                    <a:pt x="15012" y="680"/>
                    <a:pt x="13785" y="1"/>
                    <a:pt x="12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862150" y="3888600"/>
              <a:ext cx="421325" cy="315050"/>
            </a:xfrm>
            <a:custGeom>
              <a:rect b="b" l="l" r="r" t="t"/>
              <a:pathLst>
                <a:path extrusionOk="0" h="12602" w="16853">
                  <a:moveTo>
                    <a:pt x="6772" y="0"/>
                  </a:moveTo>
                  <a:cubicBezTo>
                    <a:pt x="3835" y="0"/>
                    <a:pt x="1337" y="2126"/>
                    <a:pt x="877" y="5040"/>
                  </a:cubicBezTo>
                  <a:lnTo>
                    <a:pt x="351" y="8350"/>
                  </a:lnTo>
                  <a:cubicBezTo>
                    <a:pt x="0" y="10585"/>
                    <a:pt x="1732" y="12601"/>
                    <a:pt x="3989" y="12601"/>
                  </a:cubicBezTo>
                  <a:lnTo>
                    <a:pt x="14398" y="12601"/>
                  </a:lnTo>
                  <a:cubicBezTo>
                    <a:pt x="15341" y="12601"/>
                    <a:pt x="16174" y="12229"/>
                    <a:pt x="16853" y="11659"/>
                  </a:cubicBezTo>
                  <a:lnTo>
                    <a:pt x="16853" y="11659"/>
                  </a:lnTo>
                  <a:cubicBezTo>
                    <a:pt x="16173" y="11688"/>
                    <a:pt x="15514" y="11703"/>
                    <a:pt x="14876" y="11703"/>
                  </a:cubicBezTo>
                  <a:cubicBezTo>
                    <a:pt x="8341" y="11703"/>
                    <a:pt x="4137" y="10160"/>
                    <a:pt x="4537" y="6925"/>
                  </a:cubicBezTo>
                  <a:cubicBezTo>
                    <a:pt x="4909" y="3791"/>
                    <a:pt x="6509" y="1227"/>
                    <a:pt x="7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905425" y="3731350"/>
              <a:ext cx="337525" cy="209525"/>
            </a:xfrm>
            <a:custGeom>
              <a:rect b="b" l="l" r="r" t="t"/>
              <a:pathLst>
                <a:path extrusionOk="0" h="8381" w="13501">
                  <a:moveTo>
                    <a:pt x="3091" y="0"/>
                  </a:moveTo>
                  <a:cubicBezTo>
                    <a:pt x="1578" y="198"/>
                    <a:pt x="811" y="987"/>
                    <a:pt x="439" y="1841"/>
                  </a:cubicBezTo>
                  <a:cubicBezTo>
                    <a:pt x="1" y="2806"/>
                    <a:pt x="22" y="3901"/>
                    <a:pt x="395" y="4866"/>
                  </a:cubicBezTo>
                  <a:lnTo>
                    <a:pt x="1885" y="8372"/>
                  </a:lnTo>
                  <a:cubicBezTo>
                    <a:pt x="1967" y="8378"/>
                    <a:pt x="2048" y="8381"/>
                    <a:pt x="2128" y="8381"/>
                  </a:cubicBezTo>
                  <a:cubicBezTo>
                    <a:pt x="2346" y="8381"/>
                    <a:pt x="2559" y="8360"/>
                    <a:pt x="2784" y="8328"/>
                  </a:cubicBezTo>
                  <a:lnTo>
                    <a:pt x="1009" y="4230"/>
                  </a:lnTo>
                  <a:cubicBezTo>
                    <a:pt x="702" y="3507"/>
                    <a:pt x="746" y="2718"/>
                    <a:pt x="1228" y="2060"/>
                  </a:cubicBezTo>
                  <a:cubicBezTo>
                    <a:pt x="1644" y="1469"/>
                    <a:pt x="2345" y="1096"/>
                    <a:pt x="3112" y="1096"/>
                  </a:cubicBezTo>
                  <a:lnTo>
                    <a:pt x="11243" y="1096"/>
                  </a:lnTo>
                  <a:cubicBezTo>
                    <a:pt x="11988" y="1096"/>
                    <a:pt x="12711" y="1425"/>
                    <a:pt x="13106" y="2039"/>
                  </a:cubicBezTo>
                  <a:cubicBezTo>
                    <a:pt x="13325" y="2345"/>
                    <a:pt x="13434" y="2630"/>
                    <a:pt x="13500" y="2959"/>
                  </a:cubicBezTo>
                  <a:cubicBezTo>
                    <a:pt x="13500" y="2170"/>
                    <a:pt x="13084" y="1534"/>
                    <a:pt x="12558" y="1074"/>
                  </a:cubicBezTo>
                  <a:cubicBezTo>
                    <a:pt x="11791" y="373"/>
                    <a:pt x="10761" y="0"/>
                    <a:pt x="9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1131700" y="3929500"/>
              <a:ext cx="138075" cy="126675"/>
            </a:xfrm>
            <a:custGeom>
              <a:rect b="b" l="l" r="r" t="t"/>
              <a:pathLst>
                <a:path extrusionOk="0" h="5067" w="5523">
                  <a:moveTo>
                    <a:pt x="1711" y="1"/>
                  </a:moveTo>
                  <a:cubicBezTo>
                    <a:pt x="1345" y="1"/>
                    <a:pt x="1017" y="108"/>
                    <a:pt x="767" y="336"/>
                  </a:cubicBezTo>
                  <a:cubicBezTo>
                    <a:pt x="0" y="1016"/>
                    <a:pt x="285" y="2572"/>
                    <a:pt x="1381" y="3777"/>
                  </a:cubicBezTo>
                  <a:cubicBezTo>
                    <a:pt x="2122" y="4607"/>
                    <a:pt x="3044" y="5066"/>
                    <a:pt x="3800" y="5066"/>
                  </a:cubicBezTo>
                  <a:cubicBezTo>
                    <a:pt x="4162" y="5066"/>
                    <a:pt x="4486" y="4961"/>
                    <a:pt x="4734" y="4741"/>
                  </a:cubicBezTo>
                  <a:cubicBezTo>
                    <a:pt x="5523" y="4062"/>
                    <a:pt x="5238" y="2484"/>
                    <a:pt x="4142" y="1279"/>
                  </a:cubicBezTo>
                  <a:cubicBezTo>
                    <a:pt x="3403" y="465"/>
                    <a:pt x="2473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1"/>
          <p:cNvGrpSpPr/>
          <p:nvPr/>
        </p:nvGrpSpPr>
        <p:grpSpPr>
          <a:xfrm>
            <a:off x="8764168" y="539490"/>
            <a:ext cx="82490" cy="1001973"/>
            <a:chOff x="7173675" y="1384800"/>
            <a:chExt cx="73975" cy="898550"/>
          </a:xfrm>
        </p:grpSpPr>
        <p:sp>
          <p:nvSpPr>
            <p:cNvPr id="447" name="Google Shape;447;p1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1"/>
          <p:cNvGrpSpPr/>
          <p:nvPr/>
        </p:nvGrpSpPr>
        <p:grpSpPr>
          <a:xfrm flipH="1">
            <a:off x="713235" y="4419477"/>
            <a:ext cx="666551" cy="184521"/>
            <a:chOff x="6639500" y="4097325"/>
            <a:chExt cx="597750" cy="165475"/>
          </a:xfrm>
        </p:grpSpPr>
        <p:sp>
          <p:nvSpPr>
            <p:cNvPr id="456" name="Google Shape;456;p1"/>
            <p:cNvSpPr/>
            <p:nvPr/>
          </p:nvSpPr>
          <p:spPr>
            <a:xfrm>
              <a:off x="6639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6724950" y="4097325"/>
              <a:ext cx="82775" cy="165475"/>
            </a:xfrm>
            <a:custGeom>
              <a:rect b="b" l="l" r="r" t="t"/>
              <a:pathLst>
                <a:path extrusionOk="0" fill="none" h="6619" w="3311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68115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0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68970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6983000" y="4097325"/>
              <a:ext cx="82225" cy="165475"/>
            </a:xfrm>
            <a:custGeom>
              <a:rect b="b" l="l" r="r" t="t"/>
              <a:pathLst>
                <a:path extrusionOk="0" fill="none" h="6619" w="3289">
                  <a:moveTo>
                    <a:pt x="3288" y="6619"/>
                  </a:moveTo>
                  <a:lnTo>
                    <a:pt x="1" y="3310"/>
                  </a:lnTo>
                  <a:lnTo>
                    <a:pt x="3288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7069025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10" y="6619"/>
                  </a:moveTo>
                  <a:lnTo>
                    <a:pt x="1" y="3310"/>
                  </a:lnTo>
                  <a:lnTo>
                    <a:pt x="3310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7154500" y="4097325"/>
              <a:ext cx="82750" cy="165475"/>
            </a:xfrm>
            <a:custGeom>
              <a:rect b="b" l="l" r="r" t="t"/>
              <a:pathLst>
                <a:path extrusionOk="0" fill="none" h="6619" w="3310">
                  <a:moveTo>
                    <a:pt x="3309" y="6619"/>
                  </a:moveTo>
                  <a:lnTo>
                    <a:pt x="0" y="3310"/>
                  </a:lnTo>
                  <a:lnTo>
                    <a:pt x="3309" y="1"/>
                  </a:lnTo>
                </a:path>
              </a:pathLst>
            </a:custGeom>
            <a:noFill/>
            <a:ln cap="flat" cmpd="sng" w="186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1"/>
          <p:cNvGrpSpPr/>
          <p:nvPr/>
        </p:nvGrpSpPr>
        <p:grpSpPr>
          <a:xfrm>
            <a:off x="298041" y="547144"/>
            <a:ext cx="81291" cy="986668"/>
            <a:chOff x="452325" y="2475625"/>
            <a:chExt cx="72900" cy="884825"/>
          </a:xfrm>
        </p:grpSpPr>
        <p:sp>
          <p:nvSpPr>
            <p:cNvPr id="464" name="Google Shape;464;p1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1"/>
          <p:cNvGrpSpPr/>
          <p:nvPr/>
        </p:nvGrpSpPr>
        <p:grpSpPr>
          <a:xfrm>
            <a:off x="6301007" y="547148"/>
            <a:ext cx="1118640" cy="309161"/>
            <a:chOff x="442475" y="1464800"/>
            <a:chExt cx="1003175" cy="277250"/>
          </a:xfrm>
        </p:grpSpPr>
        <p:sp>
          <p:nvSpPr>
            <p:cNvPr id="473" name="Google Shape;473;p1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0"/>
          <p:cNvSpPr/>
          <p:nvPr/>
        </p:nvSpPr>
        <p:spPr>
          <a:xfrm>
            <a:off x="5514325" y="1410475"/>
            <a:ext cx="1975500" cy="9867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10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The Features of FIT GYM  App</a:t>
            </a:r>
            <a:endParaRPr sz="3200"/>
          </a:p>
        </p:txBody>
      </p:sp>
      <p:sp>
        <p:nvSpPr>
          <p:cNvPr id="1254" name="Google Shape;1254;p10"/>
          <p:cNvSpPr txBox="1"/>
          <p:nvPr>
            <p:ph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1255" name="Google Shape;1255;p10"/>
          <p:cNvGrpSpPr/>
          <p:nvPr/>
        </p:nvGrpSpPr>
        <p:grpSpPr>
          <a:xfrm>
            <a:off x="1106362" y="1199099"/>
            <a:ext cx="2346600" cy="3409750"/>
            <a:chOff x="836800" y="1651735"/>
            <a:chExt cx="2025725" cy="2943500"/>
          </a:xfrm>
        </p:grpSpPr>
        <p:sp>
          <p:nvSpPr>
            <p:cNvPr id="1256" name="Google Shape;1256;p10"/>
            <p:cNvSpPr/>
            <p:nvPr/>
          </p:nvSpPr>
          <p:spPr>
            <a:xfrm>
              <a:off x="920000" y="4169610"/>
              <a:ext cx="1593975" cy="89425"/>
            </a:xfrm>
            <a:custGeom>
              <a:rect b="b" l="l" r="r" t="t"/>
              <a:pathLst>
                <a:path extrusionOk="0" h="3577" w="63759">
                  <a:moveTo>
                    <a:pt x="31880" y="0"/>
                  </a:moveTo>
                  <a:cubicBezTo>
                    <a:pt x="14267" y="0"/>
                    <a:pt x="1" y="799"/>
                    <a:pt x="1" y="1788"/>
                  </a:cubicBezTo>
                  <a:cubicBezTo>
                    <a:pt x="1" y="2777"/>
                    <a:pt x="14267" y="3576"/>
                    <a:pt x="31880" y="3576"/>
                  </a:cubicBezTo>
                  <a:cubicBezTo>
                    <a:pt x="49493" y="3576"/>
                    <a:pt x="63759" y="2777"/>
                    <a:pt x="63759" y="1788"/>
                  </a:cubicBezTo>
                  <a:cubicBezTo>
                    <a:pt x="63759" y="799"/>
                    <a:pt x="49493" y="0"/>
                    <a:pt x="3188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836800" y="3343160"/>
              <a:ext cx="1729500" cy="41400"/>
            </a:xfrm>
            <a:custGeom>
              <a:rect b="b" l="l" r="r" t="t"/>
              <a:pathLst>
                <a:path extrusionOk="0" h="1656" w="69180">
                  <a:moveTo>
                    <a:pt x="837" y="0"/>
                  </a:moveTo>
                  <a:cubicBezTo>
                    <a:pt x="381" y="0"/>
                    <a:pt x="0" y="381"/>
                    <a:pt x="0" y="818"/>
                  </a:cubicBezTo>
                  <a:cubicBezTo>
                    <a:pt x="0" y="1275"/>
                    <a:pt x="381" y="1655"/>
                    <a:pt x="837" y="1655"/>
                  </a:cubicBezTo>
                  <a:lnTo>
                    <a:pt x="68361" y="1655"/>
                  </a:lnTo>
                  <a:cubicBezTo>
                    <a:pt x="68799" y="1655"/>
                    <a:pt x="69179" y="1275"/>
                    <a:pt x="69160" y="818"/>
                  </a:cubicBezTo>
                  <a:cubicBezTo>
                    <a:pt x="69160" y="381"/>
                    <a:pt x="68780" y="0"/>
                    <a:pt x="68323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1046025" y="3130135"/>
              <a:ext cx="85625" cy="461275"/>
            </a:xfrm>
            <a:custGeom>
              <a:rect b="b" l="l" r="r" t="t"/>
              <a:pathLst>
                <a:path extrusionOk="0" h="18451" w="3425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980400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2625" y="1"/>
                  </a:moveTo>
                  <a:cubicBezTo>
                    <a:pt x="1180" y="1"/>
                    <a:pt x="1" y="1161"/>
                    <a:pt x="1" y="2626"/>
                  </a:cubicBezTo>
                  <a:lnTo>
                    <a:pt x="1" y="10538"/>
                  </a:lnTo>
                  <a:cubicBezTo>
                    <a:pt x="1" y="11984"/>
                    <a:pt x="1199" y="13182"/>
                    <a:pt x="2625" y="13182"/>
                  </a:cubicBezTo>
                  <a:lnTo>
                    <a:pt x="262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924775" y="3278960"/>
              <a:ext cx="55650" cy="164550"/>
            </a:xfrm>
            <a:custGeom>
              <a:rect b="b" l="l" r="r" t="t"/>
              <a:pathLst>
                <a:path extrusionOk="0" h="6582" w="2226">
                  <a:moveTo>
                    <a:pt x="2226" y="1"/>
                  </a:moveTo>
                  <a:cubicBezTo>
                    <a:pt x="989" y="1"/>
                    <a:pt x="0" y="990"/>
                    <a:pt x="0" y="2226"/>
                  </a:cubicBezTo>
                  <a:lnTo>
                    <a:pt x="0" y="4318"/>
                  </a:lnTo>
                  <a:cubicBezTo>
                    <a:pt x="0" y="5574"/>
                    <a:pt x="989" y="6582"/>
                    <a:pt x="2226" y="6582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1065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0" y="0"/>
                  </a:moveTo>
                  <a:lnTo>
                    <a:pt x="0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2271450" y="3130135"/>
              <a:ext cx="85600" cy="461275"/>
            </a:xfrm>
            <a:custGeom>
              <a:rect b="b" l="l" r="r" t="t"/>
              <a:pathLst>
                <a:path extrusionOk="0" h="18451" w="3424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2357025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1" y="1"/>
                  </a:moveTo>
                  <a:lnTo>
                    <a:pt x="1" y="13182"/>
                  </a:lnTo>
                  <a:cubicBezTo>
                    <a:pt x="1465" y="13182"/>
                    <a:pt x="2626" y="11984"/>
                    <a:pt x="2626" y="10538"/>
                  </a:cubicBezTo>
                  <a:lnTo>
                    <a:pt x="2626" y="2626"/>
                  </a:lnTo>
                  <a:cubicBezTo>
                    <a:pt x="2626" y="1161"/>
                    <a:pt x="1465" y="1"/>
                    <a:pt x="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2422650" y="3278960"/>
              <a:ext cx="55675" cy="164550"/>
            </a:xfrm>
            <a:custGeom>
              <a:rect b="b" l="l" r="r" t="t"/>
              <a:pathLst>
                <a:path extrusionOk="0" h="6582" w="2227">
                  <a:moveTo>
                    <a:pt x="1" y="1"/>
                  </a:moveTo>
                  <a:lnTo>
                    <a:pt x="1" y="6582"/>
                  </a:lnTo>
                  <a:cubicBezTo>
                    <a:pt x="1237" y="6582"/>
                    <a:pt x="2226" y="5574"/>
                    <a:pt x="2226" y="4318"/>
                  </a:cubicBezTo>
                  <a:lnTo>
                    <a:pt x="2226" y="2226"/>
                  </a:lnTo>
                  <a:cubicBezTo>
                    <a:pt x="2226" y="990"/>
                    <a:pt x="1237" y="1"/>
                    <a:pt x="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2337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1" y="0"/>
                  </a:moveTo>
                  <a:lnTo>
                    <a:pt x="1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212450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1" y="4166"/>
                    <a:pt x="457" y="4603"/>
                    <a:pt x="1028" y="4603"/>
                  </a:cubicBezTo>
                  <a:lnTo>
                    <a:pt x="2626" y="4603"/>
                  </a:lnTo>
                  <a:cubicBezTo>
                    <a:pt x="3177" y="4603"/>
                    <a:pt x="3634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2151600" y="343256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118725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39" y="4166"/>
                    <a:pt x="476" y="4603"/>
                    <a:pt x="1047" y="4603"/>
                  </a:cubicBezTo>
                  <a:lnTo>
                    <a:pt x="2644" y="4603"/>
                  </a:lnTo>
                  <a:cubicBezTo>
                    <a:pt x="3215" y="4603"/>
                    <a:pt x="3672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1215300" y="343351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1132100" y="4150585"/>
              <a:ext cx="1139375" cy="42825"/>
            </a:xfrm>
            <a:custGeom>
              <a:rect b="b" l="l" r="r" t="t"/>
              <a:pathLst>
                <a:path extrusionOk="0" h="1713" w="45575">
                  <a:moveTo>
                    <a:pt x="856" y="1"/>
                  </a:moveTo>
                  <a:cubicBezTo>
                    <a:pt x="381" y="1"/>
                    <a:pt x="0" y="381"/>
                    <a:pt x="0" y="857"/>
                  </a:cubicBezTo>
                  <a:cubicBezTo>
                    <a:pt x="0" y="1332"/>
                    <a:pt x="381" y="1713"/>
                    <a:pt x="856" y="1713"/>
                  </a:cubicBezTo>
                  <a:lnTo>
                    <a:pt x="44699" y="1713"/>
                  </a:lnTo>
                  <a:cubicBezTo>
                    <a:pt x="45194" y="1713"/>
                    <a:pt x="45574" y="1332"/>
                    <a:pt x="45574" y="857"/>
                  </a:cubicBezTo>
                  <a:cubicBezTo>
                    <a:pt x="45574" y="381"/>
                    <a:pt x="45194" y="1"/>
                    <a:pt x="4471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1455925" y="3803460"/>
              <a:ext cx="488375" cy="98925"/>
            </a:xfrm>
            <a:custGeom>
              <a:rect b="b" l="l" r="r" t="t"/>
              <a:pathLst>
                <a:path extrusionOk="0" h="3957" w="19535">
                  <a:moveTo>
                    <a:pt x="1979" y="0"/>
                  </a:moveTo>
                  <a:cubicBezTo>
                    <a:pt x="875" y="0"/>
                    <a:pt x="0" y="913"/>
                    <a:pt x="0" y="1979"/>
                  </a:cubicBezTo>
                  <a:cubicBezTo>
                    <a:pt x="0" y="3082"/>
                    <a:pt x="913" y="3957"/>
                    <a:pt x="1979" y="3957"/>
                  </a:cubicBezTo>
                  <a:lnTo>
                    <a:pt x="17557" y="3957"/>
                  </a:lnTo>
                  <a:cubicBezTo>
                    <a:pt x="18641" y="3957"/>
                    <a:pt x="19535" y="3082"/>
                    <a:pt x="19535" y="1979"/>
                  </a:cubicBezTo>
                  <a:cubicBezTo>
                    <a:pt x="19535" y="894"/>
                    <a:pt x="18622" y="0"/>
                    <a:pt x="17557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1455925" y="3838160"/>
              <a:ext cx="488375" cy="64225"/>
            </a:xfrm>
            <a:custGeom>
              <a:rect b="b" l="l" r="r" t="t"/>
              <a:pathLst>
                <a:path extrusionOk="0" h="2569" w="19535">
                  <a:moveTo>
                    <a:pt x="95" y="1"/>
                  </a:moveTo>
                  <a:cubicBezTo>
                    <a:pt x="19" y="191"/>
                    <a:pt x="0" y="381"/>
                    <a:pt x="0" y="591"/>
                  </a:cubicBezTo>
                  <a:cubicBezTo>
                    <a:pt x="0" y="1656"/>
                    <a:pt x="875" y="2569"/>
                    <a:pt x="1979" y="2569"/>
                  </a:cubicBezTo>
                  <a:lnTo>
                    <a:pt x="17557" y="2569"/>
                  </a:lnTo>
                  <a:cubicBezTo>
                    <a:pt x="18622" y="2569"/>
                    <a:pt x="19535" y="1694"/>
                    <a:pt x="19535" y="591"/>
                  </a:cubicBezTo>
                  <a:cubicBezTo>
                    <a:pt x="19535" y="381"/>
                    <a:pt x="19497" y="191"/>
                    <a:pt x="19440" y="1"/>
                  </a:cubicBezTo>
                  <a:cubicBezTo>
                    <a:pt x="19173" y="781"/>
                    <a:pt x="18432" y="1351"/>
                    <a:pt x="17557" y="1351"/>
                  </a:cubicBezTo>
                  <a:lnTo>
                    <a:pt x="1979" y="1351"/>
                  </a:lnTo>
                  <a:cubicBezTo>
                    <a:pt x="1104" y="1351"/>
                    <a:pt x="362" y="781"/>
                    <a:pt x="95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1526300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0" y="1"/>
                  </a:moveTo>
                  <a:lnTo>
                    <a:pt x="0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1526300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0" y="1"/>
                  </a:moveTo>
                  <a:lnTo>
                    <a:pt x="0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1826825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1" y="1"/>
                  </a:moveTo>
                  <a:lnTo>
                    <a:pt x="1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1826825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1" y="1"/>
                  </a:moveTo>
                  <a:lnTo>
                    <a:pt x="1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1495400" y="4166285"/>
              <a:ext cx="413725" cy="27125"/>
            </a:xfrm>
            <a:custGeom>
              <a:rect b="b" l="l" r="r" t="t"/>
              <a:pathLst>
                <a:path extrusionOk="0" h="1085" w="16549">
                  <a:moveTo>
                    <a:pt x="552" y="0"/>
                  </a:moveTo>
                  <a:cubicBezTo>
                    <a:pt x="228" y="0"/>
                    <a:pt x="0" y="229"/>
                    <a:pt x="0" y="552"/>
                  </a:cubicBezTo>
                  <a:cubicBezTo>
                    <a:pt x="0" y="856"/>
                    <a:pt x="228" y="1085"/>
                    <a:pt x="552" y="1085"/>
                  </a:cubicBezTo>
                  <a:lnTo>
                    <a:pt x="15997" y="1085"/>
                  </a:lnTo>
                  <a:cubicBezTo>
                    <a:pt x="16282" y="1085"/>
                    <a:pt x="16548" y="856"/>
                    <a:pt x="16548" y="552"/>
                  </a:cubicBezTo>
                  <a:cubicBezTo>
                    <a:pt x="16548" y="229"/>
                    <a:pt x="16301" y="0"/>
                    <a:pt x="15997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1505375" y="3443485"/>
              <a:ext cx="386625" cy="360000"/>
            </a:xfrm>
            <a:custGeom>
              <a:rect b="b" l="l" r="r" t="t"/>
              <a:pathLst>
                <a:path extrusionOk="0" h="14400" w="15465">
                  <a:moveTo>
                    <a:pt x="4851" y="1"/>
                  </a:moveTo>
                  <a:cubicBezTo>
                    <a:pt x="3691" y="1"/>
                    <a:pt x="2663" y="838"/>
                    <a:pt x="2454" y="1979"/>
                  </a:cubicBezTo>
                  <a:lnTo>
                    <a:pt x="1" y="14399"/>
                  </a:lnTo>
                  <a:lnTo>
                    <a:pt x="15464" y="14399"/>
                  </a:lnTo>
                  <a:lnTo>
                    <a:pt x="12992" y="1979"/>
                  </a:lnTo>
                  <a:cubicBezTo>
                    <a:pt x="12764" y="838"/>
                    <a:pt x="11774" y="1"/>
                    <a:pt x="1057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1505375" y="3443960"/>
              <a:ext cx="386625" cy="360475"/>
            </a:xfrm>
            <a:custGeom>
              <a:rect b="b" l="l" r="r" t="t"/>
              <a:pathLst>
                <a:path extrusionOk="0" h="14419" w="15465">
                  <a:moveTo>
                    <a:pt x="9891" y="1"/>
                  </a:moveTo>
                  <a:cubicBezTo>
                    <a:pt x="10538" y="666"/>
                    <a:pt x="11622" y="2264"/>
                    <a:pt x="12193" y="5688"/>
                  </a:cubicBezTo>
                  <a:cubicBezTo>
                    <a:pt x="12935" y="10059"/>
                    <a:pt x="10818" y="12663"/>
                    <a:pt x="3448" y="12663"/>
                  </a:cubicBezTo>
                  <a:cubicBezTo>
                    <a:pt x="2512" y="12663"/>
                    <a:pt x="1491" y="12621"/>
                    <a:pt x="381" y="12535"/>
                  </a:cubicBezTo>
                  <a:lnTo>
                    <a:pt x="1" y="14418"/>
                  </a:lnTo>
                  <a:lnTo>
                    <a:pt x="15464" y="14418"/>
                  </a:lnTo>
                  <a:lnTo>
                    <a:pt x="12992" y="1979"/>
                  </a:lnTo>
                  <a:cubicBezTo>
                    <a:pt x="12744" y="838"/>
                    <a:pt x="11755" y="1"/>
                    <a:pt x="10576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1046025" y="4526260"/>
              <a:ext cx="1816500" cy="68975"/>
            </a:xfrm>
            <a:custGeom>
              <a:rect b="b" l="l" r="r" t="t"/>
              <a:pathLst>
                <a:path extrusionOk="0" h="2759" w="72660">
                  <a:moveTo>
                    <a:pt x="36330" y="0"/>
                  </a:moveTo>
                  <a:cubicBezTo>
                    <a:pt x="16263" y="0"/>
                    <a:pt x="0" y="628"/>
                    <a:pt x="0" y="1389"/>
                  </a:cubicBezTo>
                  <a:cubicBezTo>
                    <a:pt x="0" y="2149"/>
                    <a:pt x="16263" y="2758"/>
                    <a:pt x="36330" y="2758"/>
                  </a:cubicBezTo>
                  <a:cubicBezTo>
                    <a:pt x="56397" y="2758"/>
                    <a:pt x="72660" y="2149"/>
                    <a:pt x="72660" y="1389"/>
                  </a:cubicBezTo>
                  <a:cubicBezTo>
                    <a:pt x="72660" y="628"/>
                    <a:pt x="56397" y="0"/>
                    <a:pt x="3633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2257175" y="1770610"/>
              <a:ext cx="199275" cy="840750"/>
            </a:xfrm>
            <a:custGeom>
              <a:rect b="b" l="l" r="r" t="t"/>
              <a:pathLst>
                <a:path extrusionOk="0" fill="none" h="33630" w="7971">
                  <a:moveTo>
                    <a:pt x="0" y="1"/>
                  </a:moveTo>
                  <a:lnTo>
                    <a:pt x="6144" y="1"/>
                  </a:lnTo>
                  <a:cubicBezTo>
                    <a:pt x="7171" y="1"/>
                    <a:pt x="7970" y="837"/>
                    <a:pt x="7970" y="1846"/>
                  </a:cubicBezTo>
                  <a:lnTo>
                    <a:pt x="7970" y="33629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19195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1114975" y="3083035"/>
              <a:ext cx="568275" cy="1470350"/>
            </a:xfrm>
            <a:custGeom>
              <a:rect b="b" l="l" r="r" t="t"/>
              <a:pathLst>
                <a:path extrusionOk="0" h="58814" w="22731">
                  <a:moveTo>
                    <a:pt x="13068" y="1"/>
                  </a:moveTo>
                  <a:lnTo>
                    <a:pt x="10062" y="30206"/>
                  </a:lnTo>
                  <a:lnTo>
                    <a:pt x="0" y="53259"/>
                  </a:lnTo>
                  <a:lnTo>
                    <a:pt x="10386" y="58813"/>
                  </a:lnTo>
                  <a:lnTo>
                    <a:pt x="12459" y="55047"/>
                  </a:lnTo>
                  <a:cubicBezTo>
                    <a:pt x="12459" y="55047"/>
                    <a:pt x="22730" y="33420"/>
                    <a:pt x="22673" y="30567"/>
                  </a:cubicBezTo>
                  <a:cubicBezTo>
                    <a:pt x="22635" y="27714"/>
                    <a:pt x="19611" y="705"/>
                    <a:pt x="19611" y="705"/>
                  </a:cubicBezTo>
                  <a:lnTo>
                    <a:pt x="13068" y="1"/>
                  </a:ln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1527250" y="3775885"/>
              <a:ext cx="155525" cy="260125"/>
            </a:xfrm>
            <a:custGeom>
              <a:rect b="b" l="l" r="r" t="t"/>
              <a:pathLst>
                <a:path extrusionOk="0" h="10405" w="6221">
                  <a:moveTo>
                    <a:pt x="5364" y="0"/>
                  </a:moveTo>
                  <a:cubicBezTo>
                    <a:pt x="2416" y="0"/>
                    <a:pt x="0" y="2397"/>
                    <a:pt x="0" y="5364"/>
                  </a:cubicBezTo>
                  <a:cubicBezTo>
                    <a:pt x="0" y="7704"/>
                    <a:pt x="1503" y="9701"/>
                    <a:pt x="3595" y="10405"/>
                  </a:cubicBezTo>
                  <a:cubicBezTo>
                    <a:pt x="5098" y="6810"/>
                    <a:pt x="6220" y="3823"/>
                    <a:pt x="6182" y="2872"/>
                  </a:cubicBezTo>
                  <a:cubicBezTo>
                    <a:pt x="6182" y="2435"/>
                    <a:pt x="6087" y="1427"/>
                    <a:pt x="5973" y="38"/>
                  </a:cubicBezTo>
                  <a:cubicBezTo>
                    <a:pt x="5764" y="19"/>
                    <a:pt x="5574" y="0"/>
                    <a:pt x="5364" y="0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1114975" y="4185310"/>
              <a:ext cx="380925" cy="368550"/>
            </a:xfrm>
            <a:custGeom>
              <a:rect b="b" l="l" r="r" t="t"/>
              <a:pathLst>
                <a:path extrusionOk="0" h="14742" w="15237">
                  <a:moveTo>
                    <a:pt x="4014" y="0"/>
                  </a:moveTo>
                  <a:lnTo>
                    <a:pt x="0" y="9206"/>
                  </a:lnTo>
                  <a:lnTo>
                    <a:pt x="10386" y="14741"/>
                  </a:lnTo>
                  <a:lnTo>
                    <a:pt x="12459" y="10975"/>
                  </a:lnTo>
                  <a:cubicBezTo>
                    <a:pt x="12459" y="10975"/>
                    <a:pt x="13657" y="8464"/>
                    <a:pt x="15236" y="5022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1115450" y="4321310"/>
              <a:ext cx="311025" cy="232550"/>
            </a:xfrm>
            <a:custGeom>
              <a:rect b="b" l="l" r="r" t="t"/>
              <a:pathLst>
                <a:path extrusionOk="0" h="9302" w="12441">
                  <a:moveTo>
                    <a:pt x="1617" y="0"/>
                  </a:moveTo>
                  <a:lnTo>
                    <a:pt x="0" y="3747"/>
                  </a:lnTo>
                  <a:lnTo>
                    <a:pt x="10367" y="9301"/>
                  </a:lnTo>
                  <a:lnTo>
                    <a:pt x="12440" y="553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1191050" y="4212410"/>
              <a:ext cx="281075" cy="154100"/>
            </a:xfrm>
            <a:custGeom>
              <a:rect b="b" l="l" r="r" t="t"/>
              <a:pathLst>
                <a:path extrusionOk="0" h="6164" w="11243">
                  <a:moveTo>
                    <a:pt x="495" y="0"/>
                  </a:moveTo>
                  <a:lnTo>
                    <a:pt x="1" y="1142"/>
                  </a:lnTo>
                  <a:lnTo>
                    <a:pt x="10729" y="6163"/>
                  </a:lnTo>
                  <a:lnTo>
                    <a:pt x="11242" y="504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1274275" y="3708360"/>
              <a:ext cx="297700" cy="845500"/>
            </a:xfrm>
            <a:custGeom>
              <a:rect b="b" l="l" r="r" t="t"/>
              <a:pathLst>
                <a:path extrusionOk="0" h="33820" w="11908">
                  <a:moveTo>
                    <a:pt x="4204" y="0"/>
                  </a:moveTo>
                  <a:lnTo>
                    <a:pt x="3690" y="5193"/>
                  </a:lnTo>
                  <a:lnTo>
                    <a:pt x="400" y="12744"/>
                  </a:lnTo>
                  <a:cubicBezTo>
                    <a:pt x="989" y="17766"/>
                    <a:pt x="1636" y="26401"/>
                    <a:pt x="0" y="31670"/>
                  </a:cubicBezTo>
                  <a:lnTo>
                    <a:pt x="4014" y="33819"/>
                  </a:lnTo>
                  <a:lnTo>
                    <a:pt x="6087" y="30053"/>
                  </a:lnTo>
                  <a:cubicBezTo>
                    <a:pt x="6087" y="30053"/>
                    <a:pt x="9739" y="20543"/>
                    <a:pt x="11907" y="14133"/>
                  </a:cubicBezTo>
                  <a:lnTo>
                    <a:pt x="4204" y="0"/>
                  </a:ln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1390775" y="3083035"/>
              <a:ext cx="262525" cy="553250"/>
            </a:xfrm>
            <a:custGeom>
              <a:rect b="b" l="l" r="r" t="t"/>
              <a:pathLst>
                <a:path extrusionOk="0" h="22130" w="10501">
                  <a:moveTo>
                    <a:pt x="2074" y="1"/>
                  </a:moveTo>
                  <a:lnTo>
                    <a:pt x="1" y="20581"/>
                  </a:lnTo>
                  <a:cubicBezTo>
                    <a:pt x="1331" y="21542"/>
                    <a:pt x="2444" y="22129"/>
                    <a:pt x="3180" y="22129"/>
                  </a:cubicBezTo>
                  <a:cubicBezTo>
                    <a:pt x="3653" y="22129"/>
                    <a:pt x="3971" y="21886"/>
                    <a:pt x="4090" y="21342"/>
                  </a:cubicBezTo>
                  <a:cubicBezTo>
                    <a:pt x="4631" y="18865"/>
                    <a:pt x="6492" y="18199"/>
                    <a:pt x="8343" y="18199"/>
                  </a:cubicBezTo>
                  <a:cubicBezTo>
                    <a:pt x="9093" y="18199"/>
                    <a:pt x="9842" y="18309"/>
                    <a:pt x="10500" y="18451"/>
                  </a:cubicBezTo>
                  <a:cubicBezTo>
                    <a:pt x="9625" y="10158"/>
                    <a:pt x="8579" y="705"/>
                    <a:pt x="8579" y="705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1098325" y="3083985"/>
              <a:ext cx="641975" cy="1469875"/>
            </a:xfrm>
            <a:custGeom>
              <a:rect b="b" l="l" r="r" t="t"/>
              <a:pathLst>
                <a:path extrusionOk="0" h="58795" w="25679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lnTo>
                    <a:pt x="10120" y="32907"/>
                  </a:lnTo>
                  <a:lnTo>
                    <a:pt x="11071" y="58794"/>
                  </a:lnTo>
                  <a:lnTo>
                    <a:pt x="25679" y="58794"/>
                  </a:lnTo>
                  <a:cubicBezTo>
                    <a:pt x="25679" y="58794"/>
                    <a:pt x="25222" y="55846"/>
                    <a:pt x="22255" y="54895"/>
                  </a:cubicBezTo>
                  <a:lnTo>
                    <a:pt x="20011" y="30282"/>
                  </a:lnTo>
                  <a:lnTo>
                    <a:pt x="16111" y="8313"/>
                  </a:lnTo>
                  <a:lnTo>
                    <a:pt x="15826" y="248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1098800" y="3083985"/>
              <a:ext cx="451775" cy="575425"/>
            </a:xfrm>
            <a:custGeom>
              <a:rect b="b" l="l" r="r" t="t"/>
              <a:pathLst>
                <a:path extrusionOk="0" h="23017" w="18071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cubicBezTo>
                    <a:pt x="6297" y="21875"/>
                    <a:pt x="6525" y="22465"/>
                    <a:pt x="6715" y="23016"/>
                  </a:cubicBezTo>
                  <a:cubicBezTo>
                    <a:pt x="10022" y="20177"/>
                    <a:pt x="14209" y="19581"/>
                    <a:pt x="16996" y="19581"/>
                  </a:cubicBezTo>
                  <a:cubicBezTo>
                    <a:pt x="17383" y="19581"/>
                    <a:pt x="17743" y="19593"/>
                    <a:pt x="18071" y="19611"/>
                  </a:cubicBezTo>
                  <a:lnTo>
                    <a:pt x="16073" y="8332"/>
                  </a:lnTo>
                  <a:lnTo>
                    <a:pt x="15788" y="286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1379850" y="2364410"/>
              <a:ext cx="662900" cy="611200"/>
            </a:xfrm>
            <a:custGeom>
              <a:rect b="b" l="l" r="r" t="t"/>
              <a:pathLst>
                <a:path extrusionOk="0" h="24448" w="26516">
                  <a:moveTo>
                    <a:pt x="4339" y="1"/>
                  </a:moveTo>
                  <a:cubicBezTo>
                    <a:pt x="3355" y="1"/>
                    <a:pt x="2701" y="386"/>
                    <a:pt x="2701" y="386"/>
                  </a:cubicBezTo>
                  <a:cubicBezTo>
                    <a:pt x="0" y="4742"/>
                    <a:pt x="4337" y="11323"/>
                    <a:pt x="8312" y="17029"/>
                  </a:cubicBezTo>
                  <a:cubicBezTo>
                    <a:pt x="12307" y="22792"/>
                    <a:pt x="13657" y="24447"/>
                    <a:pt x="15388" y="24447"/>
                  </a:cubicBezTo>
                  <a:cubicBezTo>
                    <a:pt x="17119" y="24447"/>
                    <a:pt x="17366" y="23021"/>
                    <a:pt x="22616" y="13815"/>
                  </a:cubicBezTo>
                  <a:cubicBezTo>
                    <a:pt x="22831" y="13849"/>
                    <a:pt x="23134" y="13865"/>
                    <a:pt x="23472" y="13865"/>
                  </a:cubicBezTo>
                  <a:cubicBezTo>
                    <a:pt x="24447" y="13865"/>
                    <a:pt x="25709" y="13727"/>
                    <a:pt x="25963" y="13472"/>
                  </a:cubicBezTo>
                  <a:cubicBezTo>
                    <a:pt x="26325" y="13111"/>
                    <a:pt x="26515" y="11798"/>
                    <a:pt x="26439" y="10904"/>
                  </a:cubicBezTo>
                  <a:cubicBezTo>
                    <a:pt x="26382" y="9991"/>
                    <a:pt x="24290" y="7918"/>
                    <a:pt x="23567" y="7861"/>
                  </a:cubicBezTo>
                  <a:cubicBezTo>
                    <a:pt x="23405" y="7844"/>
                    <a:pt x="23151" y="7830"/>
                    <a:pt x="22845" y="7830"/>
                  </a:cubicBezTo>
                  <a:cubicBezTo>
                    <a:pt x="21817" y="7830"/>
                    <a:pt x="20200" y="7982"/>
                    <a:pt x="19496" y="8641"/>
                  </a:cubicBezTo>
                  <a:cubicBezTo>
                    <a:pt x="18602" y="9497"/>
                    <a:pt x="14608" y="16268"/>
                    <a:pt x="14608" y="16268"/>
                  </a:cubicBezTo>
                  <a:cubicBezTo>
                    <a:pt x="14608" y="16268"/>
                    <a:pt x="11489" y="7157"/>
                    <a:pt x="8655" y="2859"/>
                  </a:cubicBezTo>
                  <a:cubicBezTo>
                    <a:pt x="7112" y="534"/>
                    <a:pt x="5497" y="1"/>
                    <a:pt x="4339" y="1"/>
                  </a:cubicBezTo>
                  <a:close/>
                </a:path>
              </a:pathLst>
            </a:custGeom>
            <a:solidFill>
              <a:srgbClr val="B25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1995650" y="2653660"/>
              <a:ext cx="25225" cy="56125"/>
            </a:xfrm>
            <a:custGeom>
              <a:rect b="b" l="l" r="r" t="t"/>
              <a:pathLst>
                <a:path extrusionOk="0" fill="none" h="2245" w="1009">
                  <a:moveTo>
                    <a:pt x="913" y="0"/>
                  </a:moveTo>
                  <a:cubicBezTo>
                    <a:pt x="913" y="0"/>
                    <a:pt x="1008" y="1560"/>
                    <a:pt x="0" y="2245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1933350" y="2653660"/>
              <a:ext cx="57550" cy="60875"/>
            </a:xfrm>
            <a:custGeom>
              <a:rect b="b" l="l" r="r" t="t"/>
              <a:pathLst>
                <a:path extrusionOk="0" fill="none" h="2435" w="2302">
                  <a:moveTo>
                    <a:pt x="2074" y="0"/>
                  </a:moveTo>
                  <a:cubicBezTo>
                    <a:pt x="2074" y="0"/>
                    <a:pt x="2302" y="1275"/>
                    <a:pt x="1256" y="2302"/>
                  </a:cubicBezTo>
                  <a:cubicBezTo>
                    <a:pt x="1256" y="2302"/>
                    <a:pt x="286" y="2435"/>
                    <a:pt x="0" y="1959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1897675" y="2651760"/>
              <a:ext cx="59950" cy="62300"/>
            </a:xfrm>
            <a:custGeom>
              <a:rect b="b" l="l" r="r" t="t"/>
              <a:pathLst>
                <a:path extrusionOk="0" fill="none" h="2492" w="2398">
                  <a:moveTo>
                    <a:pt x="1" y="1027"/>
                  </a:moveTo>
                  <a:cubicBezTo>
                    <a:pt x="1" y="1027"/>
                    <a:pt x="267" y="2492"/>
                    <a:pt x="1427" y="2035"/>
                  </a:cubicBezTo>
                  <a:cubicBezTo>
                    <a:pt x="2397" y="1655"/>
                    <a:pt x="2207" y="0"/>
                    <a:pt x="2207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1716025" y="2771110"/>
              <a:ext cx="29050" cy="48050"/>
            </a:xfrm>
            <a:custGeom>
              <a:rect b="b" l="l" r="r" t="t"/>
              <a:pathLst>
                <a:path extrusionOk="0" fill="none" h="1922" w="1162">
                  <a:moveTo>
                    <a:pt x="1161" y="0"/>
                  </a:moveTo>
                  <a:lnTo>
                    <a:pt x="1" y="1921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1210550" y="2364510"/>
              <a:ext cx="424675" cy="756350"/>
            </a:xfrm>
            <a:custGeom>
              <a:rect b="b" l="l" r="r" t="t"/>
              <a:pathLst>
                <a:path extrusionOk="0" h="30254" w="16987">
                  <a:moveTo>
                    <a:pt x="10535" y="0"/>
                  </a:moveTo>
                  <a:cubicBezTo>
                    <a:pt x="9977" y="0"/>
                    <a:pt x="8358" y="24"/>
                    <a:pt x="6106" y="268"/>
                  </a:cubicBezTo>
                  <a:cubicBezTo>
                    <a:pt x="3310" y="572"/>
                    <a:pt x="1884" y="915"/>
                    <a:pt x="1884" y="915"/>
                  </a:cubicBezTo>
                  <a:cubicBezTo>
                    <a:pt x="1884" y="915"/>
                    <a:pt x="1903" y="2075"/>
                    <a:pt x="1" y="6773"/>
                  </a:cubicBezTo>
                  <a:cubicBezTo>
                    <a:pt x="1998" y="12936"/>
                    <a:pt x="2207" y="21267"/>
                    <a:pt x="1598" y="28780"/>
                  </a:cubicBezTo>
                  <a:cubicBezTo>
                    <a:pt x="3984" y="29912"/>
                    <a:pt x="6710" y="30254"/>
                    <a:pt x="9132" y="30254"/>
                  </a:cubicBezTo>
                  <a:cubicBezTo>
                    <a:pt x="12812" y="30254"/>
                    <a:pt x="15788" y="29465"/>
                    <a:pt x="15788" y="29465"/>
                  </a:cubicBezTo>
                  <a:cubicBezTo>
                    <a:pt x="15788" y="29465"/>
                    <a:pt x="15008" y="19517"/>
                    <a:pt x="14723" y="16169"/>
                  </a:cubicBezTo>
                  <a:cubicBezTo>
                    <a:pt x="14989" y="15599"/>
                    <a:pt x="16986" y="10444"/>
                    <a:pt x="15617" y="7971"/>
                  </a:cubicBezTo>
                  <a:cubicBezTo>
                    <a:pt x="14266" y="5480"/>
                    <a:pt x="10747" y="2"/>
                    <a:pt x="10747" y="2"/>
                  </a:cubicBezTo>
                  <a:cubicBezTo>
                    <a:pt x="10747" y="2"/>
                    <a:pt x="10674" y="0"/>
                    <a:pt x="1053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1348450" y="2363960"/>
              <a:ext cx="189750" cy="120325"/>
            </a:xfrm>
            <a:custGeom>
              <a:rect b="b" l="l" r="r" t="t"/>
              <a:pathLst>
                <a:path extrusionOk="0" h="4813" w="7590">
                  <a:moveTo>
                    <a:pt x="4873" y="1"/>
                  </a:moveTo>
                  <a:cubicBezTo>
                    <a:pt x="4211" y="1"/>
                    <a:pt x="2671" y="32"/>
                    <a:pt x="590" y="271"/>
                  </a:cubicBezTo>
                  <a:cubicBezTo>
                    <a:pt x="381" y="290"/>
                    <a:pt x="191" y="309"/>
                    <a:pt x="1" y="328"/>
                  </a:cubicBezTo>
                  <a:cubicBezTo>
                    <a:pt x="642" y="1610"/>
                    <a:pt x="2657" y="4813"/>
                    <a:pt x="6421" y="4813"/>
                  </a:cubicBezTo>
                  <a:cubicBezTo>
                    <a:pt x="6567" y="4813"/>
                    <a:pt x="6716" y="4808"/>
                    <a:pt x="6867" y="4798"/>
                  </a:cubicBezTo>
                  <a:cubicBezTo>
                    <a:pt x="7400" y="4741"/>
                    <a:pt x="7590" y="4284"/>
                    <a:pt x="7571" y="3714"/>
                  </a:cubicBezTo>
                  <a:cubicBezTo>
                    <a:pt x="6354" y="1735"/>
                    <a:pt x="5231" y="5"/>
                    <a:pt x="5231" y="5"/>
                  </a:cubicBezTo>
                  <a:cubicBezTo>
                    <a:pt x="5231" y="5"/>
                    <a:pt x="5107" y="1"/>
                    <a:pt x="4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1700825" y="2872860"/>
              <a:ext cx="141250" cy="103225"/>
            </a:xfrm>
            <a:custGeom>
              <a:rect b="b" l="l" r="r" t="t"/>
              <a:pathLst>
                <a:path extrusionOk="0" h="4129" w="5650">
                  <a:moveTo>
                    <a:pt x="3367" y="1"/>
                  </a:moveTo>
                  <a:cubicBezTo>
                    <a:pt x="1712" y="1"/>
                    <a:pt x="323" y="1161"/>
                    <a:pt x="0" y="2740"/>
                  </a:cubicBezTo>
                  <a:cubicBezTo>
                    <a:pt x="989" y="3748"/>
                    <a:pt x="1712" y="4128"/>
                    <a:pt x="2549" y="4128"/>
                  </a:cubicBezTo>
                  <a:cubicBezTo>
                    <a:pt x="3652" y="4128"/>
                    <a:pt x="4147" y="3558"/>
                    <a:pt x="5649" y="876"/>
                  </a:cubicBezTo>
                  <a:cubicBezTo>
                    <a:pt x="5022" y="324"/>
                    <a:pt x="4242" y="1"/>
                    <a:pt x="3367" y="1"/>
                  </a:cubicBezTo>
                  <a:close/>
                </a:path>
              </a:pathLst>
            </a:custGeom>
            <a:solidFill>
              <a:srgbClr val="994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1739800" y="2630360"/>
              <a:ext cx="190725" cy="52325"/>
            </a:xfrm>
            <a:custGeom>
              <a:rect b="b" l="l" r="r" t="t"/>
              <a:pathLst>
                <a:path extrusionOk="0" h="2093" w="7629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6582" y="2092"/>
                  </a:lnTo>
                  <a:cubicBezTo>
                    <a:pt x="7153" y="2092"/>
                    <a:pt x="7628" y="1617"/>
                    <a:pt x="7628" y="1046"/>
                  </a:cubicBezTo>
                  <a:cubicBezTo>
                    <a:pt x="7628" y="476"/>
                    <a:pt x="7153" y="0"/>
                    <a:pt x="6582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1363200" y="2366985"/>
              <a:ext cx="156000" cy="96700"/>
            </a:xfrm>
            <a:custGeom>
              <a:rect b="b" l="l" r="r" t="t"/>
              <a:pathLst>
                <a:path extrusionOk="0" h="3868" w="6240">
                  <a:moveTo>
                    <a:pt x="1633" y="0"/>
                  </a:moveTo>
                  <a:cubicBezTo>
                    <a:pt x="1055" y="0"/>
                    <a:pt x="483" y="51"/>
                    <a:pt x="0" y="188"/>
                  </a:cubicBezTo>
                  <a:cubicBezTo>
                    <a:pt x="1457" y="2591"/>
                    <a:pt x="4266" y="3867"/>
                    <a:pt x="5477" y="3867"/>
                  </a:cubicBezTo>
                  <a:cubicBezTo>
                    <a:pt x="5800" y="3867"/>
                    <a:pt x="6009" y="3777"/>
                    <a:pt x="6049" y="3593"/>
                  </a:cubicBezTo>
                  <a:cubicBezTo>
                    <a:pt x="6239" y="2718"/>
                    <a:pt x="4851" y="378"/>
                    <a:pt x="4851" y="378"/>
                  </a:cubicBezTo>
                  <a:cubicBezTo>
                    <a:pt x="4851" y="378"/>
                    <a:pt x="3217" y="0"/>
                    <a:pt x="1633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1186775" y="1886635"/>
              <a:ext cx="195000" cy="195000"/>
            </a:xfrm>
            <a:custGeom>
              <a:rect b="b" l="l" r="r" t="t"/>
              <a:pathLst>
                <a:path extrusionOk="0" h="7800" w="7800">
                  <a:moveTo>
                    <a:pt x="3900" y="1"/>
                  </a:moveTo>
                  <a:cubicBezTo>
                    <a:pt x="1770" y="1"/>
                    <a:pt x="1" y="1770"/>
                    <a:pt x="1" y="3900"/>
                  </a:cubicBezTo>
                  <a:cubicBezTo>
                    <a:pt x="1" y="6068"/>
                    <a:pt x="1731" y="7799"/>
                    <a:pt x="3900" y="7799"/>
                  </a:cubicBezTo>
                  <a:cubicBezTo>
                    <a:pt x="6068" y="7799"/>
                    <a:pt x="7799" y="6068"/>
                    <a:pt x="7799" y="3900"/>
                  </a:cubicBezTo>
                  <a:cubicBezTo>
                    <a:pt x="7799" y="1732"/>
                    <a:pt x="6068" y="1"/>
                    <a:pt x="3900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1208650" y="1886635"/>
              <a:ext cx="173125" cy="195000"/>
            </a:xfrm>
            <a:custGeom>
              <a:rect b="b" l="l" r="r" t="t"/>
              <a:pathLst>
                <a:path extrusionOk="0" h="7800" w="6925">
                  <a:moveTo>
                    <a:pt x="3025" y="1"/>
                  </a:moveTo>
                  <a:cubicBezTo>
                    <a:pt x="1808" y="1"/>
                    <a:pt x="723" y="552"/>
                    <a:pt x="1" y="1427"/>
                  </a:cubicBezTo>
                  <a:cubicBezTo>
                    <a:pt x="2150" y="1427"/>
                    <a:pt x="3900" y="3158"/>
                    <a:pt x="3900" y="5326"/>
                  </a:cubicBezTo>
                  <a:cubicBezTo>
                    <a:pt x="3900" y="6258"/>
                    <a:pt x="3576" y="7114"/>
                    <a:pt x="3025" y="7799"/>
                  </a:cubicBezTo>
                  <a:cubicBezTo>
                    <a:pt x="5193" y="7799"/>
                    <a:pt x="6924" y="6068"/>
                    <a:pt x="6924" y="3900"/>
                  </a:cubicBezTo>
                  <a:cubicBezTo>
                    <a:pt x="6924" y="1770"/>
                    <a:pt x="5193" y="1"/>
                    <a:pt x="3025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1274750" y="1951310"/>
              <a:ext cx="107025" cy="107025"/>
            </a:xfrm>
            <a:custGeom>
              <a:rect b="b" l="l" r="r" t="t"/>
              <a:pathLst>
                <a:path extrusionOk="0" h="4281" w="4281">
                  <a:moveTo>
                    <a:pt x="2131" y="0"/>
                  </a:moveTo>
                  <a:cubicBezTo>
                    <a:pt x="951" y="0"/>
                    <a:pt x="0" y="971"/>
                    <a:pt x="0" y="2150"/>
                  </a:cubicBezTo>
                  <a:cubicBezTo>
                    <a:pt x="0" y="3329"/>
                    <a:pt x="951" y="4280"/>
                    <a:pt x="2131" y="4280"/>
                  </a:cubicBezTo>
                  <a:cubicBezTo>
                    <a:pt x="3329" y="4280"/>
                    <a:pt x="4280" y="3329"/>
                    <a:pt x="4280" y="2150"/>
                  </a:cubicBezTo>
                  <a:cubicBezTo>
                    <a:pt x="4280" y="971"/>
                    <a:pt x="3329" y="0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1284725" y="1955785"/>
              <a:ext cx="293900" cy="353625"/>
            </a:xfrm>
            <a:custGeom>
              <a:rect b="b" l="l" r="r" t="t"/>
              <a:pathLst>
                <a:path extrusionOk="0" h="14145" w="11756">
                  <a:moveTo>
                    <a:pt x="5904" y="0"/>
                  </a:moveTo>
                  <a:cubicBezTo>
                    <a:pt x="3278" y="0"/>
                    <a:pt x="741" y="1566"/>
                    <a:pt x="419" y="4158"/>
                  </a:cubicBezTo>
                  <a:cubicBezTo>
                    <a:pt x="1" y="7373"/>
                    <a:pt x="3025" y="11900"/>
                    <a:pt x="3881" y="13022"/>
                  </a:cubicBezTo>
                  <a:lnTo>
                    <a:pt x="4737" y="14144"/>
                  </a:lnTo>
                  <a:lnTo>
                    <a:pt x="6069" y="11405"/>
                  </a:lnTo>
                  <a:lnTo>
                    <a:pt x="11756" y="3492"/>
                  </a:lnTo>
                  <a:cubicBezTo>
                    <a:pt x="11756" y="3492"/>
                    <a:pt x="10938" y="1286"/>
                    <a:pt x="7780" y="278"/>
                  </a:cubicBezTo>
                  <a:cubicBezTo>
                    <a:pt x="7169" y="90"/>
                    <a:pt x="6534" y="0"/>
                    <a:pt x="5904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1306125" y="1955485"/>
              <a:ext cx="272325" cy="138500"/>
            </a:xfrm>
            <a:custGeom>
              <a:rect b="b" l="l" r="r" t="t"/>
              <a:pathLst>
                <a:path extrusionOk="0" h="5540" w="10893">
                  <a:moveTo>
                    <a:pt x="5016" y="0"/>
                  </a:moveTo>
                  <a:cubicBezTo>
                    <a:pt x="2924" y="0"/>
                    <a:pt x="904" y="1005"/>
                    <a:pt x="1" y="2725"/>
                  </a:cubicBezTo>
                  <a:cubicBezTo>
                    <a:pt x="324" y="2782"/>
                    <a:pt x="800" y="2877"/>
                    <a:pt x="1465" y="3010"/>
                  </a:cubicBezTo>
                  <a:cubicBezTo>
                    <a:pt x="2352" y="3184"/>
                    <a:pt x="2936" y="3273"/>
                    <a:pt x="3288" y="3273"/>
                  </a:cubicBezTo>
                  <a:cubicBezTo>
                    <a:pt x="3781" y="3273"/>
                    <a:pt x="3818" y="3099"/>
                    <a:pt x="3596" y="2744"/>
                  </a:cubicBezTo>
                  <a:cubicBezTo>
                    <a:pt x="3316" y="2267"/>
                    <a:pt x="2716" y="1729"/>
                    <a:pt x="2920" y="1729"/>
                  </a:cubicBezTo>
                  <a:cubicBezTo>
                    <a:pt x="2993" y="1729"/>
                    <a:pt x="3170" y="1798"/>
                    <a:pt x="3501" y="1964"/>
                  </a:cubicBezTo>
                  <a:cubicBezTo>
                    <a:pt x="4756" y="2572"/>
                    <a:pt x="5193" y="4284"/>
                    <a:pt x="5193" y="4284"/>
                  </a:cubicBezTo>
                  <a:lnTo>
                    <a:pt x="9397" y="5540"/>
                  </a:lnTo>
                  <a:lnTo>
                    <a:pt x="10862" y="3485"/>
                  </a:lnTo>
                  <a:cubicBezTo>
                    <a:pt x="10862" y="3486"/>
                    <a:pt x="10862" y="3486"/>
                    <a:pt x="10862" y="3486"/>
                  </a:cubicBezTo>
                  <a:cubicBezTo>
                    <a:pt x="10893" y="3486"/>
                    <a:pt x="10069" y="1256"/>
                    <a:pt x="6924" y="290"/>
                  </a:cubicBezTo>
                  <a:cubicBezTo>
                    <a:pt x="6301" y="94"/>
                    <a:pt x="5655" y="0"/>
                    <a:pt x="5016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1359875" y="2185260"/>
              <a:ext cx="124600" cy="199825"/>
            </a:xfrm>
            <a:custGeom>
              <a:rect b="b" l="l" r="r" t="t"/>
              <a:pathLst>
                <a:path extrusionOk="0" h="7993" w="4984">
                  <a:moveTo>
                    <a:pt x="1351" y="1"/>
                  </a:moveTo>
                  <a:lnTo>
                    <a:pt x="0" y="666"/>
                  </a:lnTo>
                  <a:cubicBezTo>
                    <a:pt x="0" y="666"/>
                    <a:pt x="590" y="3824"/>
                    <a:pt x="133" y="7438"/>
                  </a:cubicBezTo>
                  <a:cubicBezTo>
                    <a:pt x="1387" y="7846"/>
                    <a:pt x="2387" y="7992"/>
                    <a:pt x="3172" y="7992"/>
                  </a:cubicBezTo>
                  <a:cubicBezTo>
                    <a:pt x="3996" y="7992"/>
                    <a:pt x="4584" y="7832"/>
                    <a:pt x="4984" y="7647"/>
                  </a:cubicBezTo>
                  <a:cubicBezTo>
                    <a:pt x="4299" y="5707"/>
                    <a:pt x="4014" y="3539"/>
                    <a:pt x="4014" y="3539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0"/>
            <p:cNvSpPr/>
            <p:nvPr/>
          </p:nvSpPr>
          <p:spPr>
            <a:xfrm>
              <a:off x="1393625" y="2239010"/>
              <a:ext cx="81350" cy="106525"/>
            </a:xfrm>
            <a:custGeom>
              <a:rect b="b" l="l" r="r" t="t"/>
              <a:pathLst>
                <a:path extrusionOk="0" h="4261" w="3254">
                  <a:moveTo>
                    <a:pt x="1" y="0"/>
                  </a:moveTo>
                  <a:cubicBezTo>
                    <a:pt x="1" y="0"/>
                    <a:pt x="438" y="3519"/>
                    <a:pt x="3253" y="4261"/>
                  </a:cubicBezTo>
                  <a:cubicBezTo>
                    <a:pt x="3006" y="3329"/>
                    <a:pt x="2854" y="2473"/>
                    <a:pt x="2759" y="19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80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0"/>
            <p:cNvSpPr/>
            <p:nvPr/>
          </p:nvSpPr>
          <p:spPr>
            <a:xfrm>
              <a:off x="1381750" y="2037960"/>
              <a:ext cx="209725" cy="282825"/>
            </a:xfrm>
            <a:custGeom>
              <a:rect b="b" l="l" r="r" t="t"/>
              <a:pathLst>
                <a:path extrusionOk="0" h="11313" w="8389">
                  <a:moveTo>
                    <a:pt x="5926" y="1"/>
                  </a:moveTo>
                  <a:cubicBezTo>
                    <a:pt x="4324" y="1"/>
                    <a:pt x="2104" y="414"/>
                    <a:pt x="742" y="2412"/>
                  </a:cubicBezTo>
                  <a:cubicBezTo>
                    <a:pt x="209" y="3762"/>
                    <a:pt x="0" y="4999"/>
                    <a:pt x="0" y="4999"/>
                  </a:cubicBezTo>
                  <a:cubicBezTo>
                    <a:pt x="19" y="5474"/>
                    <a:pt x="19" y="5950"/>
                    <a:pt x="57" y="6330"/>
                  </a:cubicBezTo>
                  <a:cubicBezTo>
                    <a:pt x="152" y="7833"/>
                    <a:pt x="1027" y="9469"/>
                    <a:pt x="2207" y="10267"/>
                  </a:cubicBezTo>
                  <a:cubicBezTo>
                    <a:pt x="3072" y="10845"/>
                    <a:pt x="4623" y="11313"/>
                    <a:pt x="5554" y="11313"/>
                  </a:cubicBezTo>
                  <a:cubicBezTo>
                    <a:pt x="5911" y="11313"/>
                    <a:pt x="6177" y="11244"/>
                    <a:pt x="6277" y="11085"/>
                  </a:cubicBezTo>
                  <a:cubicBezTo>
                    <a:pt x="6638" y="10496"/>
                    <a:pt x="7894" y="6482"/>
                    <a:pt x="8141" y="4409"/>
                  </a:cubicBezTo>
                  <a:cubicBezTo>
                    <a:pt x="8388" y="2336"/>
                    <a:pt x="7875" y="205"/>
                    <a:pt x="7875" y="205"/>
                  </a:cubicBezTo>
                  <a:cubicBezTo>
                    <a:pt x="7875" y="205"/>
                    <a:pt x="7053" y="1"/>
                    <a:pt x="5926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1435475" y="2141835"/>
              <a:ext cx="58525" cy="30625"/>
            </a:xfrm>
            <a:custGeom>
              <a:rect b="b" l="l" r="r" t="t"/>
              <a:pathLst>
                <a:path extrusionOk="0" h="1225" w="2341">
                  <a:moveTo>
                    <a:pt x="1261" y="0"/>
                  </a:moveTo>
                  <a:cubicBezTo>
                    <a:pt x="835" y="0"/>
                    <a:pt x="362" y="44"/>
                    <a:pt x="0" y="197"/>
                  </a:cubicBezTo>
                  <a:cubicBezTo>
                    <a:pt x="1009" y="1034"/>
                    <a:pt x="2131" y="1224"/>
                    <a:pt x="2131" y="1224"/>
                  </a:cubicBezTo>
                  <a:cubicBezTo>
                    <a:pt x="2131" y="1224"/>
                    <a:pt x="2207" y="1091"/>
                    <a:pt x="2340" y="83"/>
                  </a:cubicBezTo>
                  <a:cubicBezTo>
                    <a:pt x="2340" y="83"/>
                    <a:pt x="1845" y="0"/>
                    <a:pt x="12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1457350" y="2141510"/>
              <a:ext cx="37600" cy="30950"/>
            </a:xfrm>
            <a:custGeom>
              <a:rect b="b" l="l" r="r" t="t"/>
              <a:pathLst>
                <a:path extrusionOk="0" h="1238" w="1504">
                  <a:moveTo>
                    <a:pt x="552" y="1"/>
                  </a:moveTo>
                  <a:cubicBezTo>
                    <a:pt x="229" y="172"/>
                    <a:pt x="38" y="438"/>
                    <a:pt x="0" y="762"/>
                  </a:cubicBezTo>
                  <a:cubicBezTo>
                    <a:pt x="685" y="1123"/>
                    <a:pt x="1275" y="1237"/>
                    <a:pt x="1275" y="1237"/>
                  </a:cubicBezTo>
                  <a:cubicBezTo>
                    <a:pt x="1275" y="1237"/>
                    <a:pt x="1351" y="1123"/>
                    <a:pt x="1503" y="96"/>
                  </a:cubicBezTo>
                  <a:cubicBezTo>
                    <a:pt x="1503" y="96"/>
                    <a:pt x="1066" y="20"/>
                    <a:pt x="552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1435475" y="2136285"/>
              <a:ext cx="67550" cy="10500"/>
            </a:xfrm>
            <a:custGeom>
              <a:rect b="b" l="l" r="r" t="t"/>
              <a:pathLst>
                <a:path extrusionOk="0" fill="none" h="420" w="2702">
                  <a:moveTo>
                    <a:pt x="0" y="419"/>
                  </a:moveTo>
                  <a:cubicBezTo>
                    <a:pt x="0" y="419"/>
                    <a:pt x="571" y="1"/>
                    <a:pt x="2701" y="324"/>
                  </a:cubicBez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1430725" y="2098035"/>
              <a:ext cx="69450" cy="19250"/>
            </a:xfrm>
            <a:custGeom>
              <a:rect b="b" l="l" r="r" t="t"/>
              <a:pathLst>
                <a:path extrusionOk="0" h="770" w="2778">
                  <a:moveTo>
                    <a:pt x="1783" y="1"/>
                  </a:moveTo>
                  <a:cubicBezTo>
                    <a:pt x="1138" y="1"/>
                    <a:pt x="417" y="389"/>
                    <a:pt x="0" y="770"/>
                  </a:cubicBezTo>
                  <a:cubicBezTo>
                    <a:pt x="528" y="467"/>
                    <a:pt x="1149" y="385"/>
                    <a:pt x="1671" y="385"/>
                  </a:cubicBezTo>
                  <a:cubicBezTo>
                    <a:pt x="2296" y="385"/>
                    <a:pt x="2777" y="503"/>
                    <a:pt x="2777" y="503"/>
                  </a:cubicBezTo>
                  <a:cubicBezTo>
                    <a:pt x="2528" y="140"/>
                    <a:pt x="2169" y="1"/>
                    <a:pt x="1783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1556725" y="2104585"/>
              <a:ext cx="30000" cy="12700"/>
            </a:xfrm>
            <a:custGeom>
              <a:rect b="b" l="l" r="r" t="t"/>
              <a:pathLst>
                <a:path extrusionOk="0" h="508" w="1200">
                  <a:moveTo>
                    <a:pt x="984" y="1"/>
                  </a:moveTo>
                  <a:cubicBezTo>
                    <a:pt x="605" y="1"/>
                    <a:pt x="261" y="150"/>
                    <a:pt x="1" y="508"/>
                  </a:cubicBezTo>
                  <a:cubicBezTo>
                    <a:pt x="20" y="508"/>
                    <a:pt x="533" y="394"/>
                    <a:pt x="1199" y="394"/>
                  </a:cubicBezTo>
                  <a:cubicBezTo>
                    <a:pt x="1199" y="241"/>
                    <a:pt x="1199" y="127"/>
                    <a:pt x="1180" y="13"/>
                  </a:cubicBezTo>
                  <a:cubicBezTo>
                    <a:pt x="1114" y="5"/>
                    <a:pt x="1049" y="1"/>
                    <a:pt x="984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1550075" y="2152935"/>
              <a:ext cx="31200" cy="24425"/>
            </a:xfrm>
            <a:custGeom>
              <a:rect b="b" l="l" r="r" t="t"/>
              <a:pathLst>
                <a:path extrusionOk="0" h="977" w="1248">
                  <a:moveTo>
                    <a:pt x="1161" y="0"/>
                  </a:moveTo>
                  <a:lnTo>
                    <a:pt x="0" y="95"/>
                  </a:lnTo>
                  <a:lnTo>
                    <a:pt x="39" y="970"/>
                  </a:lnTo>
                  <a:cubicBezTo>
                    <a:pt x="91" y="974"/>
                    <a:pt x="140" y="976"/>
                    <a:pt x="188" y="976"/>
                  </a:cubicBezTo>
                  <a:cubicBezTo>
                    <a:pt x="1248" y="976"/>
                    <a:pt x="1161" y="0"/>
                    <a:pt x="11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1425975" y="2188110"/>
              <a:ext cx="53275" cy="29525"/>
            </a:xfrm>
            <a:custGeom>
              <a:rect b="b" l="l" r="r" t="t"/>
              <a:pathLst>
                <a:path extrusionOk="0" h="1181" w="2131">
                  <a:moveTo>
                    <a:pt x="1065" y="1"/>
                  </a:moveTo>
                  <a:cubicBezTo>
                    <a:pt x="476" y="1"/>
                    <a:pt x="0" y="248"/>
                    <a:pt x="0" y="590"/>
                  </a:cubicBezTo>
                  <a:cubicBezTo>
                    <a:pt x="0" y="933"/>
                    <a:pt x="476" y="1180"/>
                    <a:pt x="1065" y="1180"/>
                  </a:cubicBezTo>
                  <a:cubicBezTo>
                    <a:pt x="1655" y="1180"/>
                    <a:pt x="2130" y="933"/>
                    <a:pt x="2130" y="590"/>
                  </a:cubicBezTo>
                  <a:cubicBezTo>
                    <a:pt x="2130" y="248"/>
                    <a:pt x="1655" y="1"/>
                    <a:pt x="1065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1559100" y="2188585"/>
              <a:ext cx="18575" cy="26675"/>
            </a:xfrm>
            <a:custGeom>
              <a:rect b="b" l="l" r="r" t="t"/>
              <a:pathLst>
                <a:path extrusionOk="0" h="1067" w="743">
                  <a:moveTo>
                    <a:pt x="743" y="1"/>
                  </a:moveTo>
                  <a:lnTo>
                    <a:pt x="743" y="1"/>
                  </a:lnTo>
                  <a:cubicBezTo>
                    <a:pt x="324" y="77"/>
                    <a:pt x="1" y="286"/>
                    <a:pt x="1" y="571"/>
                  </a:cubicBezTo>
                  <a:cubicBezTo>
                    <a:pt x="1" y="781"/>
                    <a:pt x="210" y="971"/>
                    <a:pt x="495" y="1066"/>
                  </a:cubicBezTo>
                  <a:cubicBezTo>
                    <a:pt x="591" y="705"/>
                    <a:pt x="686" y="362"/>
                    <a:pt x="743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1305175" y="2111135"/>
              <a:ext cx="94650" cy="95025"/>
            </a:xfrm>
            <a:custGeom>
              <a:rect b="b" l="l" r="r" t="t"/>
              <a:pathLst>
                <a:path extrusionOk="0" h="3801" w="3786">
                  <a:moveTo>
                    <a:pt x="1592" y="1"/>
                  </a:moveTo>
                  <a:cubicBezTo>
                    <a:pt x="1397" y="1"/>
                    <a:pt x="1206" y="43"/>
                    <a:pt x="1028" y="132"/>
                  </a:cubicBezTo>
                  <a:cubicBezTo>
                    <a:pt x="229" y="531"/>
                    <a:pt x="1" y="1634"/>
                    <a:pt x="476" y="2604"/>
                  </a:cubicBezTo>
                  <a:cubicBezTo>
                    <a:pt x="841" y="3348"/>
                    <a:pt x="1529" y="3801"/>
                    <a:pt x="2182" y="3801"/>
                  </a:cubicBezTo>
                  <a:cubicBezTo>
                    <a:pt x="2381" y="3801"/>
                    <a:pt x="2576" y="3758"/>
                    <a:pt x="2759" y="3669"/>
                  </a:cubicBezTo>
                  <a:cubicBezTo>
                    <a:pt x="3539" y="3270"/>
                    <a:pt x="3786" y="2167"/>
                    <a:pt x="3310" y="1197"/>
                  </a:cubicBezTo>
                  <a:cubicBezTo>
                    <a:pt x="2917" y="453"/>
                    <a:pt x="2233" y="1"/>
                    <a:pt x="1592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1308025" y="2127310"/>
              <a:ext cx="68975" cy="78625"/>
            </a:xfrm>
            <a:custGeom>
              <a:rect b="b" l="l" r="r" t="t"/>
              <a:pathLst>
                <a:path extrusionOk="0" h="3145" w="2759">
                  <a:moveTo>
                    <a:pt x="726" y="1"/>
                  </a:moveTo>
                  <a:cubicBezTo>
                    <a:pt x="576" y="1"/>
                    <a:pt x="428" y="25"/>
                    <a:pt x="286" y="74"/>
                  </a:cubicBezTo>
                  <a:cubicBezTo>
                    <a:pt x="20" y="607"/>
                    <a:pt x="1" y="1292"/>
                    <a:pt x="343" y="1957"/>
                  </a:cubicBezTo>
                  <a:cubicBezTo>
                    <a:pt x="703" y="2692"/>
                    <a:pt x="1397" y="3145"/>
                    <a:pt x="2056" y="3145"/>
                  </a:cubicBezTo>
                  <a:cubicBezTo>
                    <a:pt x="2198" y="3145"/>
                    <a:pt x="2338" y="3123"/>
                    <a:pt x="2474" y="3080"/>
                  </a:cubicBezTo>
                  <a:cubicBezTo>
                    <a:pt x="2740" y="2547"/>
                    <a:pt x="2759" y="1862"/>
                    <a:pt x="2436" y="1196"/>
                  </a:cubicBezTo>
                  <a:cubicBezTo>
                    <a:pt x="2064" y="454"/>
                    <a:pt x="1378" y="1"/>
                    <a:pt x="726" y="1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1526775" y="2155310"/>
              <a:ext cx="26175" cy="73250"/>
            </a:xfrm>
            <a:custGeom>
              <a:rect b="b" l="l" r="r" t="t"/>
              <a:pathLst>
                <a:path extrusionOk="0" fill="none" h="2930" w="1047">
                  <a:moveTo>
                    <a:pt x="932" y="0"/>
                  </a:moveTo>
                  <a:cubicBezTo>
                    <a:pt x="932" y="0"/>
                    <a:pt x="1047" y="2150"/>
                    <a:pt x="1009" y="2758"/>
                  </a:cubicBezTo>
                  <a:cubicBezTo>
                    <a:pt x="647" y="2930"/>
                    <a:pt x="0" y="2682"/>
                    <a:pt x="0" y="2682"/>
                  </a:cubicBezTo>
                </a:path>
              </a:pathLst>
            </a:custGeom>
            <a:noFill/>
            <a:ln cap="flat" cmpd="sng" w="9525">
              <a:solidFill>
                <a:srgbClr val="7C110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1306125" y="2583285"/>
              <a:ext cx="51875" cy="460325"/>
            </a:xfrm>
            <a:custGeom>
              <a:rect b="b" l="l" r="r" t="t"/>
              <a:pathLst>
                <a:path extrusionOk="0" fill="none" h="18413" w="2075">
                  <a:moveTo>
                    <a:pt x="1" y="0"/>
                  </a:moveTo>
                  <a:cubicBezTo>
                    <a:pt x="1" y="0"/>
                    <a:pt x="2074" y="11964"/>
                    <a:pt x="876" y="1841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1807325" y="2523360"/>
              <a:ext cx="55675" cy="118900"/>
            </a:xfrm>
            <a:custGeom>
              <a:rect b="b" l="l" r="r" t="t"/>
              <a:pathLst>
                <a:path extrusionOk="0" h="4756" w="2227">
                  <a:moveTo>
                    <a:pt x="1" y="0"/>
                  </a:moveTo>
                  <a:lnTo>
                    <a:pt x="1" y="4756"/>
                  </a:lnTo>
                  <a:lnTo>
                    <a:pt x="2226" y="475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1552450" y="2152935"/>
              <a:ext cx="29350" cy="24375"/>
            </a:xfrm>
            <a:custGeom>
              <a:rect b="b" l="l" r="r" t="t"/>
              <a:pathLst>
                <a:path extrusionOk="0" h="975" w="1174">
                  <a:moveTo>
                    <a:pt x="1085" y="0"/>
                  </a:moveTo>
                  <a:lnTo>
                    <a:pt x="267" y="76"/>
                  </a:lnTo>
                  <a:cubicBezTo>
                    <a:pt x="172" y="229"/>
                    <a:pt x="1" y="552"/>
                    <a:pt x="1" y="970"/>
                  </a:cubicBezTo>
                  <a:cubicBezTo>
                    <a:pt x="42" y="973"/>
                    <a:pt x="82" y="974"/>
                    <a:pt x="120" y="974"/>
                  </a:cubicBezTo>
                  <a:cubicBezTo>
                    <a:pt x="1173" y="974"/>
                    <a:pt x="1085" y="0"/>
                    <a:pt x="1085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1548650" y="2151985"/>
              <a:ext cx="40450" cy="3350"/>
            </a:xfrm>
            <a:custGeom>
              <a:rect b="b" l="l" r="r" t="t"/>
              <a:pathLst>
                <a:path extrusionOk="0" fill="none" h="134" w="1618">
                  <a:moveTo>
                    <a:pt x="0" y="133"/>
                  </a:moveTo>
                  <a:lnTo>
                    <a:pt x="1617" y="0"/>
                  </a:ln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1493000" y="2231385"/>
              <a:ext cx="54725" cy="22750"/>
            </a:xfrm>
            <a:custGeom>
              <a:rect b="b" l="l" r="r" t="t"/>
              <a:pathLst>
                <a:path extrusionOk="0" h="910" w="2189">
                  <a:moveTo>
                    <a:pt x="1" y="1"/>
                  </a:moveTo>
                  <a:cubicBezTo>
                    <a:pt x="247" y="563"/>
                    <a:pt x="869" y="909"/>
                    <a:pt x="1404" y="909"/>
                  </a:cubicBezTo>
                  <a:cubicBezTo>
                    <a:pt x="1736" y="909"/>
                    <a:pt x="2035" y="775"/>
                    <a:pt x="2188" y="476"/>
                  </a:cubicBezTo>
                  <a:cubicBezTo>
                    <a:pt x="2188" y="476"/>
                    <a:pt x="1428" y="4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1396000" y="2037910"/>
              <a:ext cx="195000" cy="283275"/>
            </a:xfrm>
            <a:custGeom>
              <a:rect b="b" l="l" r="r" t="t"/>
              <a:pathLst>
                <a:path extrusionOk="0" h="11331" w="7800">
                  <a:moveTo>
                    <a:pt x="5343" y="1"/>
                  </a:moveTo>
                  <a:cubicBezTo>
                    <a:pt x="4231" y="1"/>
                    <a:pt x="2818" y="203"/>
                    <a:pt x="1598" y="1006"/>
                  </a:cubicBezTo>
                  <a:cubicBezTo>
                    <a:pt x="1256" y="2338"/>
                    <a:pt x="1" y="8310"/>
                    <a:pt x="3520" y="11087"/>
                  </a:cubicBezTo>
                  <a:cubicBezTo>
                    <a:pt x="4053" y="11238"/>
                    <a:pt x="4576" y="11331"/>
                    <a:pt x="4981" y="11331"/>
                  </a:cubicBezTo>
                  <a:cubicBezTo>
                    <a:pt x="5341" y="11331"/>
                    <a:pt x="5608" y="11258"/>
                    <a:pt x="5707" y="11087"/>
                  </a:cubicBezTo>
                  <a:cubicBezTo>
                    <a:pt x="6068" y="10498"/>
                    <a:pt x="7324" y="6484"/>
                    <a:pt x="7571" y="4411"/>
                  </a:cubicBezTo>
                  <a:cubicBezTo>
                    <a:pt x="7799" y="2338"/>
                    <a:pt x="7286" y="207"/>
                    <a:pt x="7286" y="207"/>
                  </a:cubicBezTo>
                  <a:cubicBezTo>
                    <a:pt x="7286" y="207"/>
                    <a:pt x="6468" y="1"/>
                    <a:pt x="534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1158725" y="2384435"/>
              <a:ext cx="673825" cy="609250"/>
            </a:xfrm>
            <a:custGeom>
              <a:rect b="b" l="l" r="r" t="t"/>
              <a:pathLst>
                <a:path extrusionOk="0" h="24370" w="26953">
                  <a:moveTo>
                    <a:pt x="4676" y="0"/>
                  </a:moveTo>
                  <a:cubicBezTo>
                    <a:pt x="3520" y="0"/>
                    <a:pt x="2796" y="897"/>
                    <a:pt x="2796" y="897"/>
                  </a:cubicBezTo>
                  <a:cubicBezTo>
                    <a:pt x="0" y="5405"/>
                    <a:pt x="3900" y="10693"/>
                    <a:pt x="8046" y="16666"/>
                  </a:cubicBezTo>
                  <a:cubicBezTo>
                    <a:pt x="12174" y="22619"/>
                    <a:pt x="13581" y="24369"/>
                    <a:pt x="15388" y="24369"/>
                  </a:cubicBezTo>
                  <a:cubicBezTo>
                    <a:pt x="17195" y="24369"/>
                    <a:pt x="17423" y="22866"/>
                    <a:pt x="22901" y="13299"/>
                  </a:cubicBezTo>
                  <a:cubicBezTo>
                    <a:pt x="23117" y="13333"/>
                    <a:pt x="23420" y="13349"/>
                    <a:pt x="23759" y="13349"/>
                  </a:cubicBezTo>
                  <a:cubicBezTo>
                    <a:pt x="24763" y="13349"/>
                    <a:pt x="26079" y="13203"/>
                    <a:pt x="26363" y="12919"/>
                  </a:cubicBezTo>
                  <a:cubicBezTo>
                    <a:pt x="26744" y="12576"/>
                    <a:pt x="26953" y="11188"/>
                    <a:pt x="26877" y="10256"/>
                  </a:cubicBezTo>
                  <a:cubicBezTo>
                    <a:pt x="26820" y="9343"/>
                    <a:pt x="24632" y="7174"/>
                    <a:pt x="23910" y="7098"/>
                  </a:cubicBezTo>
                  <a:cubicBezTo>
                    <a:pt x="23778" y="7092"/>
                    <a:pt x="23594" y="7086"/>
                    <a:pt x="23374" y="7086"/>
                  </a:cubicBezTo>
                  <a:cubicBezTo>
                    <a:pt x="22317" y="7086"/>
                    <a:pt x="20439" y="7211"/>
                    <a:pt x="19668" y="7935"/>
                  </a:cubicBezTo>
                  <a:cubicBezTo>
                    <a:pt x="18736" y="8829"/>
                    <a:pt x="14589" y="15867"/>
                    <a:pt x="14589" y="15867"/>
                  </a:cubicBezTo>
                  <a:cubicBezTo>
                    <a:pt x="14589" y="15867"/>
                    <a:pt x="10994" y="6984"/>
                    <a:pt x="8046" y="2514"/>
                  </a:cubicBezTo>
                  <a:cubicBezTo>
                    <a:pt x="6751" y="551"/>
                    <a:pt x="5581" y="0"/>
                    <a:pt x="4676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15524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66" y="0"/>
                  </a:moveTo>
                  <a:cubicBezTo>
                    <a:pt x="495" y="0"/>
                    <a:pt x="20" y="476"/>
                    <a:pt x="20" y="1046"/>
                  </a:cubicBezTo>
                  <a:cubicBezTo>
                    <a:pt x="1" y="1636"/>
                    <a:pt x="476" y="2092"/>
                    <a:pt x="1066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1552925" y="2630360"/>
              <a:ext cx="52325" cy="52325"/>
            </a:xfrm>
            <a:custGeom>
              <a:rect b="b" l="l" r="r" t="t"/>
              <a:pathLst>
                <a:path extrusionOk="0" h="2093" w="2093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17"/>
                    <a:pt x="476" y="2092"/>
                    <a:pt x="1047" y="2092"/>
                  </a:cubicBezTo>
                  <a:cubicBezTo>
                    <a:pt x="1617" y="2092"/>
                    <a:pt x="2093" y="1617"/>
                    <a:pt x="2093" y="1046"/>
                  </a:cubicBezTo>
                  <a:cubicBezTo>
                    <a:pt x="2093" y="476"/>
                    <a:pt x="1617" y="0"/>
                    <a:pt x="104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0"/>
            <p:cNvSpPr/>
            <p:nvPr/>
          </p:nvSpPr>
          <p:spPr>
            <a:xfrm>
              <a:off x="1784025" y="2658410"/>
              <a:ext cx="25700" cy="58025"/>
            </a:xfrm>
            <a:custGeom>
              <a:rect b="b" l="l" r="r" t="t"/>
              <a:pathLst>
                <a:path extrusionOk="0" fill="none" h="2321" w="1028">
                  <a:moveTo>
                    <a:pt x="933" y="0"/>
                  </a:moveTo>
                  <a:cubicBezTo>
                    <a:pt x="933" y="0"/>
                    <a:pt x="1028" y="1636"/>
                    <a:pt x="1" y="2321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0"/>
            <p:cNvSpPr/>
            <p:nvPr/>
          </p:nvSpPr>
          <p:spPr>
            <a:xfrm>
              <a:off x="1719350" y="2658410"/>
              <a:ext cx="59475" cy="63275"/>
            </a:xfrm>
            <a:custGeom>
              <a:rect b="b" l="l" r="r" t="t"/>
              <a:pathLst>
                <a:path extrusionOk="0" fill="none" h="2531" w="2379">
                  <a:moveTo>
                    <a:pt x="2150" y="0"/>
                  </a:moveTo>
                  <a:cubicBezTo>
                    <a:pt x="2150" y="0"/>
                    <a:pt x="2379" y="1332"/>
                    <a:pt x="1313" y="2397"/>
                  </a:cubicBezTo>
                  <a:cubicBezTo>
                    <a:pt x="1313" y="2397"/>
                    <a:pt x="286" y="2530"/>
                    <a:pt x="1" y="2036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1365575" y="4313210"/>
              <a:ext cx="362850" cy="207825"/>
            </a:xfrm>
            <a:custGeom>
              <a:rect b="b" l="l" r="r" t="t"/>
              <a:pathLst>
                <a:path extrusionOk="0" h="8313" w="14514">
                  <a:moveTo>
                    <a:pt x="0" y="1"/>
                  </a:moveTo>
                  <a:lnTo>
                    <a:pt x="324" y="8313"/>
                  </a:lnTo>
                  <a:lnTo>
                    <a:pt x="14513" y="8313"/>
                  </a:lnTo>
                  <a:cubicBezTo>
                    <a:pt x="14057" y="7381"/>
                    <a:pt x="13182" y="6240"/>
                    <a:pt x="11508" y="5726"/>
                  </a:cubicBezTo>
                  <a:cubicBezTo>
                    <a:pt x="11318" y="3634"/>
                    <a:pt x="11166" y="1732"/>
                    <a:pt x="10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0"/>
            <p:cNvSpPr/>
            <p:nvPr/>
          </p:nvSpPr>
          <p:spPr>
            <a:xfrm>
              <a:off x="1681800" y="2656510"/>
              <a:ext cx="63275" cy="64225"/>
            </a:xfrm>
            <a:custGeom>
              <a:rect b="b" l="l" r="r" t="t"/>
              <a:pathLst>
                <a:path extrusionOk="0" fill="none" h="2569" w="2531">
                  <a:moveTo>
                    <a:pt x="0" y="1046"/>
                  </a:moveTo>
                  <a:cubicBezTo>
                    <a:pt x="0" y="1046"/>
                    <a:pt x="286" y="2568"/>
                    <a:pt x="1503" y="2112"/>
                  </a:cubicBezTo>
                  <a:cubicBezTo>
                    <a:pt x="2530" y="1712"/>
                    <a:pt x="2321" y="0"/>
                    <a:pt x="2321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0"/>
            <p:cNvSpPr/>
            <p:nvPr/>
          </p:nvSpPr>
          <p:spPr>
            <a:xfrm>
              <a:off x="1493000" y="2780610"/>
              <a:ext cx="30000" cy="49950"/>
            </a:xfrm>
            <a:custGeom>
              <a:rect b="b" l="l" r="r" t="t"/>
              <a:pathLst>
                <a:path extrusionOk="0" fill="none" h="1998" w="1200">
                  <a:moveTo>
                    <a:pt x="1199" y="1"/>
                  </a:moveTo>
                  <a:lnTo>
                    <a:pt x="1" y="1998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0"/>
            <p:cNvSpPr/>
            <p:nvPr/>
          </p:nvSpPr>
          <p:spPr>
            <a:xfrm>
              <a:off x="1477325" y="2886660"/>
              <a:ext cx="146950" cy="107025"/>
            </a:xfrm>
            <a:custGeom>
              <a:rect b="b" l="l" r="r" t="t"/>
              <a:pathLst>
                <a:path extrusionOk="0" h="4281" w="5878">
                  <a:moveTo>
                    <a:pt x="3500" y="0"/>
                  </a:moveTo>
                  <a:cubicBezTo>
                    <a:pt x="1788" y="0"/>
                    <a:pt x="343" y="1199"/>
                    <a:pt x="0" y="2815"/>
                  </a:cubicBezTo>
                  <a:cubicBezTo>
                    <a:pt x="1027" y="3862"/>
                    <a:pt x="1788" y="4280"/>
                    <a:pt x="2644" y="4280"/>
                  </a:cubicBezTo>
                  <a:cubicBezTo>
                    <a:pt x="3766" y="4280"/>
                    <a:pt x="4280" y="3671"/>
                    <a:pt x="5878" y="894"/>
                  </a:cubicBezTo>
                  <a:cubicBezTo>
                    <a:pt x="5231" y="324"/>
                    <a:pt x="4432" y="0"/>
                    <a:pt x="3500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0"/>
            <p:cNvSpPr/>
            <p:nvPr/>
          </p:nvSpPr>
          <p:spPr>
            <a:xfrm>
              <a:off x="1371275" y="4456335"/>
              <a:ext cx="368550" cy="97525"/>
            </a:xfrm>
            <a:custGeom>
              <a:rect b="b" l="l" r="r" t="t"/>
              <a:pathLst>
                <a:path extrusionOk="0" h="3901" w="14742">
                  <a:moveTo>
                    <a:pt x="1" y="1"/>
                  </a:moveTo>
                  <a:lnTo>
                    <a:pt x="134" y="3900"/>
                  </a:lnTo>
                  <a:lnTo>
                    <a:pt x="14742" y="3900"/>
                  </a:lnTo>
                  <a:cubicBezTo>
                    <a:pt x="14742" y="3900"/>
                    <a:pt x="14285" y="952"/>
                    <a:pt x="11318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0"/>
            <p:cNvSpPr/>
            <p:nvPr/>
          </p:nvSpPr>
          <p:spPr>
            <a:xfrm>
              <a:off x="1479225" y="4456335"/>
              <a:ext cx="260600" cy="97525"/>
            </a:xfrm>
            <a:custGeom>
              <a:rect b="b" l="l" r="r" t="t"/>
              <a:pathLst>
                <a:path extrusionOk="0" h="3901" w="10424">
                  <a:moveTo>
                    <a:pt x="3595" y="1"/>
                  </a:moveTo>
                  <a:cubicBezTo>
                    <a:pt x="305" y="1409"/>
                    <a:pt x="0" y="3900"/>
                    <a:pt x="0" y="3900"/>
                  </a:cubicBezTo>
                  <a:lnTo>
                    <a:pt x="10405" y="3900"/>
                  </a:lnTo>
                  <a:cubicBezTo>
                    <a:pt x="10424" y="3900"/>
                    <a:pt x="9967" y="952"/>
                    <a:pt x="700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0"/>
            <p:cNvSpPr/>
            <p:nvPr/>
          </p:nvSpPr>
          <p:spPr>
            <a:xfrm>
              <a:off x="1431200" y="3757335"/>
              <a:ext cx="180250" cy="240150"/>
            </a:xfrm>
            <a:custGeom>
              <a:rect b="b" l="l" r="r" t="t"/>
              <a:pathLst>
                <a:path extrusionOk="0" h="9606" w="7210">
                  <a:moveTo>
                    <a:pt x="4794" y="0"/>
                  </a:moveTo>
                  <a:cubicBezTo>
                    <a:pt x="2131" y="0"/>
                    <a:pt x="0" y="2131"/>
                    <a:pt x="0" y="4794"/>
                  </a:cubicBezTo>
                  <a:cubicBezTo>
                    <a:pt x="0" y="7457"/>
                    <a:pt x="2131" y="9606"/>
                    <a:pt x="4794" y="9606"/>
                  </a:cubicBezTo>
                  <a:cubicBezTo>
                    <a:pt x="5688" y="9606"/>
                    <a:pt x="6486" y="9359"/>
                    <a:pt x="7209" y="8959"/>
                  </a:cubicBezTo>
                  <a:lnTo>
                    <a:pt x="6696" y="3348"/>
                  </a:lnTo>
                  <a:lnTo>
                    <a:pt x="6125" y="191"/>
                  </a:lnTo>
                  <a:cubicBezTo>
                    <a:pt x="5707" y="77"/>
                    <a:pt x="5269" y="0"/>
                    <a:pt x="4794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0"/>
            <p:cNvSpPr/>
            <p:nvPr/>
          </p:nvSpPr>
          <p:spPr>
            <a:xfrm>
              <a:off x="1367475" y="4346985"/>
              <a:ext cx="278675" cy="24750"/>
            </a:xfrm>
            <a:custGeom>
              <a:rect b="b" l="l" r="r" t="t"/>
              <a:pathLst>
                <a:path extrusionOk="0" h="990" w="11147">
                  <a:moveTo>
                    <a:pt x="0" y="0"/>
                  </a:moveTo>
                  <a:lnTo>
                    <a:pt x="20" y="989"/>
                  </a:lnTo>
                  <a:lnTo>
                    <a:pt x="11147" y="989"/>
                  </a:lnTo>
                  <a:cubicBezTo>
                    <a:pt x="11128" y="666"/>
                    <a:pt x="11071" y="324"/>
                    <a:pt x="1105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0"/>
            <p:cNvSpPr/>
            <p:nvPr/>
          </p:nvSpPr>
          <p:spPr>
            <a:xfrm>
              <a:off x="1500150" y="3291810"/>
              <a:ext cx="50425" cy="282475"/>
            </a:xfrm>
            <a:custGeom>
              <a:rect b="b" l="l" r="r" t="t"/>
              <a:pathLst>
                <a:path extrusionOk="0" fill="none" h="11299" w="2017">
                  <a:moveTo>
                    <a:pt x="2017" y="1129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0"/>
            <p:cNvSpPr/>
            <p:nvPr/>
          </p:nvSpPr>
          <p:spPr>
            <a:xfrm>
              <a:off x="1509650" y="3265635"/>
              <a:ext cx="38075" cy="78500"/>
            </a:xfrm>
            <a:custGeom>
              <a:rect b="b" l="l" r="r" t="t"/>
              <a:pathLst>
                <a:path extrusionOk="0" fill="none" h="3140" w="1523">
                  <a:moveTo>
                    <a:pt x="1" y="3139"/>
                  </a:moveTo>
                  <a:lnTo>
                    <a:pt x="152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0"/>
            <p:cNvSpPr/>
            <p:nvPr/>
          </p:nvSpPr>
          <p:spPr>
            <a:xfrm>
              <a:off x="1184875" y="3103960"/>
              <a:ext cx="146950" cy="511700"/>
            </a:xfrm>
            <a:custGeom>
              <a:rect b="b" l="l" r="r" t="t"/>
              <a:pathLst>
                <a:path extrusionOk="0" fill="none" h="20468" w="5878">
                  <a:moveTo>
                    <a:pt x="4851" y="1"/>
                  </a:moveTo>
                  <a:cubicBezTo>
                    <a:pt x="4851" y="1"/>
                    <a:pt x="0" y="8960"/>
                    <a:pt x="5878" y="20467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0"/>
            <p:cNvSpPr/>
            <p:nvPr/>
          </p:nvSpPr>
          <p:spPr>
            <a:xfrm>
              <a:off x="1250500" y="3018860"/>
              <a:ext cx="354750" cy="101050"/>
            </a:xfrm>
            <a:custGeom>
              <a:rect b="b" l="l" r="r" t="t"/>
              <a:pathLst>
                <a:path extrusionOk="0" h="4042" w="14190">
                  <a:moveTo>
                    <a:pt x="172" y="0"/>
                  </a:moveTo>
                  <a:cubicBezTo>
                    <a:pt x="114" y="856"/>
                    <a:pt x="76" y="1750"/>
                    <a:pt x="0" y="2568"/>
                  </a:cubicBezTo>
                  <a:cubicBezTo>
                    <a:pt x="2386" y="3700"/>
                    <a:pt x="5112" y="4042"/>
                    <a:pt x="7534" y="4042"/>
                  </a:cubicBezTo>
                  <a:cubicBezTo>
                    <a:pt x="11214" y="4042"/>
                    <a:pt x="14190" y="3253"/>
                    <a:pt x="14190" y="3253"/>
                  </a:cubicBezTo>
                  <a:cubicBezTo>
                    <a:pt x="14190" y="3253"/>
                    <a:pt x="14114" y="2359"/>
                    <a:pt x="14019" y="1027"/>
                  </a:cubicBezTo>
                  <a:cubicBezTo>
                    <a:pt x="11768" y="1325"/>
                    <a:pt x="9830" y="1448"/>
                    <a:pt x="8166" y="1448"/>
                  </a:cubicBezTo>
                  <a:cubicBezTo>
                    <a:pt x="3990" y="1448"/>
                    <a:pt x="1531" y="68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0"/>
            <p:cNvSpPr/>
            <p:nvPr/>
          </p:nvSpPr>
          <p:spPr>
            <a:xfrm>
              <a:off x="1835375" y="1770610"/>
              <a:ext cx="421825" cy="752775"/>
            </a:xfrm>
            <a:custGeom>
              <a:rect b="b" l="l" r="r" t="t"/>
              <a:pathLst>
                <a:path extrusionOk="0" fill="none" h="30111" w="16873">
                  <a:moveTo>
                    <a:pt x="1" y="30110"/>
                  </a:moveTo>
                  <a:lnTo>
                    <a:pt x="1" y="3329"/>
                  </a:lnTo>
                  <a:cubicBezTo>
                    <a:pt x="1" y="1503"/>
                    <a:pt x="1466" y="1"/>
                    <a:pt x="3330" y="1"/>
                  </a:cubicBezTo>
                  <a:lnTo>
                    <a:pt x="1687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0"/>
            <p:cNvSpPr/>
            <p:nvPr/>
          </p:nvSpPr>
          <p:spPr>
            <a:xfrm>
              <a:off x="1835375" y="1750635"/>
              <a:ext cx="165050" cy="165025"/>
            </a:xfrm>
            <a:custGeom>
              <a:rect b="b" l="l" r="r" t="t"/>
              <a:pathLst>
                <a:path extrusionOk="0" h="6601" w="6602">
                  <a:moveTo>
                    <a:pt x="3311" y="1104"/>
                  </a:moveTo>
                  <a:cubicBezTo>
                    <a:pt x="4509" y="1104"/>
                    <a:pt x="5498" y="2093"/>
                    <a:pt x="5498" y="3310"/>
                  </a:cubicBezTo>
                  <a:cubicBezTo>
                    <a:pt x="5498" y="4509"/>
                    <a:pt x="4509" y="5498"/>
                    <a:pt x="3311" y="5498"/>
                  </a:cubicBezTo>
                  <a:cubicBezTo>
                    <a:pt x="2093" y="5498"/>
                    <a:pt x="1123" y="4509"/>
                    <a:pt x="1123" y="3310"/>
                  </a:cubicBezTo>
                  <a:cubicBezTo>
                    <a:pt x="1123" y="2093"/>
                    <a:pt x="2093" y="1104"/>
                    <a:pt x="3311" y="1104"/>
                  </a:cubicBezTo>
                  <a:close/>
                  <a:moveTo>
                    <a:pt x="3311" y="1"/>
                  </a:moveTo>
                  <a:cubicBezTo>
                    <a:pt x="1466" y="1"/>
                    <a:pt x="1" y="1465"/>
                    <a:pt x="1" y="3310"/>
                  </a:cubicBezTo>
                  <a:cubicBezTo>
                    <a:pt x="1" y="5136"/>
                    <a:pt x="1466" y="6601"/>
                    <a:pt x="3311" y="6601"/>
                  </a:cubicBezTo>
                  <a:cubicBezTo>
                    <a:pt x="5137" y="6601"/>
                    <a:pt x="6601" y="5136"/>
                    <a:pt x="6601" y="3310"/>
                  </a:cubicBezTo>
                  <a:cubicBezTo>
                    <a:pt x="6601" y="1465"/>
                    <a:pt x="5137" y="1"/>
                    <a:pt x="331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0"/>
            <p:cNvSpPr/>
            <p:nvPr/>
          </p:nvSpPr>
          <p:spPr>
            <a:xfrm>
              <a:off x="2322325" y="1750635"/>
              <a:ext cx="165025" cy="165025"/>
            </a:xfrm>
            <a:custGeom>
              <a:rect b="b" l="l" r="r" t="t"/>
              <a:pathLst>
                <a:path extrusionOk="0" h="6601" w="6601">
                  <a:moveTo>
                    <a:pt x="3291" y="1104"/>
                  </a:moveTo>
                  <a:cubicBezTo>
                    <a:pt x="4508" y="1104"/>
                    <a:pt x="5478" y="2093"/>
                    <a:pt x="5478" y="3310"/>
                  </a:cubicBezTo>
                  <a:cubicBezTo>
                    <a:pt x="5459" y="4509"/>
                    <a:pt x="4489" y="5498"/>
                    <a:pt x="3291" y="5498"/>
                  </a:cubicBezTo>
                  <a:cubicBezTo>
                    <a:pt x="2093" y="5498"/>
                    <a:pt x="1104" y="4509"/>
                    <a:pt x="1104" y="3310"/>
                  </a:cubicBezTo>
                  <a:cubicBezTo>
                    <a:pt x="1104" y="2093"/>
                    <a:pt x="2093" y="1104"/>
                    <a:pt x="3291" y="1104"/>
                  </a:cubicBezTo>
                  <a:close/>
                  <a:moveTo>
                    <a:pt x="3291" y="1"/>
                  </a:moveTo>
                  <a:cubicBezTo>
                    <a:pt x="1465" y="1"/>
                    <a:pt x="0" y="1465"/>
                    <a:pt x="0" y="3310"/>
                  </a:cubicBezTo>
                  <a:cubicBezTo>
                    <a:pt x="0" y="5136"/>
                    <a:pt x="1465" y="6601"/>
                    <a:pt x="3291" y="6601"/>
                  </a:cubicBezTo>
                  <a:cubicBezTo>
                    <a:pt x="5136" y="6601"/>
                    <a:pt x="6601" y="5136"/>
                    <a:pt x="6601" y="3310"/>
                  </a:cubicBezTo>
                  <a:cubicBezTo>
                    <a:pt x="6601" y="1465"/>
                    <a:pt x="5098" y="1"/>
                    <a:pt x="329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1985650" y="1815310"/>
              <a:ext cx="243975" cy="37600"/>
            </a:xfrm>
            <a:custGeom>
              <a:rect b="b" l="l" r="r" t="t"/>
              <a:pathLst>
                <a:path extrusionOk="0" h="1504" w="9759">
                  <a:moveTo>
                    <a:pt x="1" y="1"/>
                  </a:moveTo>
                  <a:lnTo>
                    <a:pt x="1" y="1503"/>
                  </a:lnTo>
                  <a:lnTo>
                    <a:pt x="9758" y="1503"/>
                  </a:lnTo>
                  <a:lnTo>
                    <a:pt x="975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2208200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294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294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2241475" y="1656485"/>
              <a:ext cx="32375" cy="2897375"/>
            </a:xfrm>
            <a:custGeom>
              <a:rect b="b" l="l" r="r" t="t"/>
              <a:pathLst>
                <a:path extrusionOk="0" h="115895" w="1295">
                  <a:moveTo>
                    <a:pt x="62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294" y="115894"/>
                  </a:lnTo>
                  <a:lnTo>
                    <a:pt x="1294" y="1123"/>
                  </a:lnTo>
                  <a:cubicBezTo>
                    <a:pt x="1275" y="647"/>
                    <a:pt x="1009" y="248"/>
                    <a:pt x="62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"/>
            <p:cNvSpPr/>
            <p:nvPr/>
          </p:nvSpPr>
          <p:spPr>
            <a:xfrm>
              <a:off x="2622375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313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313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0"/>
            <p:cNvSpPr/>
            <p:nvPr/>
          </p:nvSpPr>
          <p:spPr>
            <a:xfrm>
              <a:off x="2655650" y="1656485"/>
              <a:ext cx="32850" cy="2897375"/>
            </a:xfrm>
            <a:custGeom>
              <a:rect b="b" l="l" r="r" t="t"/>
              <a:pathLst>
                <a:path extrusionOk="0" h="115895" w="1314">
                  <a:moveTo>
                    <a:pt x="64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313" y="115894"/>
                  </a:lnTo>
                  <a:lnTo>
                    <a:pt x="1313" y="1123"/>
                  </a:lnTo>
                  <a:cubicBezTo>
                    <a:pt x="1275" y="647"/>
                    <a:pt x="1028" y="248"/>
                    <a:pt x="64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0"/>
            <p:cNvSpPr/>
            <p:nvPr/>
          </p:nvSpPr>
          <p:spPr>
            <a:xfrm>
              <a:off x="2257175" y="1805335"/>
              <a:ext cx="398500" cy="81800"/>
            </a:xfrm>
            <a:custGeom>
              <a:rect b="b" l="l" r="r" t="t"/>
              <a:pathLst>
                <a:path extrusionOk="0" h="3272" w="15940">
                  <a:moveTo>
                    <a:pt x="0" y="0"/>
                  </a:moveTo>
                  <a:lnTo>
                    <a:pt x="0" y="3272"/>
                  </a:lnTo>
                  <a:lnTo>
                    <a:pt x="15940" y="3272"/>
                  </a:lnTo>
                  <a:lnTo>
                    <a:pt x="15940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0"/>
            <p:cNvSpPr/>
            <p:nvPr/>
          </p:nvSpPr>
          <p:spPr>
            <a:xfrm>
              <a:off x="2273350" y="26118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0"/>
            <p:cNvSpPr/>
            <p:nvPr/>
          </p:nvSpPr>
          <p:spPr>
            <a:xfrm>
              <a:off x="2273350" y="26874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0"/>
            <p:cNvSpPr/>
            <p:nvPr/>
          </p:nvSpPr>
          <p:spPr>
            <a:xfrm>
              <a:off x="2273350" y="2763485"/>
              <a:ext cx="349525" cy="75175"/>
            </a:xfrm>
            <a:custGeom>
              <a:rect b="b" l="l" r="r" t="t"/>
              <a:pathLst>
                <a:path extrusionOk="0" h="3007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0"/>
            <p:cNvSpPr/>
            <p:nvPr/>
          </p:nvSpPr>
          <p:spPr>
            <a:xfrm>
              <a:off x="2273350" y="268741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2273350" y="27634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2273350" y="261181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2273350" y="32494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2273350" y="33255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0"/>
            <p:cNvSpPr/>
            <p:nvPr/>
          </p:nvSpPr>
          <p:spPr>
            <a:xfrm>
              <a:off x="2273350" y="34011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0"/>
            <p:cNvSpPr/>
            <p:nvPr/>
          </p:nvSpPr>
          <p:spPr>
            <a:xfrm>
              <a:off x="2273350" y="3325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0"/>
            <p:cNvSpPr/>
            <p:nvPr/>
          </p:nvSpPr>
          <p:spPr>
            <a:xfrm>
              <a:off x="2273350" y="34011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0"/>
            <p:cNvSpPr/>
            <p:nvPr/>
          </p:nvSpPr>
          <p:spPr>
            <a:xfrm>
              <a:off x="2273350" y="3249485"/>
              <a:ext cx="60400" cy="227325"/>
            </a:xfrm>
            <a:custGeom>
              <a:rect b="b" l="l" r="r" t="t"/>
              <a:pathLst>
                <a:path extrusionOk="0" h="9093" w="2416">
                  <a:moveTo>
                    <a:pt x="0" y="0"/>
                  </a:moveTo>
                  <a:lnTo>
                    <a:pt x="0" y="9092"/>
                  </a:lnTo>
                  <a:lnTo>
                    <a:pt x="2416" y="9092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0"/>
            <p:cNvSpPr/>
            <p:nvPr/>
          </p:nvSpPr>
          <p:spPr>
            <a:xfrm>
              <a:off x="2273350" y="3476785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0"/>
            <p:cNvSpPr/>
            <p:nvPr/>
          </p:nvSpPr>
          <p:spPr>
            <a:xfrm>
              <a:off x="2273350" y="35528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0"/>
            <p:cNvSpPr/>
            <p:nvPr/>
          </p:nvSpPr>
          <p:spPr>
            <a:xfrm>
              <a:off x="2273350" y="3627985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0"/>
            <p:cNvSpPr/>
            <p:nvPr/>
          </p:nvSpPr>
          <p:spPr>
            <a:xfrm>
              <a:off x="2273350" y="35528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2273350" y="3627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0"/>
            <p:cNvSpPr/>
            <p:nvPr/>
          </p:nvSpPr>
          <p:spPr>
            <a:xfrm>
              <a:off x="2273350" y="3476785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0"/>
            <p:cNvSpPr/>
            <p:nvPr/>
          </p:nvSpPr>
          <p:spPr>
            <a:xfrm>
              <a:off x="2273350" y="37045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0"/>
            <p:cNvSpPr/>
            <p:nvPr/>
          </p:nvSpPr>
          <p:spPr>
            <a:xfrm>
              <a:off x="2273350" y="37796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0"/>
            <p:cNvSpPr/>
            <p:nvPr/>
          </p:nvSpPr>
          <p:spPr>
            <a:xfrm>
              <a:off x="2273350" y="38557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0"/>
            <p:cNvSpPr/>
            <p:nvPr/>
          </p:nvSpPr>
          <p:spPr>
            <a:xfrm>
              <a:off x="2273350" y="37796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0"/>
            <p:cNvSpPr/>
            <p:nvPr/>
          </p:nvSpPr>
          <p:spPr>
            <a:xfrm>
              <a:off x="2273350" y="38557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0"/>
            <p:cNvSpPr/>
            <p:nvPr/>
          </p:nvSpPr>
          <p:spPr>
            <a:xfrm>
              <a:off x="2273350" y="370456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0"/>
            <p:cNvSpPr/>
            <p:nvPr/>
          </p:nvSpPr>
          <p:spPr>
            <a:xfrm>
              <a:off x="2273350" y="39313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4"/>
                  </a:lnTo>
                  <a:lnTo>
                    <a:pt x="13980" y="3024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2273350" y="40069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2273350" y="40830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2273350" y="4006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2273350" y="40830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0"/>
            <p:cNvSpPr/>
            <p:nvPr/>
          </p:nvSpPr>
          <p:spPr>
            <a:xfrm>
              <a:off x="2273350" y="3931385"/>
              <a:ext cx="60400" cy="226825"/>
            </a:xfrm>
            <a:custGeom>
              <a:rect b="b" l="l" r="r" t="t"/>
              <a:pathLst>
                <a:path extrusionOk="0" h="9073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0"/>
            <p:cNvSpPr/>
            <p:nvPr/>
          </p:nvSpPr>
          <p:spPr>
            <a:xfrm>
              <a:off x="2467350" y="27092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5" y="1"/>
                  </a:moveTo>
                  <a:cubicBezTo>
                    <a:pt x="400" y="1"/>
                    <a:pt x="1" y="400"/>
                    <a:pt x="1" y="914"/>
                  </a:cubicBezTo>
                  <a:cubicBezTo>
                    <a:pt x="1" y="1408"/>
                    <a:pt x="400" y="1808"/>
                    <a:pt x="895" y="1808"/>
                  </a:cubicBezTo>
                  <a:cubicBezTo>
                    <a:pt x="1389" y="1808"/>
                    <a:pt x="1808" y="1408"/>
                    <a:pt x="1808" y="914"/>
                  </a:cubicBezTo>
                  <a:cubicBezTo>
                    <a:pt x="1808" y="438"/>
                    <a:pt x="1427" y="20"/>
                    <a:pt x="895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0"/>
            <p:cNvSpPr/>
            <p:nvPr/>
          </p:nvSpPr>
          <p:spPr>
            <a:xfrm>
              <a:off x="2476875" y="26997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4" y="0"/>
                  </a:moveTo>
                  <a:cubicBezTo>
                    <a:pt x="400" y="0"/>
                    <a:pt x="0" y="400"/>
                    <a:pt x="0" y="913"/>
                  </a:cubicBezTo>
                  <a:cubicBezTo>
                    <a:pt x="0" y="1408"/>
                    <a:pt x="400" y="1807"/>
                    <a:pt x="894" y="1807"/>
                  </a:cubicBezTo>
                  <a:cubicBezTo>
                    <a:pt x="1389" y="1807"/>
                    <a:pt x="1807" y="1408"/>
                    <a:pt x="1807" y="913"/>
                  </a:cubicBezTo>
                  <a:cubicBezTo>
                    <a:pt x="1807" y="400"/>
                    <a:pt x="1389" y="0"/>
                    <a:pt x="894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0"/>
            <p:cNvSpPr/>
            <p:nvPr/>
          </p:nvSpPr>
          <p:spPr>
            <a:xfrm>
              <a:off x="2273350" y="34767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0"/>
            <p:cNvSpPr/>
            <p:nvPr/>
          </p:nvSpPr>
          <p:spPr>
            <a:xfrm>
              <a:off x="2273350" y="3704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0"/>
            <p:cNvSpPr/>
            <p:nvPr/>
          </p:nvSpPr>
          <p:spPr>
            <a:xfrm>
              <a:off x="2273350" y="39313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0"/>
            <p:cNvSpPr/>
            <p:nvPr/>
          </p:nvSpPr>
          <p:spPr>
            <a:xfrm>
              <a:off x="2273350" y="4158660"/>
              <a:ext cx="349525" cy="395200"/>
            </a:xfrm>
            <a:custGeom>
              <a:rect b="b" l="l" r="r" t="t"/>
              <a:pathLst>
                <a:path extrusionOk="0" h="15808" w="13981">
                  <a:moveTo>
                    <a:pt x="0" y="1"/>
                  </a:moveTo>
                  <a:lnTo>
                    <a:pt x="0" y="15807"/>
                  </a:lnTo>
                  <a:lnTo>
                    <a:pt x="13980" y="15807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0"/>
            <p:cNvSpPr/>
            <p:nvPr/>
          </p:nvSpPr>
          <p:spPr>
            <a:xfrm>
              <a:off x="2083600" y="4472985"/>
              <a:ext cx="603950" cy="80875"/>
            </a:xfrm>
            <a:custGeom>
              <a:rect b="b" l="l" r="r" t="t"/>
              <a:pathLst>
                <a:path extrusionOk="0" h="3235" w="24158">
                  <a:moveTo>
                    <a:pt x="3234" y="1"/>
                  </a:moveTo>
                  <a:cubicBezTo>
                    <a:pt x="1465" y="1"/>
                    <a:pt x="1" y="1446"/>
                    <a:pt x="1" y="3234"/>
                  </a:cubicBezTo>
                  <a:lnTo>
                    <a:pt x="24157" y="3234"/>
                  </a:lnTo>
                  <a:lnTo>
                    <a:pt x="24157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2622850" y="4158660"/>
              <a:ext cx="25" cy="331475"/>
            </a:xfrm>
            <a:custGeom>
              <a:rect b="b" l="l" r="r" t="t"/>
              <a:pathLst>
                <a:path extrusionOk="0" fill="none" h="13259" w="1">
                  <a:moveTo>
                    <a:pt x="0" y="1"/>
                  </a:moveTo>
                  <a:lnTo>
                    <a:pt x="0" y="13258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0"/>
            <p:cNvSpPr/>
            <p:nvPr/>
          </p:nvSpPr>
          <p:spPr>
            <a:xfrm>
              <a:off x="2273350" y="431273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1398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0"/>
            <p:cNvSpPr/>
            <p:nvPr/>
          </p:nvSpPr>
          <p:spPr>
            <a:xfrm>
              <a:off x="1262850" y="2380710"/>
              <a:ext cx="157425" cy="173575"/>
            </a:xfrm>
            <a:custGeom>
              <a:rect b="b" l="l" r="r" t="t"/>
              <a:pathLst>
                <a:path extrusionOk="0" h="6943" w="6297">
                  <a:moveTo>
                    <a:pt x="629" y="0"/>
                  </a:moveTo>
                  <a:cubicBezTo>
                    <a:pt x="400" y="0"/>
                    <a:pt x="191" y="38"/>
                    <a:pt x="1" y="133"/>
                  </a:cubicBezTo>
                  <a:cubicBezTo>
                    <a:pt x="48" y="124"/>
                    <a:pt x="96" y="119"/>
                    <a:pt x="151" y="119"/>
                  </a:cubicBezTo>
                  <a:cubicBezTo>
                    <a:pt x="205" y="119"/>
                    <a:pt x="267" y="124"/>
                    <a:pt x="343" y="133"/>
                  </a:cubicBezTo>
                  <a:lnTo>
                    <a:pt x="476" y="133"/>
                  </a:lnTo>
                  <a:cubicBezTo>
                    <a:pt x="533" y="133"/>
                    <a:pt x="572" y="171"/>
                    <a:pt x="629" y="171"/>
                  </a:cubicBezTo>
                  <a:cubicBezTo>
                    <a:pt x="724" y="171"/>
                    <a:pt x="819" y="209"/>
                    <a:pt x="914" y="229"/>
                  </a:cubicBezTo>
                  <a:cubicBezTo>
                    <a:pt x="1009" y="267"/>
                    <a:pt x="1066" y="305"/>
                    <a:pt x="1161" y="362"/>
                  </a:cubicBezTo>
                  <a:cubicBezTo>
                    <a:pt x="1332" y="419"/>
                    <a:pt x="1504" y="552"/>
                    <a:pt x="1675" y="647"/>
                  </a:cubicBezTo>
                  <a:cubicBezTo>
                    <a:pt x="1808" y="780"/>
                    <a:pt x="1979" y="875"/>
                    <a:pt x="2112" y="1027"/>
                  </a:cubicBezTo>
                  <a:cubicBezTo>
                    <a:pt x="2683" y="1541"/>
                    <a:pt x="3196" y="2188"/>
                    <a:pt x="3672" y="2834"/>
                  </a:cubicBezTo>
                  <a:cubicBezTo>
                    <a:pt x="3900" y="3158"/>
                    <a:pt x="4147" y="3462"/>
                    <a:pt x="4357" y="3823"/>
                  </a:cubicBezTo>
                  <a:lnTo>
                    <a:pt x="4680" y="4318"/>
                  </a:lnTo>
                  <a:cubicBezTo>
                    <a:pt x="4775" y="4489"/>
                    <a:pt x="4870" y="4679"/>
                    <a:pt x="5003" y="4851"/>
                  </a:cubicBezTo>
                  <a:cubicBezTo>
                    <a:pt x="5441" y="5535"/>
                    <a:pt x="5821" y="6258"/>
                    <a:pt x="6297" y="6943"/>
                  </a:cubicBezTo>
                  <a:cubicBezTo>
                    <a:pt x="6069" y="6163"/>
                    <a:pt x="5783" y="5364"/>
                    <a:pt x="5403" y="4641"/>
                  </a:cubicBezTo>
                  <a:cubicBezTo>
                    <a:pt x="5232" y="4261"/>
                    <a:pt x="5022" y="3900"/>
                    <a:pt x="4813" y="3538"/>
                  </a:cubicBezTo>
                  <a:cubicBezTo>
                    <a:pt x="4585" y="3177"/>
                    <a:pt x="4357" y="2834"/>
                    <a:pt x="4109" y="2492"/>
                  </a:cubicBezTo>
                  <a:cubicBezTo>
                    <a:pt x="3995" y="2321"/>
                    <a:pt x="3881" y="2169"/>
                    <a:pt x="3729" y="1997"/>
                  </a:cubicBezTo>
                  <a:cubicBezTo>
                    <a:pt x="3596" y="1826"/>
                    <a:pt x="3482" y="1655"/>
                    <a:pt x="3330" y="1522"/>
                  </a:cubicBezTo>
                  <a:lnTo>
                    <a:pt x="2873" y="1065"/>
                  </a:lnTo>
                  <a:cubicBezTo>
                    <a:pt x="2721" y="932"/>
                    <a:pt x="2550" y="799"/>
                    <a:pt x="2379" y="666"/>
                  </a:cubicBezTo>
                  <a:cubicBezTo>
                    <a:pt x="2188" y="552"/>
                    <a:pt x="2017" y="457"/>
                    <a:pt x="1827" y="324"/>
                  </a:cubicBezTo>
                  <a:cubicBezTo>
                    <a:pt x="1637" y="267"/>
                    <a:pt x="1446" y="133"/>
                    <a:pt x="1237" y="95"/>
                  </a:cubicBezTo>
                  <a:cubicBezTo>
                    <a:pt x="1142" y="76"/>
                    <a:pt x="1047" y="19"/>
                    <a:pt x="933" y="19"/>
                  </a:cubicBezTo>
                  <a:cubicBezTo>
                    <a:pt x="838" y="0"/>
                    <a:pt x="743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3" name="Google Shape;1393;p10"/>
          <p:cNvGrpSpPr/>
          <p:nvPr/>
        </p:nvGrpSpPr>
        <p:grpSpPr>
          <a:xfrm>
            <a:off x="578084" y="4196611"/>
            <a:ext cx="773985" cy="538772"/>
            <a:chOff x="578100" y="3998000"/>
            <a:chExt cx="668150" cy="465100"/>
          </a:xfrm>
        </p:grpSpPr>
        <p:sp>
          <p:nvSpPr>
            <p:cNvPr id="1394" name="Google Shape;1394;p10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0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0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0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0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0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0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0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0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0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0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6" name="Google Shape;1406;p10"/>
          <p:cNvGrpSpPr/>
          <p:nvPr/>
        </p:nvGrpSpPr>
        <p:grpSpPr>
          <a:xfrm>
            <a:off x="3465027" y="4273948"/>
            <a:ext cx="836220" cy="366894"/>
            <a:chOff x="3814500" y="4062200"/>
            <a:chExt cx="721875" cy="316725"/>
          </a:xfrm>
        </p:grpSpPr>
        <p:sp>
          <p:nvSpPr>
            <p:cNvPr id="1407" name="Google Shape;1407;p10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0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0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0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0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0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0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0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0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0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0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8" name="Google Shape;1418;p10"/>
          <p:cNvGrpSpPr/>
          <p:nvPr/>
        </p:nvGrpSpPr>
        <p:grpSpPr>
          <a:xfrm>
            <a:off x="6586559" y="4387325"/>
            <a:ext cx="2556425" cy="216400"/>
            <a:chOff x="6586559" y="4387325"/>
            <a:chExt cx="2556425" cy="216400"/>
          </a:xfrm>
        </p:grpSpPr>
        <p:sp>
          <p:nvSpPr>
            <p:cNvPr id="1419" name="Google Shape;1419;p10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0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1" name="Google Shape;1421;p10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1422" name="Google Shape;1422;p10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0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0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0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0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0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0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0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1"/>
          <p:cNvSpPr txBox="1"/>
          <p:nvPr>
            <p:ph type="title"/>
          </p:nvPr>
        </p:nvSpPr>
        <p:spPr>
          <a:xfrm>
            <a:off x="381000" y="438150"/>
            <a:ext cx="455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/>
              <a:t>The Features:</a:t>
            </a:r>
            <a:endParaRPr sz="2800">
              <a:solidFill>
                <a:schemeClr val="accent4"/>
              </a:solidFill>
            </a:endParaRPr>
          </a:p>
        </p:txBody>
      </p:sp>
      <p:grpSp>
        <p:nvGrpSpPr>
          <p:cNvPr id="1435" name="Google Shape;1435;p11"/>
          <p:cNvGrpSpPr/>
          <p:nvPr/>
        </p:nvGrpSpPr>
        <p:grpSpPr>
          <a:xfrm>
            <a:off x="5881941" y="1741431"/>
            <a:ext cx="1982138" cy="2869697"/>
            <a:chOff x="3316775" y="-431050"/>
            <a:chExt cx="1889550" cy="2735650"/>
          </a:xfrm>
        </p:grpSpPr>
        <p:sp>
          <p:nvSpPr>
            <p:cNvPr id="1436" name="Google Shape;1436;p11"/>
            <p:cNvSpPr/>
            <p:nvPr/>
          </p:nvSpPr>
          <p:spPr>
            <a:xfrm>
              <a:off x="3316775" y="136725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1"/>
            <p:cNvSpPr/>
            <p:nvPr/>
          </p:nvSpPr>
          <p:spPr>
            <a:xfrm>
              <a:off x="3316775" y="1461325"/>
              <a:ext cx="181000" cy="91100"/>
            </a:xfrm>
            <a:custGeom>
              <a:rect b="b" l="l" r="r" t="t"/>
              <a:pathLst>
                <a:path extrusionOk="0" fill="none" h="3644" w="7240">
                  <a:moveTo>
                    <a:pt x="0" y="3644"/>
                  </a:moveTo>
                  <a:lnTo>
                    <a:pt x="3632" y="0"/>
                  </a:lnTo>
                  <a:lnTo>
                    <a:pt x="7239" y="3644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1"/>
            <p:cNvSpPr/>
            <p:nvPr/>
          </p:nvSpPr>
          <p:spPr>
            <a:xfrm>
              <a:off x="3316775" y="1555675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1"/>
            <p:cNvSpPr/>
            <p:nvPr/>
          </p:nvSpPr>
          <p:spPr>
            <a:xfrm>
              <a:off x="3316775" y="1649725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1"/>
            <p:cNvSpPr/>
            <p:nvPr/>
          </p:nvSpPr>
          <p:spPr>
            <a:xfrm>
              <a:off x="3316775" y="174380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1"/>
            <p:cNvSpPr/>
            <p:nvPr/>
          </p:nvSpPr>
          <p:spPr>
            <a:xfrm>
              <a:off x="3316775" y="183815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1"/>
            <p:cNvSpPr/>
            <p:nvPr/>
          </p:nvSpPr>
          <p:spPr>
            <a:xfrm>
              <a:off x="3316775" y="193220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1"/>
            <p:cNvSpPr/>
            <p:nvPr/>
          </p:nvSpPr>
          <p:spPr>
            <a:xfrm>
              <a:off x="3580800" y="2225100"/>
              <a:ext cx="1510025" cy="79500"/>
            </a:xfrm>
            <a:custGeom>
              <a:rect b="b" l="l" r="r" t="t"/>
              <a:pathLst>
                <a:path extrusionOk="0" h="3180" w="60401">
                  <a:moveTo>
                    <a:pt x="30194" y="1"/>
                  </a:moveTo>
                  <a:cubicBezTo>
                    <a:pt x="13514" y="1"/>
                    <a:pt x="0" y="715"/>
                    <a:pt x="0" y="1584"/>
                  </a:cubicBezTo>
                  <a:cubicBezTo>
                    <a:pt x="0" y="2465"/>
                    <a:pt x="13526" y="3180"/>
                    <a:pt x="30194" y="3180"/>
                  </a:cubicBezTo>
                  <a:cubicBezTo>
                    <a:pt x="46887" y="3180"/>
                    <a:pt x="60401" y="2465"/>
                    <a:pt x="60401" y="1584"/>
                  </a:cubicBezTo>
                  <a:cubicBezTo>
                    <a:pt x="60401" y="715"/>
                    <a:pt x="46887" y="12"/>
                    <a:pt x="30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1"/>
            <p:cNvSpPr/>
            <p:nvPr/>
          </p:nvSpPr>
          <p:spPr>
            <a:xfrm>
              <a:off x="4284450" y="1503575"/>
              <a:ext cx="99450" cy="745650"/>
            </a:xfrm>
            <a:custGeom>
              <a:rect b="b" l="l" r="r" t="t"/>
              <a:pathLst>
                <a:path extrusionOk="0" h="29826" w="3978">
                  <a:moveTo>
                    <a:pt x="1" y="1"/>
                  </a:moveTo>
                  <a:lnTo>
                    <a:pt x="1" y="29826"/>
                  </a:lnTo>
                  <a:lnTo>
                    <a:pt x="3977" y="29826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1"/>
            <p:cNvSpPr/>
            <p:nvPr/>
          </p:nvSpPr>
          <p:spPr>
            <a:xfrm>
              <a:off x="4284450" y="1503575"/>
              <a:ext cx="99450" cy="156600"/>
            </a:xfrm>
            <a:custGeom>
              <a:rect b="b" l="l" r="r" t="t"/>
              <a:pathLst>
                <a:path extrusionOk="0" h="6264" w="3978">
                  <a:moveTo>
                    <a:pt x="1" y="1"/>
                  </a:moveTo>
                  <a:lnTo>
                    <a:pt x="1" y="6264"/>
                  </a:lnTo>
                  <a:lnTo>
                    <a:pt x="3977" y="6264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1"/>
            <p:cNvSpPr/>
            <p:nvPr/>
          </p:nvSpPr>
          <p:spPr>
            <a:xfrm>
              <a:off x="3968050" y="14288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1"/>
            <p:cNvSpPr/>
            <p:nvPr/>
          </p:nvSpPr>
          <p:spPr>
            <a:xfrm>
              <a:off x="3968050" y="13023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3603125" y="420425"/>
              <a:ext cx="499475" cy="279225"/>
            </a:xfrm>
            <a:custGeom>
              <a:rect b="b" l="l" r="r" t="t"/>
              <a:pathLst>
                <a:path extrusionOk="0" h="11169" w="19979">
                  <a:moveTo>
                    <a:pt x="0" y="0"/>
                  </a:moveTo>
                  <a:lnTo>
                    <a:pt x="0" y="7906"/>
                  </a:lnTo>
                  <a:cubicBezTo>
                    <a:pt x="0" y="9704"/>
                    <a:pt x="1465" y="11168"/>
                    <a:pt x="3251" y="11168"/>
                  </a:cubicBezTo>
                  <a:lnTo>
                    <a:pt x="19979" y="11168"/>
                  </a:lnTo>
                  <a:lnTo>
                    <a:pt x="19979" y="9108"/>
                  </a:lnTo>
                  <a:lnTo>
                    <a:pt x="3167" y="9108"/>
                  </a:lnTo>
                  <a:cubicBezTo>
                    <a:pt x="2560" y="9108"/>
                    <a:pt x="2060" y="8620"/>
                    <a:pt x="2060" y="7989"/>
                  </a:cubicBezTo>
                  <a:lnTo>
                    <a:pt x="206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3603125" y="390650"/>
              <a:ext cx="51500" cy="103600"/>
            </a:xfrm>
            <a:custGeom>
              <a:rect b="b" l="l" r="r" t="t"/>
              <a:pathLst>
                <a:path extrusionOk="0" h="4144" w="2060">
                  <a:moveTo>
                    <a:pt x="0" y="1"/>
                  </a:moveTo>
                  <a:lnTo>
                    <a:pt x="0" y="4144"/>
                  </a:lnTo>
                  <a:lnTo>
                    <a:pt x="2060" y="4144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4569000" y="420425"/>
              <a:ext cx="499800" cy="279225"/>
            </a:xfrm>
            <a:custGeom>
              <a:rect b="b" l="l" r="r" t="t"/>
              <a:pathLst>
                <a:path extrusionOk="0" h="11169" w="19992">
                  <a:moveTo>
                    <a:pt x="17932" y="0"/>
                  </a:moveTo>
                  <a:lnTo>
                    <a:pt x="17932" y="7989"/>
                  </a:lnTo>
                  <a:cubicBezTo>
                    <a:pt x="17932" y="8620"/>
                    <a:pt x="17432" y="9108"/>
                    <a:pt x="16824" y="9108"/>
                  </a:cubicBezTo>
                  <a:lnTo>
                    <a:pt x="1" y="9108"/>
                  </a:lnTo>
                  <a:lnTo>
                    <a:pt x="1" y="11168"/>
                  </a:lnTo>
                  <a:lnTo>
                    <a:pt x="16729" y="11168"/>
                  </a:lnTo>
                  <a:cubicBezTo>
                    <a:pt x="18527" y="11168"/>
                    <a:pt x="19992" y="9704"/>
                    <a:pt x="19992" y="7906"/>
                  </a:cubicBezTo>
                  <a:lnTo>
                    <a:pt x="19992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5016975" y="390350"/>
              <a:ext cx="51525" cy="103600"/>
            </a:xfrm>
            <a:custGeom>
              <a:rect b="b" l="l" r="r" t="t"/>
              <a:pathLst>
                <a:path extrusionOk="0" h="4144" w="2061">
                  <a:moveTo>
                    <a:pt x="1" y="1"/>
                  </a:moveTo>
                  <a:lnTo>
                    <a:pt x="1" y="4144"/>
                  </a:lnTo>
                  <a:lnTo>
                    <a:pt x="2061" y="4144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4043650" y="95975"/>
              <a:ext cx="584325" cy="1083775"/>
            </a:xfrm>
            <a:custGeom>
              <a:rect b="b" l="l" r="r" t="t"/>
              <a:pathLst>
                <a:path extrusionOk="0" h="43351" w="23373">
                  <a:moveTo>
                    <a:pt x="4275" y="0"/>
                  </a:moveTo>
                  <a:cubicBezTo>
                    <a:pt x="1905" y="0"/>
                    <a:pt x="0" y="1917"/>
                    <a:pt x="0" y="4275"/>
                  </a:cubicBezTo>
                  <a:lnTo>
                    <a:pt x="0" y="43351"/>
                  </a:lnTo>
                  <a:lnTo>
                    <a:pt x="23372" y="43351"/>
                  </a:lnTo>
                  <a:lnTo>
                    <a:pt x="23372" y="4275"/>
                  </a:lnTo>
                  <a:cubicBezTo>
                    <a:pt x="23372" y="1905"/>
                    <a:pt x="21444" y="0"/>
                    <a:pt x="19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4335950" y="1026450"/>
              <a:ext cx="504850" cy="1134975"/>
            </a:xfrm>
            <a:custGeom>
              <a:rect b="b" l="l" r="r" t="t"/>
              <a:pathLst>
                <a:path extrusionOk="0" h="45399" w="20194">
                  <a:moveTo>
                    <a:pt x="10668" y="0"/>
                  </a:moveTo>
                  <a:lnTo>
                    <a:pt x="0" y="941"/>
                  </a:lnTo>
                  <a:lnTo>
                    <a:pt x="0" y="11037"/>
                  </a:lnTo>
                  <a:lnTo>
                    <a:pt x="1655" y="11037"/>
                  </a:lnTo>
                  <a:lnTo>
                    <a:pt x="7525" y="16133"/>
                  </a:lnTo>
                  <a:lnTo>
                    <a:pt x="7525" y="45399"/>
                  </a:lnTo>
                  <a:lnTo>
                    <a:pt x="19622" y="45399"/>
                  </a:lnTo>
                  <a:cubicBezTo>
                    <a:pt x="19622" y="45399"/>
                    <a:pt x="20193" y="13871"/>
                    <a:pt x="18491" y="10811"/>
                  </a:cubicBezTo>
                  <a:cubicBezTo>
                    <a:pt x="16776" y="7739"/>
                    <a:pt x="11228" y="1286"/>
                    <a:pt x="11228" y="1286"/>
                  </a:cubicBezTo>
                  <a:lnTo>
                    <a:pt x="10668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4335650" y="1026450"/>
              <a:ext cx="385200" cy="346500"/>
            </a:xfrm>
            <a:custGeom>
              <a:rect b="b" l="l" r="r" t="t"/>
              <a:pathLst>
                <a:path extrusionOk="0" h="13860" w="15408">
                  <a:moveTo>
                    <a:pt x="10680" y="0"/>
                  </a:moveTo>
                  <a:lnTo>
                    <a:pt x="0" y="941"/>
                  </a:lnTo>
                  <a:lnTo>
                    <a:pt x="0" y="11037"/>
                  </a:lnTo>
                  <a:lnTo>
                    <a:pt x="1655" y="11037"/>
                  </a:lnTo>
                  <a:lnTo>
                    <a:pt x="4918" y="13859"/>
                  </a:lnTo>
                  <a:cubicBezTo>
                    <a:pt x="5161" y="11532"/>
                    <a:pt x="6608" y="6369"/>
                    <a:pt x="14699" y="6369"/>
                  </a:cubicBezTo>
                  <a:cubicBezTo>
                    <a:pt x="14929" y="6369"/>
                    <a:pt x="15165" y="6373"/>
                    <a:pt x="15407" y="6382"/>
                  </a:cubicBezTo>
                  <a:cubicBezTo>
                    <a:pt x="13383" y="3763"/>
                    <a:pt x="11240" y="1286"/>
                    <a:pt x="11240" y="1286"/>
                  </a:cubicBezTo>
                  <a:lnTo>
                    <a:pt x="106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4602650" y="1222900"/>
              <a:ext cx="217900" cy="269400"/>
            </a:xfrm>
            <a:custGeom>
              <a:rect b="b" l="l" r="r" t="t"/>
              <a:pathLst>
                <a:path extrusionOk="0" h="10776" w="8716">
                  <a:moveTo>
                    <a:pt x="5394" y="0"/>
                  </a:moveTo>
                  <a:cubicBezTo>
                    <a:pt x="2405" y="0"/>
                    <a:pt x="0" y="2417"/>
                    <a:pt x="0" y="5394"/>
                  </a:cubicBezTo>
                  <a:cubicBezTo>
                    <a:pt x="0" y="8370"/>
                    <a:pt x="2405" y="10775"/>
                    <a:pt x="5382" y="10775"/>
                  </a:cubicBezTo>
                  <a:cubicBezTo>
                    <a:pt x="6644" y="10775"/>
                    <a:pt x="7799" y="10347"/>
                    <a:pt x="8716" y="9621"/>
                  </a:cubicBezTo>
                  <a:cubicBezTo>
                    <a:pt x="8525" y="6239"/>
                    <a:pt x="8239" y="3715"/>
                    <a:pt x="7823" y="2953"/>
                  </a:cubicBezTo>
                  <a:cubicBezTo>
                    <a:pt x="7382" y="2143"/>
                    <a:pt x="6680" y="1120"/>
                    <a:pt x="5870" y="36"/>
                  </a:cubicBezTo>
                  <a:cubicBezTo>
                    <a:pt x="5715" y="24"/>
                    <a:pt x="5549" y="0"/>
                    <a:pt x="5394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4524075" y="1963175"/>
              <a:ext cx="304825" cy="198250"/>
            </a:xfrm>
            <a:custGeom>
              <a:rect b="b" l="l" r="r" t="t"/>
              <a:pathLst>
                <a:path extrusionOk="0" h="7930" w="12193">
                  <a:moveTo>
                    <a:pt x="0" y="0"/>
                  </a:moveTo>
                  <a:lnTo>
                    <a:pt x="0" y="7930"/>
                  </a:lnTo>
                  <a:lnTo>
                    <a:pt x="12097" y="7930"/>
                  </a:lnTo>
                  <a:cubicBezTo>
                    <a:pt x="12097" y="7930"/>
                    <a:pt x="12156" y="4596"/>
                    <a:pt x="1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4524075" y="2161400"/>
              <a:ext cx="379825" cy="92600"/>
            </a:xfrm>
            <a:custGeom>
              <a:rect b="b" l="l" r="r" t="t"/>
              <a:pathLst>
                <a:path extrusionOk="0" h="3704" w="15193">
                  <a:moveTo>
                    <a:pt x="0" y="1"/>
                  </a:moveTo>
                  <a:lnTo>
                    <a:pt x="0" y="3703"/>
                  </a:lnTo>
                  <a:lnTo>
                    <a:pt x="15192" y="3703"/>
                  </a:lnTo>
                  <a:cubicBezTo>
                    <a:pt x="15192" y="3703"/>
                    <a:pt x="15192" y="1"/>
                    <a:pt x="12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4524075" y="2000675"/>
              <a:ext cx="304225" cy="37825"/>
            </a:xfrm>
            <a:custGeom>
              <a:rect b="b" l="l" r="r" t="t"/>
              <a:pathLst>
                <a:path extrusionOk="0" h="1513" w="12169">
                  <a:moveTo>
                    <a:pt x="0" y="0"/>
                  </a:moveTo>
                  <a:lnTo>
                    <a:pt x="0" y="1512"/>
                  </a:lnTo>
                  <a:lnTo>
                    <a:pt x="12156" y="1512"/>
                  </a:lnTo>
                  <a:cubicBezTo>
                    <a:pt x="12156" y="1036"/>
                    <a:pt x="12168" y="536"/>
                    <a:pt x="12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4669625" y="2091000"/>
              <a:ext cx="204200" cy="70425"/>
            </a:xfrm>
            <a:custGeom>
              <a:rect b="b" l="l" r="r" t="t"/>
              <a:pathLst>
                <a:path extrusionOk="0" h="2817" w="8168">
                  <a:moveTo>
                    <a:pt x="4122" y="0"/>
                  </a:moveTo>
                  <a:cubicBezTo>
                    <a:pt x="1073" y="0"/>
                    <a:pt x="0" y="1748"/>
                    <a:pt x="0" y="2817"/>
                  </a:cubicBezTo>
                  <a:lnTo>
                    <a:pt x="6275" y="2817"/>
                  </a:lnTo>
                  <a:cubicBezTo>
                    <a:pt x="6275" y="2817"/>
                    <a:pt x="8168" y="245"/>
                    <a:pt x="4679" y="19"/>
                  </a:cubicBezTo>
                  <a:cubicBezTo>
                    <a:pt x="4487" y="6"/>
                    <a:pt x="4301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4599675" y="2161400"/>
              <a:ext cx="304225" cy="92600"/>
            </a:xfrm>
            <a:custGeom>
              <a:rect b="b" l="l" r="r" t="t"/>
              <a:pathLst>
                <a:path extrusionOk="0" h="3704" w="12169">
                  <a:moveTo>
                    <a:pt x="2798" y="1"/>
                  </a:moveTo>
                  <a:cubicBezTo>
                    <a:pt x="0" y="1739"/>
                    <a:pt x="536" y="3703"/>
                    <a:pt x="536" y="3703"/>
                  </a:cubicBezTo>
                  <a:lnTo>
                    <a:pt x="12168" y="3703"/>
                  </a:lnTo>
                  <a:cubicBezTo>
                    <a:pt x="12168" y="3703"/>
                    <a:pt x="12168" y="1"/>
                    <a:pt x="9073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452407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0" y="2263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4409775" y="1116925"/>
              <a:ext cx="274150" cy="214050"/>
            </a:xfrm>
            <a:custGeom>
              <a:rect b="b" l="l" r="r" t="t"/>
              <a:pathLst>
                <a:path extrusionOk="0" fill="none" h="8562" w="10966">
                  <a:moveTo>
                    <a:pt x="0" y="8561"/>
                  </a:moveTo>
                  <a:cubicBezTo>
                    <a:pt x="0" y="8561"/>
                    <a:pt x="2262" y="1"/>
                    <a:pt x="10966" y="929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3831125" y="1026450"/>
              <a:ext cx="504550" cy="1134975"/>
            </a:xfrm>
            <a:custGeom>
              <a:rect b="b" l="l" r="r" t="t"/>
              <a:pathLst>
                <a:path extrusionOk="0" h="45399" w="20182">
                  <a:moveTo>
                    <a:pt x="9525" y="0"/>
                  </a:moveTo>
                  <a:lnTo>
                    <a:pt x="8966" y="1286"/>
                  </a:lnTo>
                  <a:cubicBezTo>
                    <a:pt x="8966" y="1286"/>
                    <a:pt x="3417" y="7739"/>
                    <a:pt x="1703" y="10811"/>
                  </a:cubicBezTo>
                  <a:cubicBezTo>
                    <a:pt x="0" y="13871"/>
                    <a:pt x="572" y="45399"/>
                    <a:pt x="572" y="45399"/>
                  </a:cubicBezTo>
                  <a:lnTo>
                    <a:pt x="12669" y="45399"/>
                  </a:lnTo>
                  <a:lnTo>
                    <a:pt x="12669" y="16133"/>
                  </a:lnTo>
                  <a:lnTo>
                    <a:pt x="18538" y="11037"/>
                  </a:lnTo>
                  <a:lnTo>
                    <a:pt x="20181" y="11037"/>
                  </a:lnTo>
                  <a:lnTo>
                    <a:pt x="20181" y="941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3951075" y="1026450"/>
              <a:ext cx="385200" cy="346500"/>
            </a:xfrm>
            <a:custGeom>
              <a:rect b="b" l="l" r="r" t="t"/>
              <a:pathLst>
                <a:path extrusionOk="0" h="13860" w="15408">
                  <a:moveTo>
                    <a:pt x="4727" y="0"/>
                  </a:moveTo>
                  <a:lnTo>
                    <a:pt x="4168" y="1286"/>
                  </a:lnTo>
                  <a:cubicBezTo>
                    <a:pt x="4168" y="1286"/>
                    <a:pt x="2025" y="3763"/>
                    <a:pt x="1" y="6382"/>
                  </a:cubicBezTo>
                  <a:cubicBezTo>
                    <a:pt x="242" y="6373"/>
                    <a:pt x="478" y="6369"/>
                    <a:pt x="708" y="6369"/>
                  </a:cubicBezTo>
                  <a:cubicBezTo>
                    <a:pt x="8788" y="6369"/>
                    <a:pt x="10247" y="11532"/>
                    <a:pt x="10490" y="13859"/>
                  </a:cubicBezTo>
                  <a:lnTo>
                    <a:pt x="13752" y="11037"/>
                  </a:lnTo>
                  <a:lnTo>
                    <a:pt x="15407" y="11037"/>
                  </a:lnTo>
                  <a:lnTo>
                    <a:pt x="15407" y="941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3851350" y="1222900"/>
              <a:ext cx="217925" cy="269400"/>
            </a:xfrm>
            <a:custGeom>
              <a:rect b="b" l="l" r="r" t="t"/>
              <a:pathLst>
                <a:path extrusionOk="0" h="10776" w="8717">
                  <a:moveTo>
                    <a:pt x="3323" y="0"/>
                  </a:moveTo>
                  <a:cubicBezTo>
                    <a:pt x="3168" y="0"/>
                    <a:pt x="3001" y="24"/>
                    <a:pt x="2847" y="36"/>
                  </a:cubicBezTo>
                  <a:cubicBezTo>
                    <a:pt x="2037" y="1120"/>
                    <a:pt x="1334" y="2143"/>
                    <a:pt x="894" y="2953"/>
                  </a:cubicBezTo>
                  <a:cubicBezTo>
                    <a:pt x="477" y="3715"/>
                    <a:pt x="191" y="6239"/>
                    <a:pt x="1" y="9621"/>
                  </a:cubicBezTo>
                  <a:cubicBezTo>
                    <a:pt x="918" y="10347"/>
                    <a:pt x="2073" y="10775"/>
                    <a:pt x="3335" y="10775"/>
                  </a:cubicBezTo>
                  <a:cubicBezTo>
                    <a:pt x="6311" y="10775"/>
                    <a:pt x="8716" y="8370"/>
                    <a:pt x="8716" y="5394"/>
                  </a:cubicBezTo>
                  <a:cubicBezTo>
                    <a:pt x="8716" y="2417"/>
                    <a:pt x="6311" y="0"/>
                    <a:pt x="3323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3843025" y="1963175"/>
              <a:ext cx="304825" cy="198250"/>
            </a:xfrm>
            <a:custGeom>
              <a:rect b="b" l="l" r="r" t="t"/>
              <a:pathLst>
                <a:path extrusionOk="0" h="7930" w="12193">
                  <a:moveTo>
                    <a:pt x="1" y="0"/>
                  </a:moveTo>
                  <a:cubicBezTo>
                    <a:pt x="36" y="4596"/>
                    <a:pt x="96" y="7930"/>
                    <a:pt x="96" y="7930"/>
                  </a:cubicBezTo>
                  <a:lnTo>
                    <a:pt x="12193" y="7930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3768025" y="2161400"/>
              <a:ext cx="379825" cy="92600"/>
            </a:xfrm>
            <a:custGeom>
              <a:rect b="b" l="l" r="r" t="t"/>
              <a:pathLst>
                <a:path extrusionOk="0" h="3704" w="15193">
                  <a:moveTo>
                    <a:pt x="3096" y="1"/>
                  </a:moveTo>
                  <a:cubicBezTo>
                    <a:pt x="0" y="1"/>
                    <a:pt x="0" y="3703"/>
                    <a:pt x="0" y="3703"/>
                  </a:cubicBezTo>
                  <a:lnTo>
                    <a:pt x="15193" y="3703"/>
                  </a:lnTo>
                  <a:lnTo>
                    <a:pt x="15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3843625" y="2000675"/>
              <a:ext cx="304225" cy="37825"/>
            </a:xfrm>
            <a:custGeom>
              <a:rect b="b" l="l" r="r" t="t"/>
              <a:pathLst>
                <a:path extrusionOk="0" h="1513" w="12169">
                  <a:moveTo>
                    <a:pt x="0" y="0"/>
                  </a:moveTo>
                  <a:cubicBezTo>
                    <a:pt x="0" y="536"/>
                    <a:pt x="12" y="1036"/>
                    <a:pt x="12" y="1512"/>
                  </a:cubicBezTo>
                  <a:lnTo>
                    <a:pt x="12169" y="1512"/>
                  </a:lnTo>
                  <a:lnTo>
                    <a:pt x="12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3798075" y="2091000"/>
              <a:ext cx="204225" cy="70425"/>
            </a:xfrm>
            <a:custGeom>
              <a:rect b="b" l="l" r="r" t="t"/>
              <a:pathLst>
                <a:path extrusionOk="0" h="2817" w="8169">
                  <a:moveTo>
                    <a:pt x="4047" y="0"/>
                  </a:moveTo>
                  <a:cubicBezTo>
                    <a:pt x="3868" y="0"/>
                    <a:pt x="3682" y="6"/>
                    <a:pt x="3489" y="19"/>
                  </a:cubicBezTo>
                  <a:cubicBezTo>
                    <a:pt x="1" y="245"/>
                    <a:pt x="1894" y="2817"/>
                    <a:pt x="1894" y="2817"/>
                  </a:cubicBezTo>
                  <a:lnTo>
                    <a:pt x="8168" y="2817"/>
                  </a:lnTo>
                  <a:cubicBezTo>
                    <a:pt x="8168" y="1748"/>
                    <a:pt x="7096" y="0"/>
                    <a:pt x="4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3768025" y="2161400"/>
              <a:ext cx="304225" cy="92600"/>
            </a:xfrm>
            <a:custGeom>
              <a:rect b="b" l="l" r="r" t="t"/>
              <a:pathLst>
                <a:path extrusionOk="0" h="3704" w="12169">
                  <a:moveTo>
                    <a:pt x="3096" y="1"/>
                  </a:moveTo>
                  <a:cubicBezTo>
                    <a:pt x="0" y="1"/>
                    <a:pt x="0" y="3703"/>
                    <a:pt x="0" y="3703"/>
                  </a:cubicBezTo>
                  <a:lnTo>
                    <a:pt x="11633" y="3703"/>
                  </a:lnTo>
                  <a:cubicBezTo>
                    <a:pt x="11633" y="3703"/>
                    <a:pt x="12168" y="1739"/>
                    <a:pt x="937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14782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1" y="2263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3987400" y="1116925"/>
              <a:ext cx="274450" cy="214050"/>
            </a:xfrm>
            <a:custGeom>
              <a:rect b="b" l="l" r="r" t="t"/>
              <a:pathLst>
                <a:path extrusionOk="0" fill="none" h="8562" w="10978">
                  <a:moveTo>
                    <a:pt x="10978" y="8561"/>
                  </a:moveTo>
                  <a:cubicBezTo>
                    <a:pt x="10978" y="8561"/>
                    <a:pt x="8716" y="1"/>
                    <a:pt x="0" y="929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245750" y="1051750"/>
              <a:ext cx="158975" cy="250650"/>
            </a:xfrm>
            <a:custGeom>
              <a:rect b="b" l="l" r="r" t="t"/>
              <a:pathLst>
                <a:path extrusionOk="0" h="10026" w="6359">
                  <a:moveTo>
                    <a:pt x="1" y="0"/>
                  </a:moveTo>
                  <a:cubicBezTo>
                    <a:pt x="1" y="0"/>
                    <a:pt x="3263" y="4763"/>
                    <a:pt x="3596" y="10025"/>
                  </a:cubicBezTo>
                  <a:cubicBezTo>
                    <a:pt x="3596" y="10025"/>
                    <a:pt x="4930" y="2655"/>
                    <a:pt x="6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3481075" y="-3189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1" y="0"/>
                  </a:moveTo>
                  <a:lnTo>
                    <a:pt x="1" y="12109"/>
                  </a:lnTo>
                  <a:lnTo>
                    <a:pt x="1918" y="12109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3481075" y="-3189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1" y="0"/>
                  </a:moveTo>
                  <a:lnTo>
                    <a:pt x="1" y="2667"/>
                  </a:lnTo>
                  <a:lnTo>
                    <a:pt x="1918" y="2667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3465600" y="-358550"/>
              <a:ext cx="439650" cy="78900"/>
            </a:xfrm>
            <a:custGeom>
              <a:rect b="b" l="l" r="r" t="t"/>
              <a:pathLst>
                <a:path extrusionOk="0" h="3156" w="17586">
                  <a:moveTo>
                    <a:pt x="1572" y="1"/>
                  </a:moveTo>
                  <a:cubicBezTo>
                    <a:pt x="715" y="1"/>
                    <a:pt x="0" y="691"/>
                    <a:pt x="0" y="1572"/>
                  </a:cubicBezTo>
                  <a:cubicBezTo>
                    <a:pt x="0" y="2453"/>
                    <a:pt x="691" y="3156"/>
                    <a:pt x="1572" y="3156"/>
                  </a:cubicBezTo>
                  <a:lnTo>
                    <a:pt x="16014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715"/>
                    <a:pt x="16884" y="1"/>
                    <a:pt x="16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3498925" y="-431050"/>
              <a:ext cx="836750" cy="1002700"/>
            </a:xfrm>
            <a:custGeom>
              <a:rect b="b" l="l" r="r" t="t"/>
              <a:pathLst>
                <a:path extrusionOk="0" h="40108" w="33470">
                  <a:moveTo>
                    <a:pt x="5041" y="0"/>
                  </a:moveTo>
                  <a:cubicBezTo>
                    <a:pt x="4465" y="0"/>
                    <a:pt x="3944" y="424"/>
                    <a:pt x="3859" y="1019"/>
                  </a:cubicBezTo>
                  <a:lnTo>
                    <a:pt x="370" y="23736"/>
                  </a:lnTo>
                  <a:cubicBezTo>
                    <a:pt x="1" y="26118"/>
                    <a:pt x="1442" y="28404"/>
                    <a:pt x="3751" y="29094"/>
                  </a:cubicBezTo>
                  <a:lnTo>
                    <a:pt x="19873" y="33940"/>
                  </a:lnTo>
                  <a:cubicBezTo>
                    <a:pt x="19873" y="33940"/>
                    <a:pt x="22242" y="35488"/>
                    <a:pt x="23694" y="40108"/>
                  </a:cubicBezTo>
                  <a:lnTo>
                    <a:pt x="33469" y="40108"/>
                  </a:lnTo>
                  <a:lnTo>
                    <a:pt x="33469" y="25844"/>
                  </a:lnTo>
                  <a:cubicBezTo>
                    <a:pt x="33469" y="25844"/>
                    <a:pt x="27284" y="24605"/>
                    <a:pt x="22195" y="24605"/>
                  </a:cubicBezTo>
                  <a:cubicBezTo>
                    <a:pt x="21706" y="24605"/>
                    <a:pt x="21227" y="24616"/>
                    <a:pt x="20765" y="24641"/>
                  </a:cubicBezTo>
                  <a:lnTo>
                    <a:pt x="8431" y="21391"/>
                  </a:lnTo>
                  <a:lnTo>
                    <a:pt x="11467" y="2329"/>
                  </a:lnTo>
                  <a:cubicBezTo>
                    <a:pt x="11562" y="1686"/>
                    <a:pt x="11133" y="1079"/>
                    <a:pt x="10490" y="960"/>
                  </a:cubicBezTo>
                  <a:lnTo>
                    <a:pt x="5252" y="19"/>
                  </a:lnTo>
                  <a:cubicBezTo>
                    <a:pt x="5181" y="6"/>
                    <a:pt x="5111" y="0"/>
                    <a:pt x="5041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3580200" y="-306450"/>
              <a:ext cx="189325" cy="33650"/>
            </a:xfrm>
            <a:custGeom>
              <a:rect b="b" l="l" r="r" t="t"/>
              <a:pathLst>
                <a:path extrusionOk="0" fill="none" h="1346" w="7573">
                  <a:moveTo>
                    <a:pt x="7573" y="134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3667700" y="-419275"/>
              <a:ext cx="24750" cy="128325"/>
            </a:xfrm>
            <a:custGeom>
              <a:rect b="b" l="l" r="r" t="t"/>
              <a:pathLst>
                <a:path extrusionOk="0" fill="none" h="5133" w="990">
                  <a:moveTo>
                    <a:pt x="989" y="1"/>
                  </a:moveTo>
                  <a:lnTo>
                    <a:pt x="1" y="5132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3720400" y="-411525"/>
              <a:ext cx="15500" cy="129800"/>
            </a:xfrm>
            <a:custGeom>
              <a:rect b="b" l="l" r="r" t="t"/>
              <a:pathLst>
                <a:path extrusionOk="0" fill="none" h="5192" w="620">
                  <a:moveTo>
                    <a:pt x="619" y="0"/>
                  </a:moveTo>
                  <a:lnTo>
                    <a:pt x="0" y="5191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3739450" y="111750"/>
              <a:ext cx="88725" cy="255400"/>
            </a:xfrm>
            <a:custGeom>
              <a:rect b="b" l="l" r="r" t="t"/>
              <a:pathLst>
                <a:path extrusionOk="0" h="10216" w="3549">
                  <a:moveTo>
                    <a:pt x="0" y="0"/>
                  </a:moveTo>
                  <a:lnTo>
                    <a:pt x="0" y="9144"/>
                  </a:lnTo>
                  <a:lnTo>
                    <a:pt x="3548" y="10216"/>
                  </a:lnTo>
                  <a:lnTo>
                    <a:pt x="3548" y="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3623950" y="-427300"/>
              <a:ext cx="23250" cy="128600"/>
            </a:xfrm>
            <a:custGeom>
              <a:rect b="b" l="l" r="r" t="t"/>
              <a:pathLst>
                <a:path extrusionOk="0" fill="none" h="5144" w="930">
                  <a:moveTo>
                    <a:pt x="929" y="0"/>
                  </a:moveTo>
                  <a:lnTo>
                    <a:pt x="1" y="5144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3646575" y="-293950"/>
              <a:ext cx="52700" cy="122050"/>
            </a:xfrm>
            <a:custGeom>
              <a:rect b="b" l="l" r="r" t="t"/>
              <a:pathLst>
                <a:path extrusionOk="0" fill="none" h="4882" w="2108">
                  <a:moveTo>
                    <a:pt x="120" y="0"/>
                  </a:moveTo>
                  <a:cubicBezTo>
                    <a:pt x="120" y="0"/>
                    <a:pt x="0" y="2060"/>
                    <a:pt x="2108" y="2620"/>
                  </a:cubicBezTo>
                  <a:cubicBezTo>
                    <a:pt x="1882" y="4441"/>
                    <a:pt x="1703" y="4882"/>
                    <a:pt x="1703" y="488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3498925" y="122750"/>
              <a:ext cx="156300" cy="183100"/>
            </a:xfrm>
            <a:custGeom>
              <a:rect b="b" l="l" r="r" t="t"/>
              <a:pathLst>
                <a:path extrusionOk="0" fill="none" h="7324" w="6252">
                  <a:moveTo>
                    <a:pt x="6252" y="4287"/>
                  </a:moveTo>
                  <a:cubicBezTo>
                    <a:pt x="6252" y="5478"/>
                    <a:pt x="5764" y="6549"/>
                    <a:pt x="4990" y="7323"/>
                  </a:cubicBezTo>
                  <a:lnTo>
                    <a:pt x="3751" y="6954"/>
                  </a:lnTo>
                  <a:cubicBezTo>
                    <a:pt x="1442" y="6252"/>
                    <a:pt x="1" y="3978"/>
                    <a:pt x="370" y="1596"/>
                  </a:cubicBezTo>
                  <a:lnTo>
                    <a:pt x="584" y="251"/>
                  </a:lnTo>
                  <a:cubicBezTo>
                    <a:pt x="1013" y="108"/>
                    <a:pt x="1489" y="13"/>
                    <a:pt x="1977" y="13"/>
                  </a:cubicBezTo>
                  <a:cubicBezTo>
                    <a:pt x="4347" y="1"/>
                    <a:pt x="6252" y="1918"/>
                    <a:pt x="6252" y="428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3481375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58" y="0"/>
                  </a:moveTo>
                  <a:cubicBezTo>
                    <a:pt x="1060" y="0"/>
                    <a:pt x="1" y="1060"/>
                    <a:pt x="1" y="2358"/>
                  </a:cubicBezTo>
                  <a:lnTo>
                    <a:pt x="1" y="20801"/>
                  </a:lnTo>
                  <a:cubicBezTo>
                    <a:pt x="1" y="22098"/>
                    <a:pt x="1048" y="23146"/>
                    <a:pt x="2358" y="23146"/>
                  </a:cubicBezTo>
                  <a:lnTo>
                    <a:pt x="9502" y="23146"/>
                  </a:lnTo>
                  <a:cubicBezTo>
                    <a:pt x="10799" y="23146"/>
                    <a:pt x="11847" y="22086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99" y="0"/>
                    <a:pt x="9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35242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1000" y="0"/>
                  </a:moveTo>
                  <a:cubicBezTo>
                    <a:pt x="452" y="0"/>
                    <a:pt x="0" y="453"/>
                    <a:pt x="0" y="1000"/>
                  </a:cubicBezTo>
                  <a:cubicBezTo>
                    <a:pt x="0" y="1548"/>
                    <a:pt x="452" y="2000"/>
                    <a:pt x="1000" y="2000"/>
                  </a:cubicBezTo>
                  <a:lnTo>
                    <a:pt x="7120" y="2000"/>
                  </a:lnTo>
                  <a:cubicBezTo>
                    <a:pt x="7668" y="2000"/>
                    <a:pt x="8108" y="1548"/>
                    <a:pt x="8108" y="1000"/>
                  </a:cubicBezTo>
                  <a:cubicBezTo>
                    <a:pt x="8108" y="453"/>
                    <a:pt x="7668" y="0"/>
                    <a:pt x="7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35242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1000" y="0"/>
                  </a:moveTo>
                  <a:cubicBezTo>
                    <a:pt x="452" y="0"/>
                    <a:pt x="0" y="441"/>
                    <a:pt x="0" y="1000"/>
                  </a:cubicBezTo>
                  <a:cubicBezTo>
                    <a:pt x="0" y="1536"/>
                    <a:pt x="452" y="1989"/>
                    <a:pt x="1000" y="1989"/>
                  </a:cubicBezTo>
                  <a:lnTo>
                    <a:pt x="7120" y="1989"/>
                  </a:lnTo>
                  <a:cubicBezTo>
                    <a:pt x="7668" y="1989"/>
                    <a:pt x="8108" y="1548"/>
                    <a:pt x="8108" y="1000"/>
                  </a:cubicBezTo>
                  <a:cubicBezTo>
                    <a:pt x="8108" y="441"/>
                    <a:pt x="7668" y="0"/>
                    <a:pt x="7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3603125" y="-5525"/>
              <a:ext cx="45250" cy="327150"/>
            </a:xfrm>
            <a:custGeom>
              <a:rect b="b" l="l" r="r" t="t"/>
              <a:pathLst>
                <a:path extrusionOk="0" h="13086" w="1810">
                  <a:moveTo>
                    <a:pt x="0" y="0"/>
                  </a:moveTo>
                  <a:lnTo>
                    <a:pt x="0" y="13085"/>
                  </a:lnTo>
                  <a:lnTo>
                    <a:pt x="1810" y="13085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5142300" y="-3192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0" y="0"/>
                  </a:moveTo>
                  <a:lnTo>
                    <a:pt x="0" y="12109"/>
                  </a:lnTo>
                  <a:lnTo>
                    <a:pt x="1917" y="12109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5142300" y="-3192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0" y="0"/>
                  </a:moveTo>
                  <a:lnTo>
                    <a:pt x="0" y="2667"/>
                  </a:lnTo>
                  <a:lnTo>
                    <a:pt x="1917" y="2667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4766650" y="-358550"/>
              <a:ext cx="439675" cy="78900"/>
            </a:xfrm>
            <a:custGeom>
              <a:rect b="b" l="l" r="r" t="t"/>
              <a:pathLst>
                <a:path extrusionOk="0" h="3156" w="17587">
                  <a:moveTo>
                    <a:pt x="1572" y="1"/>
                  </a:moveTo>
                  <a:cubicBezTo>
                    <a:pt x="703" y="1"/>
                    <a:pt x="1" y="715"/>
                    <a:pt x="1" y="1572"/>
                  </a:cubicBezTo>
                  <a:cubicBezTo>
                    <a:pt x="1" y="2453"/>
                    <a:pt x="715" y="3156"/>
                    <a:pt x="1572" y="3156"/>
                  </a:cubicBezTo>
                  <a:lnTo>
                    <a:pt x="16015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691"/>
                    <a:pt x="16872" y="1"/>
                    <a:pt x="16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4278500" y="129600"/>
              <a:ext cx="115800" cy="121175"/>
            </a:xfrm>
            <a:custGeom>
              <a:rect b="b" l="l" r="r" t="t"/>
              <a:pathLst>
                <a:path extrusionOk="0" h="4847" w="4632">
                  <a:moveTo>
                    <a:pt x="0" y="1"/>
                  </a:moveTo>
                  <a:lnTo>
                    <a:pt x="0" y="4847"/>
                  </a:lnTo>
                  <a:lnTo>
                    <a:pt x="4632" y="4847"/>
                  </a:lnTo>
                  <a:lnTo>
                    <a:pt x="4632" y="1"/>
                  </a:lnTo>
                  <a:lnTo>
                    <a:pt x="2310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4278200" y="129300"/>
              <a:ext cx="116100" cy="55625"/>
            </a:xfrm>
            <a:custGeom>
              <a:rect b="b" l="l" r="r" t="t"/>
              <a:pathLst>
                <a:path extrusionOk="0" h="2225" w="4644">
                  <a:moveTo>
                    <a:pt x="1" y="1"/>
                  </a:moveTo>
                  <a:lnTo>
                    <a:pt x="1" y="2180"/>
                  </a:lnTo>
                  <a:cubicBezTo>
                    <a:pt x="278" y="2210"/>
                    <a:pt x="540" y="2224"/>
                    <a:pt x="789" y="2224"/>
                  </a:cubicBezTo>
                  <a:cubicBezTo>
                    <a:pt x="3461" y="2224"/>
                    <a:pt x="4537" y="620"/>
                    <a:pt x="4537" y="620"/>
                  </a:cubicBezTo>
                  <a:lnTo>
                    <a:pt x="4644" y="501"/>
                  </a:lnTo>
                  <a:lnTo>
                    <a:pt x="4644" y="1"/>
                  </a:lnTo>
                  <a:lnTo>
                    <a:pt x="2322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1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4092750" y="-359450"/>
              <a:ext cx="487000" cy="487600"/>
            </a:xfrm>
            <a:custGeom>
              <a:rect b="b" l="l" r="r" t="t"/>
              <a:pathLst>
                <a:path extrusionOk="0" h="19504" w="19480">
                  <a:moveTo>
                    <a:pt x="9883" y="1"/>
                  </a:moveTo>
                  <a:cubicBezTo>
                    <a:pt x="9669" y="1"/>
                    <a:pt x="9514" y="168"/>
                    <a:pt x="9514" y="358"/>
                  </a:cubicBezTo>
                  <a:lnTo>
                    <a:pt x="9490" y="358"/>
                  </a:lnTo>
                  <a:cubicBezTo>
                    <a:pt x="9479" y="163"/>
                    <a:pt x="9312" y="12"/>
                    <a:pt x="9130" y="12"/>
                  </a:cubicBezTo>
                  <a:cubicBezTo>
                    <a:pt x="9123" y="12"/>
                    <a:pt x="9116" y="12"/>
                    <a:pt x="9109" y="13"/>
                  </a:cubicBezTo>
                  <a:cubicBezTo>
                    <a:pt x="8895" y="37"/>
                    <a:pt x="8752" y="215"/>
                    <a:pt x="8764" y="406"/>
                  </a:cubicBezTo>
                  <a:lnTo>
                    <a:pt x="8752" y="406"/>
                  </a:lnTo>
                  <a:cubicBezTo>
                    <a:pt x="8720" y="234"/>
                    <a:pt x="8571" y="91"/>
                    <a:pt x="8394" y="91"/>
                  </a:cubicBezTo>
                  <a:cubicBezTo>
                    <a:pt x="8375" y="91"/>
                    <a:pt x="8355" y="93"/>
                    <a:pt x="8335" y="96"/>
                  </a:cubicBezTo>
                  <a:cubicBezTo>
                    <a:pt x="8145" y="120"/>
                    <a:pt x="7990" y="298"/>
                    <a:pt x="8026" y="513"/>
                  </a:cubicBezTo>
                  <a:lnTo>
                    <a:pt x="8014" y="513"/>
                  </a:lnTo>
                  <a:cubicBezTo>
                    <a:pt x="7973" y="339"/>
                    <a:pt x="7826" y="217"/>
                    <a:pt x="7657" y="217"/>
                  </a:cubicBezTo>
                  <a:cubicBezTo>
                    <a:pt x="7629" y="217"/>
                    <a:pt x="7601" y="220"/>
                    <a:pt x="7573" y="227"/>
                  </a:cubicBezTo>
                  <a:cubicBezTo>
                    <a:pt x="7383" y="275"/>
                    <a:pt x="7252" y="465"/>
                    <a:pt x="7288" y="656"/>
                  </a:cubicBezTo>
                  <a:lnTo>
                    <a:pt x="7276" y="656"/>
                  </a:lnTo>
                  <a:cubicBezTo>
                    <a:pt x="7227" y="501"/>
                    <a:pt x="7085" y="401"/>
                    <a:pt x="6931" y="401"/>
                  </a:cubicBezTo>
                  <a:cubicBezTo>
                    <a:pt x="6895" y="401"/>
                    <a:pt x="6859" y="406"/>
                    <a:pt x="6823" y="418"/>
                  </a:cubicBezTo>
                  <a:cubicBezTo>
                    <a:pt x="6621" y="477"/>
                    <a:pt x="6526" y="691"/>
                    <a:pt x="6585" y="882"/>
                  </a:cubicBezTo>
                  <a:lnTo>
                    <a:pt x="6561" y="882"/>
                  </a:lnTo>
                  <a:cubicBezTo>
                    <a:pt x="6506" y="734"/>
                    <a:pt x="6372" y="644"/>
                    <a:pt x="6220" y="644"/>
                  </a:cubicBezTo>
                  <a:cubicBezTo>
                    <a:pt x="6176" y="644"/>
                    <a:pt x="6131" y="652"/>
                    <a:pt x="6085" y="668"/>
                  </a:cubicBezTo>
                  <a:cubicBezTo>
                    <a:pt x="5895" y="751"/>
                    <a:pt x="5811" y="953"/>
                    <a:pt x="5883" y="1144"/>
                  </a:cubicBezTo>
                  <a:lnTo>
                    <a:pt x="5871" y="1144"/>
                  </a:lnTo>
                  <a:cubicBezTo>
                    <a:pt x="5804" y="1019"/>
                    <a:pt x="5674" y="947"/>
                    <a:pt x="5541" y="947"/>
                  </a:cubicBezTo>
                  <a:cubicBezTo>
                    <a:pt x="5483" y="947"/>
                    <a:pt x="5425" y="960"/>
                    <a:pt x="5371" y="989"/>
                  </a:cubicBezTo>
                  <a:cubicBezTo>
                    <a:pt x="5192" y="1072"/>
                    <a:pt x="5121" y="1299"/>
                    <a:pt x="5216" y="1477"/>
                  </a:cubicBezTo>
                  <a:cubicBezTo>
                    <a:pt x="5147" y="1362"/>
                    <a:pt x="5028" y="1301"/>
                    <a:pt x="4905" y="1301"/>
                  </a:cubicBezTo>
                  <a:cubicBezTo>
                    <a:pt x="4837" y="1301"/>
                    <a:pt x="4767" y="1320"/>
                    <a:pt x="4704" y="1358"/>
                  </a:cubicBezTo>
                  <a:cubicBezTo>
                    <a:pt x="4525" y="1465"/>
                    <a:pt x="4478" y="1680"/>
                    <a:pt x="4585" y="1858"/>
                  </a:cubicBezTo>
                  <a:cubicBezTo>
                    <a:pt x="4511" y="1763"/>
                    <a:pt x="4397" y="1708"/>
                    <a:pt x="4284" y="1708"/>
                  </a:cubicBezTo>
                  <a:cubicBezTo>
                    <a:pt x="4214" y="1708"/>
                    <a:pt x="4144" y="1729"/>
                    <a:pt x="4085" y="1775"/>
                  </a:cubicBezTo>
                  <a:cubicBezTo>
                    <a:pt x="3918" y="1894"/>
                    <a:pt x="3870" y="2120"/>
                    <a:pt x="3990" y="2275"/>
                  </a:cubicBezTo>
                  <a:cubicBezTo>
                    <a:pt x="3916" y="2195"/>
                    <a:pt x="3812" y="2148"/>
                    <a:pt x="3706" y="2148"/>
                  </a:cubicBezTo>
                  <a:cubicBezTo>
                    <a:pt x="3623" y="2148"/>
                    <a:pt x="3539" y="2177"/>
                    <a:pt x="3466" y="2239"/>
                  </a:cubicBezTo>
                  <a:cubicBezTo>
                    <a:pt x="3323" y="2370"/>
                    <a:pt x="3287" y="2596"/>
                    <a:pt x="3430" y="2751"/>
                  </a:cubicBezTo>
                  <a:cubicBezTo>
                    <a:pt x="3353" y="2680"/>
                    <a:pt x="3257" y="2644"/>
                    <a:pt x="3164" y="2644"/>
                  </a:cubicBezTo>
                  <a:cubicBezTo>
                    <a:pt x="3070" y="2644"/>
                    <a:pt x="2978" y="2680"/>
                    <a:pt x="2906" y="2751"/>
                  </a:cubicBezTo>
                  <a:cubicBezTo>
                    <a:pt x="2751" y="2906"/>
                    <a:pt x="2751" y="3132"/>
                    <a:pt x="2906" y="3275"/>
                  </a:cubicBezTo>
                  <a:cubicBezTo>
                    <a:pt x="2835" y="3215"/>
                    <a:pt x="2747" y="3185"/>
                    <a:pt x="2659" y="3185"/>
                  </a:cubicBezTo>
                  <a:cubicBezTo>
                    <a:pt x="2556" y="3185"/>
                    <a:pt x="2453" y="3227"/>
                    <a:pt x="2382" y="3311"/>
                  </a:cubicBezTo>
                  <a:cubicBezTo>
                    <a:pt x="2251" y="3454"/>
                    <a:pt x="2263" y="3692"/>
                    <a:pt x="2418" y="3823"/>
                  </a:cubicBezTo>
                  <a:cubicBezTo>
                    <a:pt x="2352" y="3776"/>
                    <a:pt x="2276" y="3753"/>
                    <a:pt x="2202" y="3753"/>
                  </a:cubicBezTo>
                  <a:cubicBezTo>
                    <a:pt x="2089" y="3753"/>
                    <a:pt x="1978" y="3806"/>
                    <a:pt x="1906" y="3906"/>
                  </a:cubicBezTo>
                  <a:cubicBezTo>
                    <a:pt x="1787" y="4061"/>
                    <a:pt x="1823" y="4287"/>
                    <a:pt x="1977" y="4406"/>
                  </a:cubicBezTo>
                  <a:cubicBezTo>
                    <a:pt x="1914" y="4368"/>
                    <a:pt x="1846" y="4349"/>
                    <a:pt x="1780" y="4349"/>
                  </a:cubicBezTo>
                  <a:cubicBezTo>
                    <a:pt x="1660" y="4349"/>
                    <a:pt x="1546" y="4410"/>
                    <a:pt x="1477" y="4525"/>
                  </a:cubicBezTo>
                  <a:cubicBezTo>
                    <a:pt x="1370" y="4704"/>
                    <a:pt x="1418" y="4930"/>
                    <a:pt x="1596" y="5037"/>
                  </a:cubicBezTo>
                  <a:cubicBezTo>
                    <a:pt x="1539" y="5007"/>
                    <a:pt x="1477" y="4992"/>
                    <a:pt x="1417" y="4992"/>
                  </a:cubicBezTo>
                  <a:cubicBezTo>
                    <a:pt x="1288" y="4992"/>
                    <a:pt x="1165" y="5059"/>
                    <a:pt x="1108" y="5180"/>
                  </a:cubicBezTo>
                  <a:cubicBezTo>
                    <a:pt x="1013" y="5359"/>
                    <a:pt x="1073" y="5585"/>
                    <a:pt x="1251" y="5668"/>
                  </a:cubicBezTo>
                  <a:lnTo>
                    <a:pt x="1251" y="5692"/>
                  </a:lnTo>
                  <a:cubicBezTo>
                    <a:pt x="1203" y="5671"/>
                    <a:pt x="1154" y="5662"/>
                    <a:pt x="1106" y="5662"/>
                  </a:cubicBezTo>
                  <a:cubicBezTo>
                    <a:pt x="962" y="5662"/>
                    <a:pt x="828" y="5749"/>
                    <a:pt x="775" y="5883"/>
                  </a:cubicBezTo>
                  <a:cubicBezTo>
                    <a:pt x="703" y="6073"/>
                    <a:pt x="787" y="6287"/>
                    <a:pt x="965" y="6359"/>
                  </a:cubicBezTo>
                  <a:lnTo>
                    <a:pt x="965" y="6371"/>
                  </a:lnTo>
                  <a:cubicBezTo>
                    <a:pt x="930" y="6360"/>
                    <a:pt x="894" y="6354"/>
                    <a:pt x="858" y="6354"/>
                  </a:cubicBezTo>
                  <a:cubicBezTo>
                    <a:pt x="704" y="6354"/>
                    <a:pt x="561" y="6454"/>
                    <a:pt x="513" y="6609"/>
                  </a:cubicBezTo>
                  <a:cubicBezTo>
                    <a:pt x="453" y="6799"/>
                    <a:pt x="549" y="7014"/>
                    <a:pt x="751" y="7073"/>
                  </a:cubicBezTo>
                  <a:lnTo>
                    <a:pt x="751" y="7085"/>
                  </a:lnTo>
                  <a:cubicBezTo>
                    <a:pt x="721" y="7078"/>
                    <a:pt x="691" y="7075"/>
                    <a:pt x="661" y="7075"/>
                  </a:cubicBezTo>
                  <a:cubicBezTo>
                    <a:pt x="492" y="7075"/>
                    <a:pt x="339" y="7187"/>
                    <a:pt x="299" y="7359"/>
                  </a:cubicBezTo>
                  <a:cubicBezTo>
                    <a:pt x="251" y="7549"/>
                    <a:pt x="370" y="7752"/>
                    <a:pt x="572" y="7799"/>
                  </a:cubicBezTo>
                  <a:lnTo>
                    <a:pt x="572" y="7811"/>
                  </a:lnTo>
                  <a:cubicBezTo>
                    <a:pt x="556" y="7809"/>
                    <a:pt x="541" y="7809"/>
                    <a:pt x="525" y="7809"/>
                  </a:cubicBezTo>
                  <a:cubicBezTo>
                    <a:pt x="341" y="7809"/>
                    <a:pt x="178" y="7933"/>
                    <a:pt x="156" y="8109"/>
                  </a:cubicBezTo>
                  <a:cubicBezTo>
                    <a:pt x="120" y="8311"/>
                    <a:pt x="251" y="8502"/>
                    <a:pt x="453" y="8526"/>
                  </a:cubicBezTo>
                  <a:lnTo>
                    <a:pt x="453" y="8550"/>
                  </a:lnTo>
                  <a:cubicBezTo>
                    <a:pt x="439" y="8548"/>
                    <a:pt x="424" y="8547"/>
                    <a:pt x="410" y="8547"/>
                  </a:cubicBezTo>
                  <a:cubicBezTo>
                    <a:pt x="217" y="8547"/>
                    <a:pt x="71" y="8694"/>
                    <a:pt x="49" y="8871"/>
                  </a:cubicBezTo>
                  <a:cubicBezTo>
                    <a:pt x="37" y="9085"/>
                    <a:pt x="180" y="9240"/>
                    <a:pt x="370" y="9276"/>
                  </a:cubicBezTo>
                  <a:lnTo>
                    <a:pt x="382" y="9276"/>
                  </a:lnTo>
                  <a:lnTo>
                    <a:pt x="382" y="9288"/>
                  </a:lnTo>
                  <a:lnTo>
                    <a:pt x="370" y="9288"/>
                  </a:lnTo>
                  <a:cubicBezTo>
                    <a:pt x="168" y="9288"/>
                    <a:pt x="1" y="9454"/>
                    <a:pt x="1" y="9645"/>
                  </a:cubicBezTo>
                  <a:cubicBezTo>
                    <a:pt x="1" y="9859"/>
                    <a:pt x="168" y="10014"/>
                    <a:pt x="358" y="10014"/>
                  </a:cubicBezTo>
                  <a:lnTo>
                    <a:pt x="370" y="10014"/>
                  </a:lnTo>
                  <a:lnTo>
                    <a:pt x="370" y="10038"/>
                  </a:lnTo>
                  <a:lnTo>
                    <a:pt x="358" y="10038"/>
                  </a:lnTo>
                  <a:cubicBezTo>
                    <a:pt x="156" y="10050"/>
                    <a:pt x="1" y="10228"/>
                    <a:pt x="13" y="10419"/>
                  </a:cubicBezTo>
                  <a:cubicBezTo>
                    <a:pt x="36" y="10625"/>
                    <a:pt x="202" y="10765"/>
                    <a:pt x="384" y="10765"/>
                  </a:cubicBezTo>
                  <a:cubicBezTo>
                    <a:pt x="391" y="10765"/>
                    <a:pt x="398" y="10765"/>
                    <a:pt x="406" y="10764"/>
                  </a:cubicBezTo>
                  <a:lnTo>
                    <a:pt x="406" y="10776"/>
                  </a:lnTo>
                  <a:cubicBezTo>
                    <a:pt x="215" y="10812"/>
                    <a:pt x="60" y="11002"/>
                    <a:pt x="96" y="11193"/>
                  </a:cubicBezTo>
                  <a:cubicBezTo>
                    <a:pt x="118" y="11365"/>
                    <a:pt x="275" y="11507"/>
                    <a:pt x="454" y="11507"/>
                  </a:cubicBezTo>
                  <a:cubicBezTo>
                    <a:pt x="474" y="11507"/>
                    <a:pt x="493" y="11506"/>
                    <a:pt x="513" y="11502"/>
                  </a:cubicBezTo>
                  <a:lnTo>
                    <a:pt x="513" y="11526"/>
                  </a:lnTo>
                  <a:cubicBezTo>
                    <a:pt x="311" y="11562"/>
                    <a:pt x="191" y="11764"/>
                    <a:pt x="239" y="11967"/>
                  </a:cubicBezTo>
                  <a:cubicBezTo>
                    <a:pt x="281" y="12134"/>
                    <a:pt x="434" y="12247"/>
                    <a:pt x="616" y="12247"/>
                  </a:cubicBezTo>
                  <a:cubicBezTo>
                    <a:pt x="641" y="12247"/>
                    <a:pt x="666" y="12245"/>
                    <a:pt x="692" y="12240"/>
                  </a:cubicBezTo>
                  <a:lnTo>
                    <a:pt x="692" y="12252"/>
                  </a:lnTo>
                  <a:cubicBezTo>
                    <a:pt x="489" y="12312"/>
                    <a:pt x="394" y="12514"/>
                    <a:pt x="453" y="12717"/>
                  </a:cubicBezTo>
                  <a:cubicBezTo>
                    <a:pt x="502" y="12871"/>
                    <a:pt x="644" y="12971"/>
                    <a:pt x="799" y="12971"/>
                  </a:cubicBezTo>
                  <a:cubicBezTo>
                    <a:pt x="834" y="12971"/>
                    <a:pt x="870" y="12966"/>
                    <a:pt x="906" y="12955"/>
                  </a:cubicBezTo>
                  <a:lnTo>
                    <a:pt x="906" y="12967"/>
                  </a:lnTo>
                  <a:cubicBezTo>
                    <a:pt x="715" y="13038"/>
                    <a:pt x="632" y="13264"/>
                    <a:pt x="715" y="13443"/>
                  </a:cubicBezTo>
                  <a:cubicBezTo>
                    <a:pt x="770" y="13626"/>
                    <a:pt x="910" y="13718"/>
                    <a:pt x="1058" y="13718"/>
                  </a:cubicBezTo>
                  <a:cubicBezTo>
                    <a:pt x="1102" y="13718"/>
                    <a:pt x="1148" y="13709"/>
                    <a:pt x="1192" y="13693"/>
                  </a:cubicBezTo>
                  <a:lnTo>
                    <a:pt x="1192" y="13693"/>
                  </a:lnTo>
                  <a:cubicBezTo>
                    <a:pt x="1013" y="13788"/>
                    <a:pt x="942" y="14003"/>
                    <a:pt x="1025" y="14181"/>
                  </a:cubicBezTo>
                  <a:cubicBezTo>
                    <a:pt x="1093" y="14309"/>
                    <a:pt x="1228" y="14388"/>
                    <a:pt x="1364" y="14388"/>
                  </a:cubicBezTo>
                  <a:cubicBezTo>
                    <a:pt x="1419" y="14388"/>
                    <a:pt x="1474" y="14375"/>
                    <a:pt x="1525" y="14348"/>
                  </a:cubicBezTo>
                  <a:lnTo>
                    <a:pt x="1525" y="14348"/>
                  </a:lnTo>
                  <a:cubicBezTo>
                    <a:pt x="1346" y="14455"/>
                    <a:pt x="1299" y="14681"/>
                    <a:pt x="1406" y="14860"/>
                  </a:cubicBezTo>
                  <a:cubicBezTo>
                    <a:pt x="1467" y="14974"/>
                    <a:pt x="1582" y="15030"/>
                    <a:pt x="1704" y="15030"/>
                  </a:cubicBezTo>
                  <a:cubicBezTo>
                    <a:pt x="1772" y="15030"/>
                    <a:pt x="1842" y="15013"/>
                    <a:pt x="1906" y="14979"/>
                  </a:cubicBezTo>
                  <a:lnTo>
                    <a:pt x="1906" y="14979"/>
                  </a:lnTo>
                  <a:cubicBezTo>
                    <a:pt x="1739" y="15098"/>
                    <a:pt x="1704" y="15312"/>
                    <a:pt x="1823" y="15479"/>
                  </a:cubicBezTo>
                  <a:cubicBezTo>
                    <a:pt x="1897" y="15583"/>
                    <a:pt x="2008" y="15640"/>
                    <a:pt x="2121" y="15640"/>
                  </a:cubicBezTo>
                  <a:cubicBezTo>
                    <a:pt x="2190" y="15640"/>
                    <a:pt x="2260" y="15619"/>
                    <a:pt x="2323" y="15574"/>
                  </a:cubicBezTo>
                  <a:lnTo>
                    <a:pt x="2323" y="15574"/>
                  </a:lnTo>
                  <a:cubicBezTo>
                    <a:pt x="2180" y="15705"/>
                    <a:pt x="2144" y="15931"/>
                    <a:pt x="2275" y="16086"/>
                  </a:cubicBezTo>
                  <a:cubicBezTo>
                    <a:pt x="2355" y="16173"/>
                    <a:pt x="2458" y="16219"/>
                    <a:pt x="2563" y="16219"/>
                  </a:cubicBezTo>
                  <a:cubicBezTo>
                    <a:pt x="2644" y="16219"/>
                    <a:pt x="2726" y="16191"/>
                    <a:pt x="2799" y="16134"/>
                  </a:cubicBezTo>
                  <a:lnTo>
                    <a:pt x="2799" y="16134"/>
                  </a:lnTo>
                  <a:cubicBezTo>
                    <a:pt x="2656" y="16289"/>
                    <a:pt x="2656" y="16503"/>
                    <a:pt x="2799" y="16658"/>
                  </a:cubicBezTo>
                  <a:cubicBezTo>
                    <a:pt x="2876" y="16729"/>
                    <a:pt x="2969" y="16765"/>
                    <a:pt x="3061" y="16765"/>
                  </a:cubicBezTo>
                  <a:cubicBezTo>
                    <a:pt x="3153" y="16765"/>
                    <a:pt x="3245" y="16729"/>
                    <a:pt x="3323" y="16658"/>
                  </a:cubicBezTo>
                  <a:lnTo>
                    <a:pt x="3323" y="16658"/>
                  </a:lnTo>
                  <a:cubicBezTo>
                    <a:pt x="3192" y="16801"/>
                    <a:pt x="3204" y="17039"/>
                    <a:pt x="3370" y="17182"/>
                  </a:cubicBezTo>
                  <a:cubicBezTo>
                    <a:pt x="3435" y="17240"/>
                    <a:pt x="3518" y="17270"/>
                    <a:pt x="3603" y="17270"/>
                  </a:cubicBezTo>
                  <a:cubicBezTo>
                    <a:pt x="3706" y="17270"/>
                    <a:pt x="3810" y="17226"/>
                    <a:pt x="3882" y="17134"/>
                  </a:cubicBezTo>
                  <a:lnTo>
                    <a:pt x="3882" y="17134"/>
                  </a:lnTo>
                  <a:cubicBezTo>
                    <a:pt x="3763" y="17301"/>
                    <a:pt x="3799" y="17515"/>
                    <a:pt x="3966" y="17634"/>
                  </a:cubicBezTo>
                  <a:cubicBezTo>
                    <a:pt x="4030" y="17684"/>
                    <a:pt x="4107" y="17708"/>
                    <a:pt x="4183" y="17708"/>
                  </a:cubicBezTo>
                  <a:cubicBezTo>
                    <a:pt x="4290" y="17708"/>
                    <a:pt x="4396" y="17660"/>
                    <a:pt x="4466" y="17563"/>
                  </a:cubicBezTo>
                  <a:lnTo>
                    <a:pt x="4466" y="17563"/>
                  </a:lnTo>
                  <a:cubicBezTo>
                    <a:pt x="4359" y="17741"/>
                    <a:pt x="4406" y="17967"/>
                    <a:pt x="4585" y="18074"/>
                  </a:cubicBezTo>
                  <a:cubicBezTo>
                    <a:pt x="4649" y="18109"/>
                    <a:pt x="4719" y="18126"/>
                    <a:pt x="4787" y="18126"/>
                  </a:cubicBezTo>
                  <a:cubicBezTo>
                    <a:pt x="4910" y="18126"/>
                    <a:pt x="5028" y="18070"/>
                    <a:pt x="5097" y="17955"/>
                  </a:cubicBezTo>
                  <a:lnTo>
                    <a:pt x="5097" y="17955"/>
                  </a:lnTo>
                  <a:cubicBezTo>
                    <a:pt x="5002" y="18134"/>
                    <a:pt x="5073" y="18348"/>
                    <a:pt x="5252" y="18444"/>
                  </a:cubicBezTo>
                  <a:cubicBezTo>
                    <a:pt x="5302" y="18467"/>
                    <a:pt x="5356" y="18478"/>
                    <a:pt x="5410" y="18478"/>
                  </a:cubicBezTo>
                  <a:cubicBezTo>
                    <a:pt x="5547" y="18478"/>
                    <a:pt x="5683" y="18405"/>
                    <a:pt x="5752" y="18277"/>
                  </a:cubicBezTo>
                  <a:lnTo>
                    <a:pt x="5764" y="18277"/>
                  </a:lnTo>
                  <a:cubicBezTo>
                    <a:pt x="5692" y="18467"/>
                    <a:pt x="5775" y="18682"/>
                    <a:pt x="5954" y="18753"/>
                  </a:cubicBezTo>
                  <a:cubicBezTo>
                    <a:pt x="6000" y="18770"/>
                    <a:pt x="6048" y="18779"/>
                    <a:pt x="6094" y="18779"/>
                  </a:cubicBezTo>
                  <a:cubicBezTo>
                    <a:pt x="6240" y="18779"/>
                    <a:pt x="6376" y="18698"/>
                    <a:pt x="6430" y="18563"/>
                  </a:cubicBezTo>
                  <a:lnTo>
                    <a:pt x="6442" y="18563"/>
                  </a:lnTo>
                  <a:cubicBezTo>
                    <a:pt x="6383" y="18753"/>
                    <a:pt x="6490" y="18967"/>
                    <a:pt x="6680" y="19027"/>
                  </a:cubicBezTo>
                  <a:cubicBezTo>
                    <a:pt x="6718" y="19038"/>
                    <a:pt x="6756" y="19043"/>
                    <a:pt x="6793" y="19043"/>
                  </a:cubicBezTo>
                  <a:cubicBezTo>
                    <a:pt x="6954" y="19043"/>
                    <a:pt x="7096" y="18944"/>
                    <a:pt x="7145" y="18789"/>
                  </a:cubicBezTo>
                  <a:lnTo>
                    <a:pt x="7157" y="18789"/>
                  </a:lnTo>
                  <a:cubicBezTo>
                    <a:pt x="7121" y="18979"/>
                    <a:pt x="7228" y="19182"/>
                    <a:pt x="7430" y="19229"/>
                  </a:cubicBezTo>
                  <a:cubicBezTo>
                    <a:pt x="7459" y="19236"/>
                    <a:pt x="7488" y="19240"/>
                    <a:pt x="7516" y="19240"/>
                  </a:cubicBezTo>
                  <a:cubicBezTo>
                    <a:pt x="7678" y="19240"/>
                    <a:pt x="7830" y="19130"/>
                    <a:pt x="7871" y="18967"/>
                  </a:cubicBezTo>
                  <a:lnTo>
                    <a:pt x="7883" y="18967"/>
                  </a:lnTo>
                  <a:cubicBezTo>
                    <a:pt x="7859" y="19158"/>
                    <a:pt x="7990" y="19348"/>
                    <a:pt x="8181" y="19384"/>
                  </a:cubicBezTo>
                  <a:cubicBezTo>
                    <a:pt x="8196" y="19386"/>
                    <a:pt x="8212" y="19387"/>
                    <a:pt x="8228" y="19387"/>
                  </a:cubicBezTo>
                  <a:cubicBezTo>
                    <a:pt x="8412" y="19387"/>
                    <a:pt x="8575" y="19262"/>
                    <a:pt x="8597" y="19087"/>
                  </a:cubicBezTo>
                  <a:lnTo>
                    <a:pt x="8621" y="19087"/>
                  </a:lnTo>
                  <a:cubicBezTo>
                    <a:pt x="8597" y="19289"/>
                    <a:pt x="8752" y="19456"/>
                    <a:pt x="8954" y="19468"/>
                  </a:cubicBezTo>
                  <a:cubicBezTo>
                    <a:pt x="8963" y="19468"/>
                    <a:pt x="8971" y="19468"/>
                    <a:pt x="8979" y="19468"/>
                  </a:cubicBezTo>
                  <a:cubicBezTo>
                    <a:pt x="9181" y="19468"/>
                    <a:pt x="9336" y="19328"/>
                    <a:pt x="9347" y="19122"/>
                  </a:cubicBezTo>
                  <a:lnTo>
                    <a:pt x="9347" y="19110"/>
                  </a:lnTo>
                  <a:lnTo>
                    <a:pt x="9359" y="19110"/>
                  </a:lnTo>
                  <a:lnTo>
                    <a:pt x="9359" y="19122"/>
                  </a:lnTo>
                  <a:cubicBezTo>
                    <a:pt x="9359" y="19337"/>
                    <a:pt x="9526" y="19503"/>
                    <a:pt x="9728" y="19503"/>
                  </a:cubicBezTo>
                  <a:cubicBezTo>
                    <a:pt x="9836" y="19503"/>
                    <a:pt x="9931" y="19456"/>
                    <a:pt x="9990" y="19396"/>
                  </a:cubicBezTo>
                  <a:cubicBezTo>
                    <a:pt x="10062" y="19456"/>
                    <a:pt x="10145" y="19479"/>
                    <a:pt x="10240" y="19479"/>
                  </a:cubicBezTo>
                  <a:cubicBezTo>
                    <a:pt x="10443" y="19468"/>
                    <a:pt x="10598" y="19301"/>
                    <a:pt x="10586" y="19098"/>
                  </a:cubicBezTo>
                  <a:lnTo>
                    <a:pt x="10598" y="19098"/>
                  </a:lnTo>
                  <a:cubicBezTo>
                    <a:pt x="10619" y="19270"/>
                    <a:pt x="10767" y="19413"/>
                    <a:pt x="10953" y="19413"/>
                  </a:cubicBezTo>
                  <a:cubicBezTo>
                    <a:pt x="10973" y="19413"/>
                    <a:pt x="10993" y="19411"/>
                    <a:pt x="11014" y="19408"/>
                  </a:cubicBezTo>
                  <a:cubicBezTo>
                    <a:pt x="11205" y="19384"/>
                    <a:pt x="11360" y="19206"/>
                    <a:pt x="11324" y="18991"/>
                  </a:cubicBezTo>
                  <a:lnTo>
                    <a:pt x="11336" y="18991"/>
                  </a:lnTo>
                  <a:cubicBezTo>
                    <a:pt x="11377" y="19157"/>
                    <a:pt x="11526" y="19286"/>
                    <a:pt x="11697" y="19286"/>
                  </a:cubicBezTo>
                  <a:cubicBezTo>
                    <a:pt x="11723" y="19286"/>
                    <a:pt x="11750" y="19283"/>
                    <a:pt x="11776" y="19277"/>
                  </a:cubicBezTo>
                  <a:cubicBezTo>
                    <a:pt x="11967" y="19229"/>
                    <a:pt x="12098" y="19039"/>
                    <a:pt x="12050" y="18848"/>
                  </a:cubicBezTo>
                  <a:lnTo>
                    <a:pt x="12074" y="18848"/>
                  </a:lnTo>
                  <a:cubicBezTo>
                    <a:pt x="12124" y="19008"/>
                    <a:pt x="12275" y="19110"/>
                    <a:pt x="12435" y="19110"/>
                  </a:cubicBezTo>
                  <a:cubicBezTo>
                    <a:pt x="12465" y="19110"/>
                    <a:pt x="12496" y="19106"/>
                    <a:pt x="12526" y="19098"/>
                  </a:cubicBezTo>
                  <a:cubicBezTo>
                    <a:pt x="12729" y="19039"/>
                    <a:pt x="12824" y="18825"/>
                    <a:pt x="12788" y="18634"/>
                  </a:cubicBezTo>
                  <a:lnTo>
                    <a:pt x="12800" y="18634"/>
                  </a:lnTo>
                  <a:cubicBezTo>
                    <a:pt x="12856" y="18782"/>
                    <a:pt x="12997" y="18872"/>
                    <a:pt x="13146" y="18872"/>
                  </a:cubicBezTo>
                  <a:cubicBezTo>
                    <a:pt x="13189" y="18872"/>
                    <a:pt x="13234" y="18864"/>
                    <a:pt x="13276" y="18848"/>
                  </a:cubicBezTo>
                  <a:cubicBezTo>
                    <a:pt x="13467" y="18765"/>
                    <a:pt x="13562" y="18563"/>
                    <a:pt x="13479" y="18372"/>
                  </a:cubicBezTo>
                  <a:lnTo>
                    <a:pt x="13503" y="18372"/>
                  </a:lnTo>
                  <a:cubicBezTo>
                    <a:pt x="13564" y="18505"/>
                    <a:pt x="13705" y="18578"/>
                    <a:pt x="13846" y="18578"/>
                  </a:cubicBezTo>
                  <a:cubicBezTo>
                    <a:pt x="13895" y="18578"/>
                    <a:pt x="13945" y="18569"/>
                    <a:pt x="13991" y="18551"/>
                  </a:cubicBezTo>
                  <a:cubicBezTo>
                    <a:pt x="14169" y="18455"/>
                    <a:pt x="14241" y="18229"/>
                    <a:pt x="14169" y="18051"/>
                  </a:cubicBezTo>
                  <a:lnTo>
                    <a:pt x="14181" y="18051"/>
                  </a:lnTo>
                  <a:cubicBezTo>
                    <a:pt x="14254" y="18172"/>
                    <a:pt x="14382" y="18239"/>
                    <a:pt x="14513" y="18239"/>
                  </a:cubicBezTo>
                  <a:cubicBezTo>
                    <a:pt x="14574" y="18239"/>
                    <a:pt x="14636" y="18224"/>
                    <a:pt x="14693" y="18194"/>
                  </a:cubicBezTo>
                  <a:cubicBezTo>
                    <a:pt x="14872" y="18086"/>
                    <a:pt x="14931" y="17860"/>
                    <a:pt x="14824" y="17682"/>
                  </a:cubicBezTo>
                  <a:lnTo>
                    <a:pt x="14824" y="17682"/>
                  </a:lnTo>
                  <a:cubicBezTo>
                    <a:pt x="14898" y="17785"/>
                    <a:pt x="15014" y="17843"/>
                    <a:pt x="15128" y="17843"/>
                  </a:cubicBezTo>
                  <a:cubicBezTo>
                    <a:pt x="15197" y="17843"/>
                    <a:pt x="15266" y="17822"/>
                    <a:pt x="15324" y="17777"/>
                  </a:cubicBezTo>
                  <a:cubicBezTo>
                    <a:pt x="15491" y="17658"/>
                    <a:pt x="15539" y="17432"/>
                    <a:pt x="15420" y="17265"/>
                  </a:cubicBezTo>
                  <a:lnTo>
                    <a:pt x="15420" y="17265"/>
                  </a:lnTo>
                  <a:cubicBezTo>
                    <a:pt x="15493" y="17359"/>
                    <a:pt x="15597" y="17403"/>
                    <a:pt x="15704" y="17403"/>
                  </a:cubicBezTo>
                  <a:cubicBezTo>
                    <a:pt x="15786" y="17403"/>
                    <a:pt x="15871" y="17376"/>
                    <a:pt x="15943" y="17324"/>
                  </a:cubicBezTo>
                  <a:cubicBezTo>
                    <a:pt x="16098" y="17193"/>
                    <a:pt x="16122" y="16967"/>
                    <a:pt x="16003" y="16801"/>
                  </a:cubicBezTo>
                  <a:lnTo>
                    <a:pt x="16003" y="16801"/>
                  </a:lnTo>
                  <a:cubicBezTo>
                    <a:pt x="16071" y="16881"/>
                    <a:pt x="16168" y="16920"/>
                    <a:pt x="16266" y="16920"/>
                  </a:cubicBezTo>
                  <a:cubicBezTo>
                    <a:pt x="16356" y="16920"/>
                    <a:pt x="16446" y="16887"/>
                    <a:pt x="16515" y="16824"/>
                  </a:cubicBezTo>
                  <a:cubicBezTo>
                    <a:pt x="16670" y="16681"/>
                    <a:pt x="16670" y="16443"/>
                    <a:pt x="16539" y="16300"/>
                  </a:cubicBezTo>
                  <a:lnTo>
                    <a:pt x="16539" y="16300"/>
                  </a:lnTo>
                  <a:cubicBezTo>
                    <a:pt x="16604" y="16360"/>
                    <a:pt x="16690" y="16391"/>
                    <a:pt x="16776" y="16391"/>
                  </a:cubicBezTo>
                  <a:cubicBezTo>
                    <a:pt x="16877" y="16391"/>
                    <a:pt x="16980" y="16349"/>
                    <a:pt x="17051" y="16265"/>
                  </a:cubicBezTo>
                  <a:cubicBezTo>
                    <a:pt x="17194" y="16122"/>
                    <a:pt x="17170" y="15884"/>
                    <a:pt x="17027" y="15753"/>
                  </a:cubicBezTo>
                  <a:lnTo>
                    <a:pt x="17027" y="15753"/>
                  </a:lnTo>
                  <a:cubicBezTo>
                    <a:pt x="17093" y="15800"/>
                    <a:pt x="17167" y="15823"/>
                    <a:pt x="17239" y="15823"/>
                  </a:cubicBezTo>
                  <a:cubicBezTo>
                    <a:pt x="17349" y="15823"/>
                    <a:pt x="17455" y="15770"/>
                    <a:pt x="17527" y="15669"/>
                  </a:cubicBezTo>
                  <a:cubicBezTo>
                    <a:pt x="17646" y="15515"/>
                    <a:pt x="17622" y="15288"/>
                    <a:pt x="17456" y="15169"/>
                  </a:cubicBezTo>
                  <a:lnTo>
                    <a:pt x="17456" y="15169"/>
                  </a:lnTo>
                  <a:cubicBezTo>
                    <a:pt x="17516" y="15208"/>
                    <a:pt x="17585" y="15227"/>
                    <a:pt x="17655" y="15227"/>
                  </a:cubicBezTo>
                  <a:cubicBezTo>
                    <a:pt x="17777" y="15227"/>
                    <a:pt x="17899" y="15169"/>
                    <a:pt x="17967" y="15062"/>
                  </a:cubicBezTo>
                  <a:cubicBezTo>
                    <a:pt x="18063" y="14896"/>
                    <a:pt x="18027" y="14657"/>
                    <a:pt x="17860" y="14562"/>
                  </a:cubicBezTo>
                  <a:lnTo>
                    <a:pt x="17860" y="14562"/>
                  </a:lnTo>
                  <a:cubicBezTo>
                    <a:pt x="17914" y="14587"/>
                    <a:pt x="17971" y="14599"/>
                    <a:pt x="18028" y="14599"/>
                  </a:cubicBezTo>
                  <a:cubicBezTo>
                    <a:pt x="18161" y="14599"/>
                    <a:pt x="18290" y="14533"/>
                    <a:pt x="18348" y="14407"/>
                  </a:cubicBezTo>
                  <a:cubicBezTo>
                    <a:pt x="18444" y="14229"/>
                    <a:pt x="18384" y="14003"/>
                    <a:pt x="18206" y="13919"/>
                  </a:cubicBezTo>
                  <a:lnTo>
                    <a:pt x="18206" y="13907"/>
                  </a:lnTo>
                  <a:cubicBezTo>
                    <a:pt x="18251" y="13925"/>
                    <a:pt x="18298" y="13934"/>
                    <a:pt x="18345" y="13934"/>
                  </a:cubicBezTo>
                  <a:cubicBezTo>
                    <a:pt x="18484" y="13934"/>
                    <a:pt x="18620" y="13856"/>
                    <a:pt x="18682" y="13705"/>
                  </a:cubicBezTo>
                  <a:cubicBezTo>
                    <a:pt x="18753" y="13526"/>
                    <a:pt x="18682" y="13312"/>
                    <a:pt x="18479" y="13229"/>
                  </a:cubicBezTo>
                  <a:lnTo>
                    <a:pt x="18479" y="13217"/>
                  </a:lnTo>
                  <a:cubicBezTo>
                    <a:pt x="18522" y="13229"/>
                    <a:pt x="18565" y="13236"/>
                    <a:pt x="18607" y="13236"/>
                  </a:cubicBezTo>
                  <a:cubicBezTo>
                    <a:pt x="18761" y="13236"/>
                    <a:pt x="18897" y="13150"/>
                    <a:pt x="18944" y="12991"/>
                  </a:cubicBezTo>
                  <a:cubicBezTo>
                    <a:pt x="19003" y="12800"/>
                    <a:pt x="18920" y="12598"/>
                    <a:pt x="18718" y="12538"/>
                  </a:cubicBezTo>
                  <a:lnTo>
                    <a:pt x="18718" y="12514"/>
                  </a:lnTo>
                  <a:cubicBezTo>
                    <a:pt x="18750" y="12522"/>
                    <a:pt x="18782" y="12525"/>
                    <a:pt x="18813" y="12525"/>
                  </a:cubicBezTo>
                  <a:cubicBezTo>
                    <a:pt x="18980" y="12525"/>
                    <a:pt x="19130" y="12423"/>
                    <a:pt x="19170" y="12252"/>
                  </a:cubicBezTo>
                  <a:cubicBezTo>
                    <a:pt x="19218" y="12062"/>
                    <a:pt x="19110" y="11848"/>
                    <a:pt x="18896" y="11800"/>
                  </a:cubicBezTo>
                  <a:lnTo>
                    <a:pt x="18896" y="11788"/>
                  </a:lnTo>
                  <a:cubicBezTo>
                    <a:pt x="18917" y="11792"/>
                    <a:pt x="18938" y="11793"/>
                    <a:pt x="18959" y="11793"/>
                  </a:cubicBezTo>
                  <a:cubicBezTo>
                    <a:pt x="19137" y="11793"/>
                    <a:pt x="19294" y="11661"/>
                    <a:pt x="19337" y="11490"/>
                  </a:cubicBezTo>
                  <a:cubicBezTo>
                    <a:pt x="19361" y="11300"/>
                    <a:pt x="19230" y="11109"/>
                    <a:pt x="19039" y="11062"/>
                  </a:cubicBezTo>
                  <a:lnTo>
                    <a:pt x="19039" y="11050"/>
                  </a:lnTo>
                  <a:cubicBezTo>
                    <a:pt x="19046" y="11050"/>
                    <a:pt x="19054" y="11050"/>
                    <a:pt x="19061" y="11050"/>
                  </a:cubicBezTo>
                  <a:cubicBezTo>
                    <a:pt x="19254" y="11050"/>
                    <a:pt x="19420" y="10900"/>
                    <a:pt x="19432" y="10716"/>
                  </a:cubicBezTo>
                  <a:cubicBezTo>
                    <a:pt x="19456" y="10514"/>
                    <a:pt x="19301" y="10335"/>
                    <a:pt x="19110" y="10312"/>
                  </a:cubicBezTo>
                  <a:lnTo>
                    <a:pt x="19099" y="10312"/>
                  </a:lnTo>
                  <a:lnTo>
                    <a:pt x="19099" y="10300"/>
                  </a:lnTo>
                  <a:lnTo>
                    <a:pt x="19110" y="10300"/>
                  </a:lnTo>
                  <a:cubicBezTo>
                    <a:pt x="19313" y="10300"/>
                    <a:pt x="19480" y="10133"/>
                    <a:pt x="19480" y="9943"/>
                  </a:cubicBezTo>
                  <a:cubicBezTo>
                    <a:pt x="19480" y="9740"/>
                    <a:pt x="19313" y="9573"/>
                    <a:pt x="19122" y="9573"/>
                  </a:cubicBezTo>
                  <a:lnTo>
                    <a:pt x="19110" y="9573"/>
                  </a:lnTo>
                  <a:lnTo>
                    <a:pt x="19110" y="9562"/>
                  </a:lnTo>
                  <a:lnTo>
                    <a:pt x="19122" y="9562"/>
                  </a:lnTo>
                  <a:cubicBezTo>
                    <a:pt x="19337" y="9538"/>
                    <a:pt x="19480" y="9383"/>
                    <a:pt x="19468" y="9169"/>
                  </a:cubicBezTo>
                  <a:cubicBezTo>
                    <a:pt x="19456" y="8974"/>
                    <a:pt x="19301" y="8823"/>
                    <a:pt x="19098" y="8823"/>
                  </a:cubicBezTo>
                  <a:cubicBezTo>
                    <a:pt x="19090" y="8823"/>
                    <a:pt x="19083" y="8823"/>
                    <a:pt x="19075" y="8823"/>
                  </a:cubicBezTo>
                  <a:lnTo>
                    <a:pt x="19075" y="8811"/>
                  </a:lnTo>
                  <a:cubicBezTo>
                    <a:pt x="19277" y="8788"/>
                    <a:pt x="19420" y="8609"/>
                    <a:pt x="19396" y="8395"/>
                  </a:cubicBezTo>
                  <a:cubicBezTo>
                    <a:pt x="19364" y="8223"/>
                    <a:pt x="19215" y="8080"/>
                    <a:pt x="19038" y="8080"/>
                  </a:cubicBezTo>
                  <a:cubicBezTo>
                    <a:pt x="19019" y="8080"/>
                    <a:pt x="18999" y="8082"/>
                    <a:pt x="18980" y="8085"/>
                  </a:cubicBezTo>
                  <a:lnTo>
                    <a:pt x="18980" y="8073"/>
                  </a:lnTo>
                  <a:cubicBezTo>
                    <a:pt x="19170" y="8026"/>
                    <a:pt x="19301" y="7835"/>
                    <a:pt x="19253" y="7633"/>
                  </a:cubicBezTo>
                  <a:cubicBezTo>
                    <a:pt x="19223" y="7469"/>
                    <a:pt x="19069" y="7349"/>
                    <a:pt x="18905" y="7349"/>
                  </a:cubicBezTo>
                  <a:cubicBezTo>
                    <a:pt x="18878" y="7349"/>
                    <a:pt x="18851" y="7352"/>
                    <a:pt x="18825" y="7359"/>
                  </a:cubicBezTo>
                  <a:lnTo>
                    <a:pt x="18825" y="7335"/>
                  </a:lnTo>
                  <a:cubicBezTo>
                    <a:pt x="19015" y="7276"/>
                    <a:pt x="19122" y="7073"/>
                    <a:pt x="19063" y="6883"/>
                  </a:cubicBezTo>
                  <a:cubicBezTo>
                    <a:pt x="19015" y="6720"/>
                    <a:pt x="18876" y="6627"/>
                    <a:pt x="18718" y="6627"/>
                  </a:cubicBezTo>
                  <a:cubicBezTo>
                    <a:pt x="18679" y="6627"/>
                    <a:pt x="18639" y="6633"/>
                    <a:pt x="18599" y="6645"/>
                  </a:cubicBezTo>
                  <a:lnTo>
                    <a:pt x="18599" y="6621"/>
                  </a:lnTo>
                  <a:cubicBezTo>
                    <a:pt x="18801" y="6549"/>
                    <a:pt x="18884" y="6347"/>
                    <a:pt x="18813" y="6144"/>
                  </a:cubicBezTo>
                  <a:cubicBezTo>
                    <a:pt x="18758" y="6000"/>
                    <a:pt x="18622" y="5917"/>
                    <a:pt x="18475" y="5917"/>
                  </a:cubicBezTo>
                  <a:cubicBezTo>
                    <a:pt x="18429" y="5917"/>
                    <a:pt x="18382" y="5925"/>
                    <a:pt x="18337" y="5942"/>
                  </a:cubicBezTo>
                  <a:lnTo>
                    <a:pt x="18337" y="5930"/>
                  </a:lnTo>
                  <a:cubicBezTo>
                    <a:pt x="18515" y="5835"/>
                    <a:pt x="18587" y="5609"/>
                    <a:pt x="18503" y="5430"/>
                  </a:cubicBezTo>
                  <a:cubicBezTo>
                    <a:pt x="18437" y="5305"/>
                    <a:pt x="18306" y="5233"/>
                    <a:pt x="18173" y="5233"/>
                  </a:cubicBezTo>
                  <a:cubicBezTo>
                    <a:pt x="18115" y="5233"/>
                    <a:pt x="18057" y="5247"/>
                    <a:pt x="18003" y="5275"/>
                  </a:cubicBezTo>
                  <a:lnTo>
                    <a:pt x="18003" y="5251"/>
                  </a:lnTo>
                  <a:cubicBezTo>
                    <a:pt x="18182" y="5156"/>
                    <a:pt x="18241" y="4930"/>
                    <a:pt x="18146" y="4751"/>
                  </a:cubicBezTo>
                  <a:cubicBezTo>
                    <a:pt x="18075" y="4633"/>
                    <a:pt x="17952" y="4567"/>
                    <a:pt x="17825" y="4567"/>
                  </a:cubicBezTo>
                  <a:cubicBezTo>
                    <a:pt x="17760" y="4567"/>
                    <a:pt x="17694" y="4584"/>
                    <a:pt x="17634" y="4620"/>
                  </a:cubicBezTo>
                  <a:cubicBezTo>
                    <a:pt x="17801" y="4501"/>
                    <a:pt x="17848" y="4275"/>
                    <a:pt x="17729" y="4108"/>
                  </a:cubicBezTo>
                  <a:cubicBezTo>
                    <a:pt x="17658" y="4008"/>
                    <a:pt x="17547" y="3955"/>
                    <a:pt x="17433" y="3955"/>
                  </a:cubicBezTo>
                  <a:cubicBezTo>
                    <a:pt x="17359" y="3955"/>
                    <a:pt x="17284" y="3978"/>
                    <a:pt x="17217" y="4025"/>
                  </a:cubicBezTo>
                  <a:cubicBezTo>
                    <a:pt x="17372" y="3882"/>
                    <a:pt x="17396" y="3668"/>
                    <a:pt x="17265" y="3501"/>
                  </a:cubicBezTo>
                  <a:cubicBezTo>
                    <a:pt x="17191" y="3414"/>
                    <a:pt x="17088" y="3369"/>
                    <a:pt x="16981" y="3369"/>
                  </a:cubicBezTo>
                  <a:cubicBezTo>
                    <a:pt x="16899" y="3369"/>
                    <a:pt x="16814" y="3396"/>
                    <a:pt x="16741" y="3454"/>
                  </a:cubicBezTo>
                  <a:cubicBezTo>
                    <a:pt x="16896" y="3323"/>
                    <a:pt x="16896" y="3085"/>
                    <a:pt x="16753" y="2930"/>
                  </a:cubicBezTo>
                  <a:cubicBezTo>
                    <a:pt x="16686" y="2857"/>
                    <a:pt x="16591" y="2821"/>
                    <a:pt x="16495" y="2821"/>
                  </a:cubicBezTo>
                  <a:cubicBezTo>
                    <a:pt x="16404" y="2821"/>
                    <a:pt x="16311" y="2854"/>
                    <a:pt x="16241" y="2918"/>
                  </a:cubicBezTo>
                  <a:cubicBezTo>
                    <a:pt x="16372" y="2775"/>
                    <a:pt x="16360" y="2537"/>
                    <a:pt x="16205" y="2394"/>
                  </a:cubicBezTo>
                  <a:cubicBezTo>
                    <a:pt x="16140" y="2334"/>
                    <a:pt x="16054" y="2304"/>
                    <a:pt x="15967" y="2304"/>
                  </a:cubicBezTo>
                  <a:cubicBezTo>
                    <a:pt x="15864" y="2304"/>
                    <a:pt x="15759" y="2346"/>
                    <a:pt x="15681" y="2430"/>
                  </a:cubicBezTo>
                  <a:cubicBezTo>
                    <a:pt x="15801" y="2263"/>
                    <a:pt x="15777" y="2037"/>
                    <a:pt x="15610" y="1918"/>
                  </a:cubicBezTo>
                  <a:cubicBezTo>
                    <a:pt x="15544" y="1871"/>
                    <a:pt x="15470" y="1848"/>
                    <a:pt x="15398" y="1848"/>
                  </a:cubicBezTo>
                  <a:cubicBezTo>
                    <a:pt x="15288" y="1848"/>
                    <a:pt x="15182" y="1901"/>
                    <a:pt x="15110" y="2001"/>
                  </a:cubicBezTo>
                  <a:cubicBezTo>
                    <a:pt x="15205" y="1834"/>
                    <a:pt x="15170" y="1596"/>
                    <a:pt x="14991" y="1489"/>
                  </a:cubicBezTo>
                  <a:cubicBezTo>
                    <a:pt x="14932" y="1451"/>
                    <a:pt x="14863" y="1432"/>
                    <a:pt x="14795" y="1432"/>
                  </a:cubicBezTo>
                  <a:cubicBezTo>
                    <a:pt x="14671" y="1432"/>
                    <a:pt x="14548" y="1493"/>
                    <a:pt x="14479" y="1608"/>
                  </a:cubicBezTo>
                  <a:cubicBezTo>
                    <a:pt x="14574" y="1430"/>
                    <a:pt x="14515" y="1203"/>
                    <a:pt x="14336" y="1120"/>
                  </a:cubicBezTo>
                  <a:cubicBezTo>
                    <a:pt x="14279" y="1090"/>
                    <a:pt x="14217" y="1075"/>
                    <a:pt x="14156" y="1075"/>
                  </a:cubicBezTo>
                  <a:cubicBezTo>
                    <a:pt x="14026" y="1075"/>
                    <a:pt x="13901" y="1141"/>
                    <a:pt x="13836" y="1263"/>
                  </a:cubicBezTo>
                  <a:lnTo>
                    <a:pt x="13824" y="1263"/>
                  </a:lnTo>
                  <a:cubicBezTo>
                    <a:pt x="13896" y="1084"/>
                    <a:pt x="13824" y="870"/>
                    <a:pt x="13634" y="787"/>
                  </a:cubicBezTo>
                  <a:cubicBezTo>
                    <a:pt x="13588" y="769"/>
                    <a:pt x="13540" y="760"/>
                    <a:pt x="13492" y="760"/>
                  </a:cubicBezTo>
                  <a:cubicBezTo>
                    <a:pt x="13351" y="760"/>
                    <a:pt x="13211" y="838"/>
                    <a:pt x="13157" y="989"/>
                  </a:cubicBezTo>
                  <a:lnTo>
                    <a:pt x="13145" y="989"/>
                  </a:lnTo>
                  <a:cubicBezTo>
                    <a:pt x="13205" y="787"/>
                    <a:pt x="13110" y="584"/>
                    <a:pt x="12919" y="525"/>
                  </a:cubicBezTo>
                  <a:cubicBezTo>
                    <a:pt x="12879" y="512"/>
                    <a:pt x="12837" y="506"/>
                    <a:pt x="12797" y="506"/>
                  </a:cubicBezTo>
                  <a:cubicBezTo>
                    <a:pt x="12645" y="506"/>
                    <a:pt x="12502" y="591"/>
                    <a:pt x="12455" y="751"/>
                  </a:cubicBezTo>
                  <a:lnTo>
                    <a:pt x="12443" y="751"/>
                  </a:lnTo>
                  <a:cubicBezTo>
                    <a:pt x="12491" y="549"/>
                    <a:pt x="12372" y="346"/>
                    <a:pt x="12169" y="298"/>
                  </a:cubicBezTo>
                  <a:cubicBezTo>
                    <a:pt x="12141" y="291"/>
                    <a:pt x="12112" y="288"/>
                    <a:pt x="12084" y="288"/>
                  </a:cubicBezTo>
                  <a:cubicBezTo>
                    <a:pt x="11922" y="288"/>
                    <a:pt x="11769" y="400"/>
                    <a:pt x="11729" y="572"/>
                  </a:cubicBezTo>
                  <a:lnTo>
                    <a:pt x="11717" y="572"/>
                  </a:lnTo>
                  <a:cubicBezTo>
                    <a:pt x="11741" y="370"/>
                    <a:pt x="11610" y="179"/>
                    <a:pt x="11419" y="156"/>
                  </a:cubicBezTo>
                  <a:cubicBezTo>
                    <a:pt x="11397" y="152"/>
                    <a:pt x="11374" y="150"/>
                    <a:pt x="11353" y="150"/>
                  </a:cubicBezTo>
                  <a:cubicBezTo>
                    <a:pt x="11177" y="150"/>
                    <a:pt x="11023" y="273"/>
                    <a:pt x="11002" y="453"/>
                  </a:cubicBezTo>
                  <a:lnTo>
                    <a:pt x="10979" y="453"/>
                  </a:lnTo>
                  <a:cubicBezTo>
                    <a:pt x="11002" y="239"/>
                    <a:pt x="10848" y="60"/>
                    <a:pt x="10657" y="48"/>
                  </a:cubicBezTo>
                  <a:cubicBezTo>
                    <a:pt x="10649" y="48"/>
                    <a:pt x="10640" y="48"/>
                    <a:pt x="10632" y="48"/>
                  </a:cubicBezTo>
                  <a:cubicBezTo>
                    <a:pt x="10429" y="48"/>
                    <a:pt x="10264" y="187"/>
                    <a:pt x="10252" y="370"/>
                  </a:cubicBezTo>
                  <a:lnTo>
                    <a:pt x="10240" y="370"/>
                  </a:lnTo>
                  <a:cubicBezTo>
                    <a:pt x="10240" y="168"/>
                    <a:pt x="10074" y="1"/>
                    <a:pt x="9883" y="1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4142775" y="-263425"/>
              <a:ext cx="8050" cy="7000"/>
            </a:xfrm>
            <a:custGeom>
              <a:rect b="b" l="l" r="r" t="t"/>
              <a:pathLst>
                <a:path extrusionOk="0" h="280" w="322">
                  <a:moveTo>
                    <a:pt x="185" y="1"/>
                  </a:moveTo>
                  <a:cubicBezTo>
                    <a:pt x="119" y="1"/>
                    <a:pt x="57" y="22"/>
                    <a:pt x="0" y="65"/>
                  </a:cubicBezTo>
                  <a:cubicBezTo>
                    <a:pt x="131" y="77"/>
                    <a:pt x="238" y="160"/>
                    <a:pt x="298" y="279"/>
                  </a:cubicBezTo>
                  <a:lnTo>
                    <a:pt x="310" y="279"/>
                  </a:lnTo>
                  <a:cubicBezTo>
                    <a:pt x="274" y="196"/>
                    <a:pt x="298" y="101"/>
                    <a:pt x="322" y="29"/>
                  </a:cubicBezTo>
                  <a:cubicBezTo>
                    <a:pt x="274" y="10"/>
                    <a:pt x="228" y="1"/>
                    <a:pt x="185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4410075" y="114725"/>
              <a:ext cx="1200" cy="925"/>
            </a:xfrm>
            <a:custGeom>
              <a:rect b="b" l="l" r="r" t="t"/>
              <a:pathLst>
                <a:path extrusionOk="0" h="37" w="48">
                  <a:moveTo>
                    <a:pt x="0" y="0"/>
                  </a:moveTo>
                  <a:cubicBezTo>
                    <a:pt x="0" y="12"/>
                    <a:pt x="12" y="24"/>
                    <a:pt x="36" y="36"/>
                  </a:cubicBezTo>
                  <a:lnTo>
                    <a:pt x="48" y="24"/>
                  </a:lnTo>
                  <a:cubicBezTo>
                    <a:pt x="36" y="12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4149625" y="-358250"/>
              <a:ext cx="430725" cy="471800"/>
            </a:xfrm>
            <a:custGeom>
              <a:rect b="b" l="l" r="r" t="t"/>
              <a:pathLst>
                <a:path extrusionOk="0" h="18872" w="17229">
                  <a:moveTo>
                    <a:pt x="7620" y="0"/>
                  </a:moveTo>
                  <a:cubicBezTo>
                    <a:pt x="7418" y="0"/>
                    <a:pt x="7251" y="167"/>
                    <a:pt x="7251" y="358"/>
                  </a:cubicBezTo>
                  <a:lnTo>
                    <a:pt x="7239" y="358"/>
                  </a:lnTo>
                  <a:cubicBezTo>
                    <a:pt x="7228" y="152"/>
                    <a:pt x="7062" y="12"/>
                    <a:pt x="6870" y="12"/>
                  </a:cubicBezTo>
                  <a:cubicBezTo>
                    <a:pt x="6862" y="12"/>
                    <a:pt x="6854" y="12"/>
                    <a:pt x="6846" y="12"/>
                  </a:cubicBezTo>
                  <a:cubicBezTo>
                    <a:pt x="6644" y="24"/>
                    <a:pt x="6489" y="203"/>
                    <a:pt x="6513" y="405"/>
                  </a:cubicBezTo>
                  <a:lnTo>
                    <a:pt x="6489" y="405"/>
                  </a:lnTo>
                  <a:cubicBezTo>
                    <a:pt x="6467" y="218"/>
                    <a:pt x="6312" y="81"/>
                    <a:pt x="6119" y="81"/>
                  </a:cubicBezTo>
                  <a:cubicBezTo>
                    <a:pt x="6103" y="81"/>
                    <a:pt x="6088" y="82"/>
                    <a:pt x="6072" y="84"/>
                  </a:cubicBezTo>
                  <a:cubicBezTo>
                    <a:pt x="5882" y="120"/>
                    <a:pt x="5739" y="298"/>
                    <a:pt x="5763" y="501"/>
                  </a:cubicBezTo>
                  <a:lnTo>
                    <a:pt x="5751" y="501"/>
                  </a:lnTo>
                  <a:cubicBezTo>
                    <a:pt x="5710" y="337"/>
                    <a:pt x="5563" y="217"/>
                    <a:pt x="5402" y="217"/>
                  </a:cubicBezTo>
                  <a:cubicBezTo>
                    <a:pt x="5375" y="217"/>
                    <a:pt x="5349" y="220"/>
                    <a:pt x="5322" y="227"/>
                  </a:cubicBezTo>
                  <a:cubicBezTo>
                    <a:pt x="5120" y="262"/>
                    <a:pt x="4989" y="465"/>
                    <a:pt x="5036" y="655"/>
                  </a:cubicBezTo>
                  <a:lnTo>
                    <a:pt x="5024" y="655"/>
                  </a:lnTo>
                  <a:cubicBezTo>
                    <a:pt x="4976" y="500"/>
                    <a:pt x="4826" y="401"/>
                    <a:pt x="4669" y="401"/>
                  </a:cubicBezTo>
                  <a:cubicBezTo>
                    <a:pt x="4632" y="401"/>
                    <a:pt x="4596" y="406"/>
                    <a:pt x="4560" y="417"/>
                  </a:cubicBezTo>
                  <a:cubicBezTo>
                    <a:pt x="4370" y="477"/>
                    <a:pt x="4262" y="679"/>
                    <a:pt x="4322" y="882"/>
                  </a:cubicBezTo>
                  <a:lnTo>
                    <a:pt x="4310" y="882"/>
                  </a:lnTo>
                  <a:cubicBezTo>
                    <a:pt x="4247" y="727"/>
                    <a:pt x="4114" y="642"/>
                    <a:pt x="3970" y="642"/>
                  </a:cubicBezTo>
                  <a:cubicBezTo>
                    <a:pt x="3925" y="642"/>
                    <a:pt x="3879" y="650"/>
                    <a:pt x="3834" y="667"/>
                  </a:cubicBezTo>
                  <a:cubicBezTo>
                    <a:pt x="3631" y="739"/>
                    <a:pt x="3548" y="953"/>
                    <a:pt x="3620" y="1143"/>
                  </a:cubicBezTo>
                  <a:lnTo>
                    <a:pt x="3608" y="1143"/>
                  </a:lnTo>
                  <a:cubicBezTo>
                    <a:pt x="3539" y="1015"/>
                    <a:pt x="3409" y="942"/>
                    <a:pt x="3275" y="942"/>
                  </a:cubicBezTo>
                  <a:cubicBezTo>
                    <a:pt x="3223" y="942"/>
                    <a:pt x="3170" y="953"/>
                    <a:pt x="3119" y="977"/>
                  </a:cubicBezTo>
                  <a:cubicBezTo>
                    <a:pt x="2941" y="1072"/>
                    <a:pt x="2858" y="1298"/>
                    <a:pt x="2953" y="1477"/>
                  </a:cubicBezTo>
                  <a:cubicBezTo>
                    <a:pt x="2884" y="1362"/>
                    <a:pt x="2765" y="1301"/>
                    <a:pt x="2642" y="1301"/>
                  </a:cubicBezTo>
                  <a:cubicBezTo>
                    <a:pt x="2574" y="1301"/>
                    <a:pt x="2504" y="1320"/>
                    <a:pt x="2441" y="1358"/>
                  </a:cubicBezTo>
                  <a:cubicBezTo>
                    <a:pt x="2262" y="1453"/>
                    <a:pt x="2227" y="1679"/>
                    <a:pt x="2322" y="1858"/>
                  </a:cubicBezTo>
                  <a:cubicBezTo>
                    <a:pt x="2250" y="1757"/>
                    <a:pt x="2143" y="1704"/>
                    <a:pt x="2034" y="1704"/>
                  </a:cubicBezTo>
                  <a:cubicBezTo>
                    <a:pt x="1961" y="1704"/>
                    <a:pt x="1888" y="1727"/>
                    <a:pt x="1822" y="1774"/>
                  </a:cubicBezTo>
                  <a:cubicBezTo>
                    <a:pt x="1655" y="1894"/>
                    <a:pt x="1607" y="2108"/>
                    <a:pt x="1726" y="2275"/>
                  </a:cubicBezTo>
                  <a:cubicBezTo>
                    <a:pt x="1651" y="2192"/>
                    <a:pt x="1544" y="2146"/>
                    <a:pt x="1438" y="2146"/>
                  </a:cubicBezTo>
                  <a:cubicBezTo>
                    <a:pt x="1359" y="2146"/>
                    <a:pt x="1280" y="2171"/>
                    <a:pt x="1214" y="2227"/>
                  </a:cubicBezTo>
                  <a:cubicBezTo>
                    <a:pt x="1060" y="2370"/>
                    <a:pt x="1036" y="2584"/>
                    <a:pt x="1167" y="2751"/>
                  </a:cubicBezTo>
                  <a:cubicBezTo>
                    <a:pt x="1089" y="2679"/>
                    <a:pt x="997" y="2644"/>
                    <a:pt x="905" y="2644"/>
                  </a:cubicBezTo>
                  <a:cubicBezTo>
                    <a:pt x="813" y="2644"/>
                    <a:pt x="720" y="2679"/>
                    <a:pt x="643" y="2751"/>
                  </a:cubicBezTo>
                  <a:cubicBezTo>
                    <a:pt x="500" y="2906"/>
                    <a:pt x="500" y="3120"/>
                    <a:pt x="643" y="3275"/>
                  </a:cubicBezTo>
                  <a:cubicBezTo>
                    <a:pt x="576" y="3213"/>
                    <a:pt x="489" y="3183"/>
                    <a:pt x="400" y="3183"/>
                  </a:cubicBezTo>
                  <a:cubicBezTo>
                    <a:pt x="298" y="3183"/>
                    <a:pt x="195" y="3222"/>
                    <a:pt x="119" y="3298"/>
                  </a:cubicBezTo>
                  <a:cubicBezTo>
                    <a:pt x="24" y="3418"/>
                    <a:pt x="0" y="3596"/>
                    <a:pt x="83" y="3739"/>
                  </a:cubicBezTo>
                  <a:cubicBezTo>
                    <a:pt x="119" y="3656"/>
                    <a:pt x="202" y="3620"/>
                    <a:pt x="274" y="3584"/>
                  </a:cubicBezTo>
                  <a:cubicBezTo>
                    <a:pt x="310" y="3573"/>
                    <a:pt x="346" y="3568"/>
                    <a:pt x="382" y="3568"/>
                  </a:cubicBezTo>
                  <a:cubicBezTo>
                    <a:pt x="539" y="3568"/>
                    <a:pt x="690" y="3668"/>
                    <a:pt x="738" y="3822"/>
                  </a:cubicBezTo>
                  <a:lnTo>
                    <a:pt x="750" y="3822"/>
                  </a:lnTo>
                  <a:cubicBezTo>
                    <a:pt x="703" y="3632"/>
                    <a:pt x="822" y="3441"/>
                    <a:pt x="1036" y="3394"/>
                  </a:cubicBezTo>
                  <a:cubicBezTo>
                    <a:pt x="1064" y="3387"/>
                    <a:pt x="1092" y="3383"/>
                    <a:pt x="1120" y="3383"/>
                  </a:cubicBezTo>
                  <a:cubicBezTo>
                    <a:pt x="1279" y="3383"/>
                    <a:pt x="1424" y="3497"/>
                    <a:pt x="1465" y="3679"/>
                  </a:cubicBezTo>
                  <a:lnTo>
                    <a:pt x="1476" y="3679"/>
                  </a:lnTo>
                  <a:cubicBezTo>
                    <a:pt x="1453" y="3477"/>
                    <a:pt x="1584" y="3287"/>
                    <a:pt x="1786" y="3263"/>
                  </a:cubicBezTo>
                  <a:cubicBezTo>
                    <a:pt x="1808" y="3259"/>
                    <a:pt x="1830" y="3257"/>
                    <a:pt x="1852" y="3257"/>
                  </a:cubicBezTo>
                  <a:cubicBezTo>
                    <a:pt x="2028" y="3257"/>
                    <a:pt x="2182" y="3382"/>
                    <a:pt x="2203" y="3572"/>
                  </a:cubicBezTo>
                  <a:lnTo>
                    <a:pt x="2227" y="3572"/>
                  </a:lnTo>
                  <a:cubicBezTo>
                    <a:pt x="2203" y="3358"/>
                    <a:pt x="2357" y="3203"/>
                    <a:pt x="2560" y="3179"/>
                  </a:cubicBezTo>
                  <a:cubicBezTo>
                    <a:pt x="2568" y="3179"/>
                    <a:pt x="2575" y="3179"/>
                    <a:pt x="2583" y="3179"/>
                  </a:cubicBezTo>
                  <a:cubicBezTo>
                    <a:pt x="2786" y="3179"/>
                    <a:pt x="2941" y="3330"/>
                    <a:pt x="2953" y="3525"/>
                  </a:cubicBezTo>
                  <a:lnTo>
                    <a:pt x="2965" y="3525"/>
                  </a:lnTo>
                  <a:cubicBezTo>
                    <a:pt x="2965" y="3322"/>
                    <a:pt x="3131" y="3168"/>
                    <a:pt x="3334" y="3168"/>
                  </a:cubicBezTo>
                  <a:cubicBezTo>
                    <a:pt x="3548" y="3168"/>
                    <a:pt x="3691" y="3334"/>
                    <a:pt x="3691" y="3537"/>
                  </a:cubicBezTo>
                  <a:lnTo>
                    <a:pt x="3715" y="3537"/>
                  </a:lnTo>
                  <a:cubicBezTo>
                    <a:pt x="3726" y="3343"/>
                    <a:pt x="3891" y="3214"/>
                    <a:pt x="4082" y="3214"/>
                  </a:cubicBezTo>
                  <a:cubicBezTo>
                    <a:pt x="4091" y="3214"/>
                    <a:pt x="4099" y="3215"/>
                    <a:pt x="4108" y="3215"/>
                  </a:cubicBezTo>
                  <a:cubicBezTo>
                    <a:pt x="4322" y="3227"/>
                    <a:pt x="4453" y="3406"/>
                    <a:pt x="4441" y="3620"/>
                  </a:cubicBezTo>
                  <a:lnTo>
                    <a:pt x="4453" y="3620"/>
                  </a:lnTo>
                  <a:cubicBezTo>
                    <a:pt x="4485" y="3440"/>
                    <a:pt x="4639" y="3316"/>
                    <a:pt x="4807" y="3316"/>
                  </a:cubicBezTo>
                  <a:cubicBezTo>
                    <a:pt x="4828" y="3316"/>
                    <a:pt x="4849" y="3318"/>
                    <a:pt x="4870" y="3322"/>
                  </a:cubicBezTo>
                  <a:cubicBezTo>
                    <a:pt x="5060" y="3346"/>
                    <a:pt x="5203" y="3537"/>
                    <a:pt x="5167" y="3739"/>
                  </a:cubicBezTo>
                  <a:lnTo>
                    <a:pt x="5179" y="3739"/>
                  </a:lnTo>
                  <a:cubicBezTo>
                    <a:pt x="5220" y="3567"/>
                    <a:pt x="5381" y="3455"/>
                    <a:pt x="5546" y="3455"/>
                  </a:cubicBezTo>
                  <a:cubicBezTo>
                    <a:pt x="5575" y="3455"/>
                    <a:pt x="5603" y="3458"/>
                    <a:pt x="5632" y="3465"/>
                  </a:cubicBezTo>
                  <a:cubicBezTo>
                    <a:pt x="5822" y="3513"/>
                    <a:pt x="5941" y="3715"/>
                    <a:pt x="5894" y="3918"/>
                  </a:cubicBezTo>
                  <a:lnTo>
                    <a:pt x="5917" y="3918"/>
                  </a:lnTo>
                  <a:cubicBezTo>
                    <a:pt x="5964" y="3760"/>
                    <a:pt x="6096" y="3668"/>
                    <a:pt x="6242" y="3668"/>
                  </a:cubicBezTo>
                  <a:cubicBezTo>
                    <a:pt x="6284" y="3668"/>
                    <a:pt x="6327" y="3675"/>
                    <a:pt x="6370" y="3691"/>
                  </a:cubicBezTo>
                  <a:cubicBezTo>
                    <a:pt x="6560" y="3751"/>
                    <a:pt x="6668" y="3953"/>
                    <a:pt x="6596" y="4156"/>
                  </a:cubicBezTo>
                  <a:lnTo>
                    <a:pt x="6608" y="4156"/>
                  </a:lnTo>
                  <a:cubicBezTo>
                    <a:pt x="6663" y="4018"/>
                    <a:pt x="6811" y="3929"/>
                    <a:pt x="6958" y="3929"/>
                  </a:cubicBezTo>
                  <a:cubicBezTo>
                    <a:pt x="7001" y="3929"/>
                    <a:pt x="7044" y="3937"/>
                    <a:pt x="7084" y="3953"/>
                  </a:cubicBezTo>
                  <a:cubicBezTo>
                    <a:pt x="7263" y="4037"/>
                    <a:pt x="7358" y="4251"/>
                    <a:pt x="7275" y="4430"/>
                  </a:cubicBezTo>
                  <a:lnTo>
                    <a:pt x="7299" y="4430"/>
                  </a:lnTo>
                  <a:cubicBezTo>
                    <a:pt x="7355" y="4308"/>
                    <a:pt x="7478" y="4236"/>
                    <a:pt x="7607" y="4236"/>
                  </a:cubicBezTo>
                  <a:cubicBezTo>
                    <a:pt x="7667" y="4236"/>
                    <a:pt x="7729" y="4252"/>
                    <a:pt x="7787" y="4287"/>
                  </a:cubicBezTo>
                  <a:cubicBezTo>
                    <a:pt x="7965" y="4370"/>
                    <a:pt x="8037" y="4596"/>
                    <a:pt x="7930" y="4775"/>
                  </a:cubicBezTo>
                  <a:cubicBezTo>
                    <a:pt x="8000" y="4665"/>
                    <a:pt x="8122" y="4602"/>
                    <a:pt x="8248" y="4602"/>
                  </a:cubicBezTo>
                  <a:cubicBezTo>
                    <a:pt x="8314" y="4602"/>
                    <a:pt x="8380" y="4619"/>
                    <a:pt x="8442" y="4656"/>
                  </a:cubicBezTo>
                  <a:cubicBezTo>
                    <a:pt x="8608" y="4763"/>
                    <a:pt x="8668" y="4989"/>
                    <a:pt x="8561" y="5168"/>
                  </a:cubicBezTo>
                  <a:cubicBezTo>
                    <a:pt x="8632" y="5067"/>
                    <a:pt x="8748" y="5014"/>
                    <a:pt x="8859" y="5014"/>
                  </a:cubicBezTo>
                  <a:cubicBezTo>
                    <a:pt x="8932" y="5014"/>
                    <a:pt x="9004" y="5037"/>
                    <a:pt x="9061" y="5084"/>
                  </a:cubicBezTo>
                  <a:cubicBezTo>
                    <a:pt x="9227" y="5203"/>
                    <a:pt x="9263" y="5442"/>
                    <a:pt x="9144" y="5596"/>
                  </a:cubicBezTo>
                  <a:cubicBezTo>
                    <a:pt x="9215" y="5513"/>
                    <a:pt x="9317" y="5471"/>
                    <a:pt x="9419" y="5471"/>
                  </a:cubicBezTo>
                  <a:cubicBezTo>
                    <a:pt x="9505" y="5471"/>
                    <a:pt x="9591" y="5501"/>
                    <a:pt x="9656" y="5561"/>
                  </a:cubicBezTo>
                  <a:cubicBezTo>
                    <a:pt x="9811" y="5704"/>
                    <a:pt x="9823" y="5942"/>
                    <a:pt x="9692" y="6085"/>
                  </a:cubicBezTo>
                  <a:cubicBezTo>
                    <a:pt x="9762" y="6020"/>
                    <a:pt x="9851" y="5988"/>
                    <a:pt x="9943" y="5988"/>
                  </a:cubicBezTo>
                  <a:cubicBezTo>
                    <a:pt x="10039" y="5988"/>
                    <a:pt x="10137" y="6023"/>
                    <a:pt x="10216" y="6096"/>
                  </a:cubicBezTo>
                  <a:cubicBezTo>
                    <a:pt x="10347" y="6251"/>
                    <a:pt x="10347" y="6477"/>
                    <a:pt x="10204" y="6620"/>
                  </a:cubicBezTo>
                  <a:cubicBezTo>
                    <a:pt x="10266" y="6563"/>
                    <a:pt x="10347" y="6535"/>
                    <a:pt x="10429" y="6535"/>
                  </a:cubicBezTo>
                  <a:cubicBezTo>
                    <a:pt x="10535" y="6535"/>
                    <a:pt x="10642" y="6581"/>
                    <a:pt x="10716" y="6668"/>
                  </a:cubicBezTo>
                  <a:cubicBezTo>
                    <a:pt x="10859" y="6811"/>
                    <a:pt x="10823" y="7049"/>
                    <a:pt x="10680" y="7192"/>
                  </a:cubicBezTo>
                  <a:cubicBezTo>
                    <a:pt x="10741" y="7145"/>
                    <a:pt x="10814" y="7122"/>
                    <a:pt x="10887" y="7122"/>
                  </a:cubicBezTo>
                  <a:cubicBezTo>
                    <a:pt x="10997" y="7122"/>
                    <a:pt x="11108" y="7175"/>
                    <a:pt x="11180" y="7275"/>
                  </a:cubicBezTo>
                  <a:cubicBezTo>
                    <a:pt x="11299" y="7442"/>
                    <a:pt x="11251" y="7668"/>
                    <a:pt x="11097" y="7787"/>
                  </a:cubicBezTo>
                  <a:cubicBezTo>
                    <a:pt x="11157" y="7751"/>
                    <a:pt x="11221" y="7734"/>
                    <a:pt x="11284" y="7734"/>
                  </a:cubicBezTo>
                  <a:cubicBezTo>
                    <a:pt x="11408" y="7734"/>
                    <a:pt x="11526" y="7800"/>
                    <a:pt x="11597" y="7918"/>
                  </a:cubicBezTo>
                  <a:cubicBezTo>
                    <a:pt x="11704" y="8097"/>
                    <a:pt x="11644" y="8323"/>
                    <a:pt x="11466" y="8418"/>
                  </a:cubicBezTo>
                  <a:lnTo>
                    <a:pt x="11466" y="8442"/>
                  </a:lnTo>
                  <a:cubicBezTo>
                    <a:pt x="11520" y="8413"/>
                    <a:pt x="11578" y="8400"/>
                    <a:pt x="11635" y="8400"/>
                  </a:cubicBezTo>
                  <a:cubicBezTo>
                    <a:pt x="11768" y="8400"/>
                    <a:pt x="11896" y="8472"/>
                    <a:pt x="11954" y="8597"/>
                  </a:cubicBezTo>
                  <a:cubicBezTo>
                    <a:pt x="12049" y="8775"/>
                    <a:pt x="11966" y="9002"/>
                    <a:pt x="11787" y="9097"/>
                  </a:cubicBezTo>
                  <a:lnTo>
                    <a:pt x="11787" y="9109"/>
                  </a:lnTo>
                  <a:cubicBezTo>
                    <a:pt x="11836" y="9092"/>
                    <a:pt x="11884" y="9083"/>
                    <a:pt x="11931" y="9083"/>
                  </a:cubicBezTo>
                  <a:cubicBezTo>
                    <a:pt x="12079" y="9083"/>
                    <a:pt x="12209" y="9166"/>
                    <a:pt x="12263" y="9311"/>
                  </a:cubicBezTo>
                  <a:cubicBezTo>
                    <a:pt x="12347" y="9514"/>
                    <a:pt x="12252" y="9716"/>
                    <a:pt x="12061" y="9787"/>
                  </a:cubicBezTo>
                  <a:lnTo>
                    <a:pt x="12061" y="9811"/>
                  </a:lnTo>
                  <a:cubicBezTo>
                    <a:pt x="12099" y="9799"/>
                    <a:pt x="12138" y="9794"/>
                    <a:pt x="12176" y="9794"/>
                  </a:cubicBezTo>
                  <a:cubicBezTo>
                    <a:pt x="12331" y="9794"/>
                    <a:pt x="12478" y="9887"/>
                    <a:pt x="12525" y="10049"/>
                  </a:cubicBezTo>
                  <a:cubicBezTo>
                    <a:pt x="12585" y="10240"/>
                    <a:pt x="12478" y="10442"/>
                    <a:pt x="12287" y="10502"/>
                  </a:cubicBezTo>
                  <a:lnTo>
                    <a:pt x="12287" y="10526"/>
                  </a:lnTo>
                  <a:cubicBezTo>
                    <a:pt x="12316" y="10518"/>
                    <a:pt x="12344" y="10515"/>
                    <a:pt x="12372" y="10515"/>
                  </a:cubicBezTo>
                  <a:cubicBezTo>
                    <a:pt x="12531" y="10515"/>
                    <a:pt x="12675" y="10627"/>
                    <a:pt x="12716" y="10799"/>
                  </a:cubicBezTo>
                  <a:cubicBezTo>
                    <a:pt x="12764" y="11002"/>
                    <a:pt x="12644" y="11192"/>
                    <a:pt x="12430" y="11240"/>
                  </a:cubicBezTo>
                  <a:lnTo>
                    <a:pt x="12430" y="11252"/>
                  </a:lnTo>
                  <a:cubicBezTo>
                    <a:pt x="12449" y="11248"/>
                    <a:pt x="12467" y="11247"/>
                    <a:pt x="12486" y="11247"/>
                  </a:cubicBezTo>
                  <a:cubicBezTo>
                    <a:pt x="12658" y="11247"/>
                    <a:pt x="12825" y="11390"/>
                    <a:pt x="12847" y="11561"/>
                  </a:cubicBezTo>
                  <a:cubicBezTo>
                    <a:pt x="12883" y="11752"/>
                    <a:pt x="12728" y="11954"/>
                    <a:pt x="12537" y="11978"/>
                  </a:cubicBezTo>
                  <a:lnTo>
                    <a:pt x="12537" y="11990"/>
                  </a:lnTo>
                  <a:cubicBezTo>
                    <a:pt x="12544" y="11990"/>
                    <a:pt x="12551" y="11989"/>
                    <a:pt x="12558" y="11989"/>
                  </a:cubicBezTo>
                  <a:cubicBezTo>
                    <a:pt x="12751" y="11989"/>
                    <a:pt x="12907" y="12151"/>
                    <a:pt x="12918" y="12335"/>
                  </a:cubicBezTo>
                  <a:cubicBezTo>
                    <a:pt x="12942" y="12550"/>
                    <a:pt x="12775" y="12704"/>
                    <a:pt x="12585" y="12728"/>
                  </a:cubicBezTo>
                  <a:lnTo>
                    <a:pt x="12561" y="12728"/>
                  </a:lnTo>
                  <a:lnTo>
                    <a:pt x="12561" y="12740"/>
                  </a:lnTo>
                  <a:lnTo>
                    <a:pt x="12585" y="12740"/>
                  </a:lnTo>
                  <a:cubicBezTo>
                    <a:pt x="12787" y="12740"/>
                    <a:pt x="12942" y="12919"/>
                    <a:pt x="12942" y="13109"/>
                  </a:cubicBezTo>
                  <a:cubicBezTo>
                    <a:pt x="12942" y="13324"/>
                    <a:pt x="12764" y="13466"/>
                    <a:pt x="12561" y="13466"/>
                  </a:cubicBezTo>
                  <a:lnTo>
                    <a:pt x="12549" y="13466"/>
                  </a:lnTo>
                  <a:lnTo>
                    <a:pt x="12549" y="13478"/>
                  </a:lnTo>
                  <a:lnTo>
                    <a:pt x="12561" y="13478"/>
                  </a:lnTo>
                  <a:cubicBezTo>
                    <a:pt x="12775" y="13502"/>
                    <a:pt x="12906" y="13681"/>
                    <a:pt x="12895" y="13883"/>
                  </a:cubicBezTo>
                  <a:cubicBezTo>
                    <a:pt x="12883" y="14088"/>
                    <a:pt x="12719" y="14217"/>
                    <a:pt x="12517" y="14217"/>
                  </a:cubicBezTo>
                  <a:cubicBezTo>
                    <a:pt x="12508" y="14217"/>
                    <a:pt x="12499" y="14217"/>
                    <a:pt x="12490" y="14216"/>
                  </a:cubicBezTo>
                  <a:lnTo>
                    <a:pt x="12490" y="14228"/>
                  </a:lnTo>
                  <a:cubicBezTo>
                    <a:pt x="12680" y="14252"/>
                    <a:pt x="12823" y="14455"/>
                    <a:pt x="12787" y="14657"/>
                  </a:cubicBezTo>
                  <a:cubicBezTo>
                    <a:pt x="12766" y="14828"/>
                    <a:pt x="12601" y="14960"/>
                    <a:pt x="12422" y="14960"/>
                  </a:cubicBezTo>
                  <a:cubicBezTo>
                    <a:pt x="12401" y="14960"/>
                    <a:pt x="12380" y="14958"/>
                    <a:pt x="12359" y="14955"/>
                  </a:cubicBezTo>
                  <a:lnTo>
                    <a:pt x="12359" y="14967"/>
                  </a:lnTo>
                  <a:cubicBezTo>
                    <a:pt x="12549" y="15014"/>
                    <a:pt x="12668" y="15229"/>
                    <a:pt x="12621" y="15419"/>
                  </a:cubicBezTo>
                  <a:cubicBezTo>
                    <a:pt x="12590" y="15581"/>
                    <a:pt x="12431" y="15691"/>
                    <a:pt x="12266" y="15691"/>
                  </a:cubicBezTo>
                  <a:cubicBezTo>
                    <a:pt x="12238" y="15691"/>
                    <a:pt x="12209" y="15688"/>
                    <a:pt x="12180" y="15681"/>
                  </a:cubicBezTo>
                  <a:lnTo>
                    <a:pt x="12180" y="15705"/>
                  </a:lnTo>
                  <a:cubicBezTo>
                    <a:pt x="12371" y="15764"/>
                    <a:pt x="12478" y="15979"/>
                    <a:pt x="12406" y="16157"/>
                  </a:cubicBezTo>
                  <a:cubicBezTo>
                    <a:pt x="12360" y="16314"/>
                    <a:pt x="12213" y="16407"/>
                    <a:pt x="12066" y="16407"/>
                  </a:cubicBezTo>
                  <a:cubicBezTo>
                    <a:pt x="12024" y="16407"/>
                    <a:pt x="11982" y="16399"/>
                    <a:pt x="11942" y="16383"/>
                  </a:cubicBezTo>
                  <a:lnTo>
                    <a:pt x="11942" y="16395"/>
                  </a:lnTo>
                  <a:cubicBezTo>
                    <a:pt x="12121" y="16479"/>
                    <a:pt x="12204" y="16693"/>
                    <a:pt x="12133" y="16872"/>
                  </a:cubicBezTo>
                  <a:cubicBezTo>
                    <a:pt x="12077" y="17010"/>
                    <a:pt x="11930" y="17098"/>
                    <a:pt x="11783" y="17098"/>
                  </a:cubicBezTo>
                  <a:cubicBezTo>
                    <a:pt x="11740" y="17098"/>
                    <a:pt x="11697" y="17090"/>
                    <a:pt x="11656" y="17074"/>
                  </a:cubicBezTo>
                  <a:lnTo>
                    <a:pt x="11656" y="17086"/>
                  </a:lnTo>
                  <a:cubicBezTo>
                    <a:pt x="11835" y="17169"/>
                    <a:pt x="11894" y="17395"/>
                    <a:pt x="11811" y="17574"/>
                  </a:cubicBezTo>
                  <a:cubicBezTo>
                    <a:pt x="11744" y="17699"/>
                    <a:pt x="11613" y="17766"/>
                    <a:pt x="11479" y="17766"/>
                  </a:cubicBezTo>
                  <a:cubicBezTo>
                    <a:pt x="11422" y="17766"/>
                    <a:pt x="11364" y="17754"/>
                    <a:pt x="11311" y="17729"/>
                  </a:cubicBezTo>
                  <a:lnTo>
                    <a:pt x="11311" y="17729"/>
                  </a:lnTo>
                  <a:cubicBezTo>
                    <a:pt x="11478" y="17824"/>
                    <a:pt x="11537" y="18062"/>
                    <a:pt x="11418" y="18229"/>
                  </a:cubicBezTo>
                  <a:cubicBezTo>
                    <a:pt x="11349" y="18336"/>
                    <a:pt x="11227" y="18399"/>
                    <a:pt x="11107" y="18399"/>
                  </a:cubicBezTo>
                  <a:cubicBezTo>
                    <a:pt x="11040" y="18399"/>
                    <a:pt x="10974" y="18379"/>
                    <a:pt x="10918" y="18336"/>
                  </a:cubicBezTo>
                  <a:lnTo>
                    <a:pt x="10918" y="18336"/>
                  </a:lnTo>
                  <a:cubicBezTo>
                    <a:pt x="11073" y="18455"/>
                    <a:pt x="11109" y="18693"/>
                    <a:pt x="10990" y="18836"/>
                  </a:cubicBezTo>
                  <a:lnTo>
                    <a:pt x="10954" y="18872"/>
                  </a:lnTo>
                  <a:cubicBezTo>
                    <a:pt x="10990" y="18872"/>
                    <a:pt x="11001" y="18860"/>
                    <a:pt x="11037" y="18860"/>
                  </a:cubicBezTo>
                  <a:cubicBezTo>
                    <a:pt x="11228" y="18777"/>
                    <a:pt x="11311" y="18574"/>
                    <a:pt x="11240" y="18384"/>
                  </a:cubicBezTo>
                  <a:lnTo>
                    <a:pt x="11251" y="18384"/>
                  </a:lnTo>
                  <a:cubicBezTo>
                    <a:pt x="11322" y="18516"/>
                    <a:pt x="11465" y="18590"/>
                    <a:pt x="11607" y="18590"/>
                  </a:cubicBezTo>
                  <a:cubicBezTo>
                    <a:pt x="11656" y="18590"/>
                    <a:pt x="11705" y="18581"/>
                    <a:pt x="11752" y="18562"/>
                  </a:cubicBezTo>
                  <a:cubicBezTo>
                    <a:pt x="11930" y="18467"/>
                    <a:pt x="12002" y="18241"/>
                    <a:pt x="11930" y="18062"/>
                  </a:cubicBezTo>
                  <a:lnTo>
                    <a:pt x="11942" y="18062"/>
                  </a:lnTo>
                  <a:cubicBezTo>
                    <a:pt x="12015" y="18184"/>
                    <a:pt x="12137" y="18250"/>
                    <a:pt x="12265" y="18250"/>
                  </a:cubicBezTo>
                  <a:cubicBezTo>
                    <a:pt x="12324" y="18250"/>
                    <a:pt x="12385" y="18236"/>
                    <a:pt x="12442" y="18205"/>
                  </a:cubicBezTo>
                  <a:cubicBezTo>
                    <a:pt x="12621" y="18098"/>
                    <a:pt x="12680" y="17872"/>
                    <a:pt x="12585" y="17693"/>
                  </a:cubicBezTo>
                  <a:lnTo>
                    <a:pt x="12585" y="17693"/>
                  </a:lnTo>
                  <a:cubicBezTo>
                    <a:pt x="12659" y="17797"/>
                    <a:pt x="12770" y="17855"/>
                    <a:pt x="12884" y="17855"/>
                  </a:cubicBezTo>
                  <a:cubicBezTo>
                    <a:pt x="12952" y="17855"/>
                    <a:pt x="13022" y="17833"/>
                    <a:pt x="13085" y="17788"/>
                  </a:cubicBezTo>
                  <a:cubicBezTo>
                    <a:pt x="13252" y="17657"/>
                    <a:pt x="13299" y="17443"/>
                    <a:pt x="13180" y="17276"/>
                  </a:cubicBezTo>
                  <a:lnTo>
                    <a:pt x="13180" y="17276"/>
                  </a:lnTo>
                  <a:cubicBezTo>
                    <a:pt x="13254" y="17370"/>
                    <a:pt x="13358" y="17415"/>
                    <a:pt x="13462" y="17415"/>
                  </a:cubicBezTo>
                  <a:cubicBezTo>
                    <a:pt x="13543" y="17415"/>
                    <a:pt x="13625" y="17388"/>
                    <a:pt x="13692" y="17336"/>
                  </a:cubicBezTo>
                  <a:cubicBezTo>
                    <a:pt x="13859" y="17205"/>
                    <a:pt x="13871" y="16979"/>
                    <a:pt x="13752" y="16812"/>
                  </a:cubicBezTo>
                  <a:lnTo>
                    <a:pt x="13752" y="16812"/>
                  </a:lnTo>
                  <a:cubicBezTo>
                    <a:pt x="13826" y="16893"/>
                    <a:pt x="13926" y="16931"/>
                    <a:pt x="14026" y="16931"/>
                  </a:cubicBezTo>
                  <a:cubicBezTo>
                    <a:pt x="14117" y="16931"/>
                    <a:pt x="14207" y="16899"/>
                    <a:pt x="14276" y="16836"/>
                  </a:cubicBezTo>
                  <a:cubicBezTo>
                    <a:pt x="14430" y="16693"/>
                    <a:pt x="14430" y="16455"/>
                    <a:pt x="14288" y="16312"/>
                  </a:cubicBezTo>
                  <a:lnTo>
                    <a:pt x="14288" y="16312"/>
                  </a:lnTo>
                  <a:cubicBezTo>
                    <a:pt x="14358" y="16372"/>
                    <a:pt x="14447" y="16402"/>
                    <a:pt x="14535" y="16402"/>
                  </a:cubicBezTo>
                  <a:cubicBezTo>
                    <a:pt x="14638" y="16402"/>
                    <a:pt x="14740" y="16360"/>
                    <a:pt x="14811" y="16276"/>
                  </a:cubicBezTo>
                  <a:cubicBezTo>
                    <a:pt x="14942" y="16133"/>
                    <a:pt x="14930" y="15895"/>
                    <a:pt x="14788" y="15764"/>
                  </a:cubicBezTo>
                  <a:lnTo>
                    <a:pt x="14788" y="15764"/>
                  </a:lnTo>
                  <a:cubicBezTo>
                    <a:pt x="14849" y="15812"/>
                    <a:pt x="14922" y="15834"/>
                    <a:pt x="14994" y="15834"/>
                  </a:cubicBezTo>
                  <a:cubicBezTo>
                    <a:pt x="15105" y="15834"/>
                    <a:pt x="15216" y="15782"/>
                    <a:pt x="15288" y="15681"/>
                  </a:cubicBezTo>
                  <a:cubicBezTo>
                    <a:pt x="15407" y="15526"/>
                    <a:pt x="15383" y="15300"/>
                    <a:pt x="15216" y="15181"/>
                  </a:cubicBezTo>
                  <a:lnTo>
                    <a:pt x="15216" y="15181"/>
                  </a:lnTo>
                  <a:cubicBezTo>
                    <a:pt x="15277" y="15216"/>
                    <a:pt x="15347" y="15233"/>
                    <a:pt x="15416" y="15233"/>
                  </a:cubicBezTo>
                  <a:cubicBezTo>
                    <a:pt x="15537" y="15233"/>
                    <a:pt x="15656" y="15180"/>
                    <a:pt x="15716" y="15074"/>
                  </a:cubicBezTo>
                  <a:cubicBezTo>
                    <a:pt x="15823" y="14907"/>
                    <a:pt x="15776" y="14669"/>
                    <a:pt x="15621" y="14574"/>
                  </a:cubicBezTo>
                  <a:lnTo>
                    <a:pt x="15621" y="14574"/>
                  </a:lnTo>
                  <a:cubicBezTo>
                    <a:pt x="15674" y="14599"/>
                    <a:pt x="15731" y="14611"/>
                    <a:pt x="15787" y="14611"/>
                  </a:cubicBezTo>
                  <a:cubicBezTo>
                    <a:pt x="15917" y="14611"/>
                    <a:pt x="16042" y="14544"/>
                    <a:pt x="16109" y="14419"/>
                  </a:cubicBezTo>
                  <a:cubicBezTo>
                    <a:pt x="16193" y="14240"/>
                    <a:pt x="16133" y="14014"/>
                    <a:pt x="15954" y="13931"/>
                  </a:cubicBezTo>
                  <a:lnTo>
                    <a:pt x="15954" y="13919"/>
                  </a:lnTo>
                  <a:cubicBezTo>
                    <a:pt x="16000" y="13937"/>
                    <a:pt x="16048" y="13946"/>
                    <a:pt x="16096" y="13946"/>
                  </a:cubicBezTo>
                  <a:cubicBezTo>
                    <a:pt x="16237" y="13946"/>
                    <a:pt x="16377" y="13868"/>
                    <a:pt x="16431" y="13716"/>
                  </a:cubicBezTo>
                  <a:cubicBezTo>
                    <a:pt x="16514" y="13538"/>
                    <a:pt x="16431" y="13324"/>
                    <a:pt x="16240" y="13240"/>
                  </a:cubicBezTo>
                  <a:lnTo>
                    <a:pt x="16240" y="13228"/>
                  </a:lnTo>
                  <a:cubicBezTo>
                    <a:pt x="16281" y="13241"/>
                    <a:pt x="16322" y="13247"/>
                    <a:pt x="16363" y="13247"/>
                  </a:cubicBezTo>
                  <a:cubicBezTo>
                    <a:pt x="16515" y="13247"/>
                    <a:pt x="16658" y="13162"/>
                    <a:pt x="16705" y="13002"/>
                  </a:cubicBezTo>
                  <a:cubicBezTo>
                    <a:pt x="16764" y="12812"/>
                    <a:pt x="16669" y="12609"/>
                    <a:pt x="16478" y="12550"/>
                  </a:cubicBezTo>
                  <a:lnTo>
                    <a:pt x="16478" y="12526"/>
                  </a:lnTo>
                  <a:cubicBezTo>
                    <a:pt x="16509" y="12533"/>
                    <a:pt x="16539" y="12537"/>
                    <a:pt x="16570" y="12537"/>
                  </a:cubicBezTo>
                  <a:cubicBezTo>
                    <a:pt x="16733" y="12537"/>
                    <a:pt x="16891" y="12434"/>
                    <a:pt x="16931" y="12264"/>
                  </a:cubicBezTo>
                  <a:cubicBezTo>
                    <a:pt x="16966" y="12073"/>
                    <a:pt x="16871" y="11859"/>
                    <a:pt x="16657" y="11811"/>
                  </a:cubicBezTo>
                  <a:lnTo>
                    <a:pt x="16657" y="11800"/>
                  </a:lnTo>
                  <a:cubicBezTo>
                    <a:pt x="16677" y="11803"/>
                    <a:pt x="16697" y="11805"/>
                    <a:pt x="16716" y="11805"/>
                  </a:cubicBezTo>
                  <a:cubicBezTo>
                    <a:pt x="16888" y="11805"/>
                    <a:pt x="17054" y="11673"/>
                    <a:pt x="17086" y="11502"/>
                  </a:cubicBezTo>
                  <a:cubicBezTo>
                    <a:pt x="17121" y="11311"/>
                    <a:pt x="16990" y="11121"/>
                    <a:pt x="16788" y="11073"/>
                  </a:cubicBezTo>
                  <a:lnTo>
                    <a:pt x="16788" y="11061"/>
                  </a:lnTo>
                  <a:cubicBezTo>
                    <a:pt x="16796" y="11062"/>
                    <a:pt x="16803" y="11062"/>
                    <a:pt x="16811" y="11062"/>
                  </a:cubicBezTo>
                  <a:cubicBezTo>
                    <a:pt x="17015" y="11062"/>
                    <a:pt x="17181" y="10912"/>
                    <a:pt x="17193" y="10728"/>
                  </a:cubicBezTo>
                  <a:cubicBezTo>
                    <a:pt x="17193" y="10502"/>
                    <a:pt x="17050" y="10323"/>
                    <a:pt x="16847" y="10311"/>
                  </a:cubicBezTo>
                  <a:cubicBezTo>
                    <a:pt x="16839" y="10311"/>
                    <a:pt x="16837" y="10306"/>
                    <a:pt x="16839" y="10306"/>
                  </a:cubicBezTo>
                  <a:lnTo>
                    <a:pt x="16839" y="10306"/>
                  </a:lnTo>
                  <a:cubicBezTo>
                    <a:pt x="16841" y="10306"/>
                    <a:pt x="16843" y="10307"/>
                    <a:pt x="16847" y="10311"/>
                  </a:cubicBezTo>
                  <a:cubicBezTo>
                    <a:pt x="17062" y="10311"/>
                    <a:pt x="17228" y="10145"/>
                    <a:pt x="17228" y="9942"/>
                  </a:cubicBezTo>
                  <a:cubicBezTo>
                    <a:pt x="17228" y="9728"/>
                    <a:pt x="17062" y="9573"/>
                    <a:pt x="16859" y="9573"/>
                  </a:cubicBezTo>
                  <a:lnTo>
                    <a:pt x="16847" y="9573"/>
                  </a:lnTo>
                  <a:lnTo>
                    <a:pt x="16847" y="9549"/>
                  </a:lnTo>
                  <a:lnTo>
                    <a:pt x="16859" y="9549"/>
                  </a:lnTo>
                  <a:cubicBezTo>
                    <a:pt x="17074" y="9537"/>
                    <a:pt x="17228" y="9371"/>
                    <a:pt x="17205" y="9168"/>
                  </a:cubicBezTo>
                  <a:cubicBezTo>
                    <a:pt x="17193" y="8962"/>
                    <a:pt x="17039" y="8822"/>
                    <a:pt x="16847" y="8822"/>
                  </a:cubicBezTo>
                  <a:cubicBezTo>
                    <a:pt x="16839" y="8822"/>
                    <a:pt x="16831" y="8823"/>
                    <a:pt x="16824" y="8823"/>
                  </a:cubicBezTo>
                  <a:lnTo>
                    <a:pt x="16824" y="8811"/>
                  </a:lnTo>
                  <a:cubicBezTo>
                    <a:pt x="17014" y="8775"/>
                    <a:pt x="17157" y="8597"/>
                    <a:pt x="17133" y="8394"/>
                  </a:cubicBezTo>
                  <a:cubicBezTo>
                    <a:pt x="17101" y="8222"/>
                    <a:pt x="16952" y="8080"/>
                    <a:pt x="16775" y="8080"/>
                  </a:cubicBezTo>
                  <a:cubicBezTo>
                    <a:pt x="16756" y="8080"/>
                    <a:pt x="16736" y="8081"/>
                    <a:pt x="16716" y="8085"/>
                  </a:cubicBezTo>
                  <a:lnTo>
                    <a:pt x="16716" y="8061"/>
                  </a:lnTo>
                  <a:cubicBezTo>
                    <a:pt x="16907" y="8025"/>
                    <a:pt x="17050" y="7823"/>
                    <a:pt x="17002" y="7632"/>
                  </a:cubicBezTo>
                  <a:cubicBezTo>
                    <a:pt x="16960" y="7463"/>
                    <a:pt x="16805" y="7341"/>
                    <a:pt x="16628" y="7341"/>
                  </a:cubicBezTo>
                  <a:cubicBezTo>
                    <a:pt x="16606" y="7341"/>
                    <a:pt x="16584" y="7343"/>
                    <a:pt x="16562" y="7347"/>
                  </a:cubicBezTo>
                  <a:lnTo>
                    <a:pt x="16562" y="7335"/>
                  </a:lnTo>
                  <a:cubicBezTo>
                    <a:pt x="16764" y="7275"/>
                    <a:pt x="16859" y="7073"/>
                    <a:pt x="16800" y="6870"/>
                  </a:cubicBezTo>
                  <a:cubicBezTo>
                    <a:pt x="16751" y="6716"/>
                    <a:pt x="16609" y="6616"/>
                    <a:pt x="16455" y="6616"/>
                  </a:cubicBezTo>
                  <a:cubicBezTo>
                    <a:pt x="16419" y="6616"/>
                    <a:pt x="16383" y="6621"/>
                    <a:pt x="16347" y="6632"/>
                  </a:cubicBezTo>
                  <a:lnTo>
                    <a:pt x="16347" y="6620"/>
                  </a:lnTo>
                  <a:cubicBezTo>
                    <a:pt x="16538" y="6549"/>
                    <a:pt x="16633" y="6335"/>
                    <a:pt x="16550" y="6144"/>
                  </a:cubicBezTo>
                  <a:cubicBezTo>
                    <a:pt x="16496" y="6001"/>
                    <a:pt x="16361" y="5911"/>
                    <a:pt x="16217" y="5911"/>
                  </a:cubicBezTo>
                  <a:cubicBezTo>
                    <a:pt x="16169" y="5911"/>
                    <a:pt x="16121" y="5921"/>
                    <a:pt x="16073" y="5942"/>
                  </a:cubicBezTo>
                  <a:lnTo>
                    <a:pt x="16073" y="5918"/>
                  </a:lnTo>
                  <a:cubicBezTo>
                    <a:pt x="16252" y="5835"/>
                    <a:pt x="16335" y="5608"/>
                    <a:pt x="16240" y="5430"/>
                  </a:cubicBezTo>
                  <a:cubicBezTo>
                    <a:pt x="16180" y="5301"/>
                    <a:pt x="16047" y="5228"/>
                    <a:pt x="15910" y="5228"/>
                  </a:cubicBezTo>
                  <a:cubicBezTo>
                    <a:pt x="15856" y="5228"/>
                    <a:pt x="15802" y="5240"/>
                    <a:pt x="15752" y="5263"/>
                  </a:cubicBezTo>
                  <a:lnTo>
                    <a:pt x="15752" y="5251"/>
                  </a:lnTo>
                  <a:cubicBezTo>
                    <a:pt x="15931" y="5144"/>
                    <a:pt x="15990" y="4930"/>
                    <a:pt x="15883" y="4751"/>
                  </a:cubicBezTo>
                  <a:cubicBezTo>
                    <a:pt x="15810" y="4630"/>
                    <a:pt x="15688" y="4563"/>
                    <a:pt x="15557" y="4563"/>
                  </a:cubicBezTo>
                  <a:cubicBezTo>
                    <a:pt x="15495" y="4563"/>
                    <a:pt x="15432" y="4578"/>
                    <a:pt x="15371" y="4608"/>
                  </a:cubicBezTo>
                  <a:cubicBezTo>
                    <a:pt x="15538" y="4489"/>
                    <a:pt x="15585" y="4275"/>
                    <a:pt x="15466" y="4108"/>
                  </a:cubicBezTo>
                  <a:cubicBezTo>
                    <a:pt x="15392" y="4004"/>
                    <a:pt x="15277" y="3947"/>
                    <a:pt x="15160" y="3947"/>
                  </a:cubicBezTo>
                  <a:cubicBezTo>
                    <a:pt x="15089" y="3947"/>
                    <a:pt x="15017" y="3968"/>
                    <a:pt x="14954" y="4013"/>
                  </a:cubicBezTo>
                  <a:cubicBezTo>
                    <a:pt x="15109" y="3882"/>
                    <a:pt x="15133" y="3656"/>
                    <a:pt x="15002" y="3501"/>
                  </a:cubicBezTo>
                  <a:cubicBezTo>
                    <a:pt x="14928" y="3414"/>
                    <a:pt x="14825" y="3368"/>
                    <a:pt x="14718" y="3368"/>
                  </a:cubicBezTo>
                  <a:cubicBezTo>
                    <a:pt x="14635" y="3368"/>
                    <a:pt x="14551" y="3396"/>
                    <a:pt x="14478" y="3453"/>
                  </a:cubicBezTo>
                  <a:cubicBezTo>
                    <a:pt x="14633" y="3322"/>
                    <a:pt x="14633" y="3084"/>
                    <a:pt x="14502" y="2929"/>
                  </a:cubicBezTo>
                  <a:cubicBezTo>
                    <a:pt x="14429" y="2856"/>
                    <a:pt x="14331" y="2821"/>
                    <a:pt x="14234" y="2821"/>
                  </a:cubicBezTo>
                  <a:cubicBezTo>
                    <a:pt x="14141" y="2821"/>
                    <a:pt x="14048" y="2853"/>
                    <a:pt x="13978" y="2917"/>
                  </a:cubicBezTo>
                  <a:cubicBezTo>
                    <a:pt x="14109" y="2763"/>
                    <a:pt x="14097" y="2525"/>
                    <a:pt x="13942" y="2394"/>
                  </a:cubicBezTo>
                  <a:cubicBezTo>
                    <a:pt x="13877" y="2334"/>
                    <a:pt x="13791" y="2304"/>
                    <a:pt x="13705" y="2304"/>
                  </a:cubicBezTo>
                  <a:cubicBezTo>
                    <a:pt x="13604" y="2304"/>
                    <a:pt x="13501" y="2345"/>
                    <a:pt x="13430" y="2429"/>
                  </a:cubicBezTo>
                  <a:cubicBezTo>
                    <a:pt x="13549" y="2263"/>
                    <a:pt x="13514" y="2036"/>
                    <a:pt x="13347" y="1917"/>
                  </a:cubicBezTo>
                  <a:cubicBezTo>
                    <a:pt x="13285" y="1869"/>
                    <a:pt x="13210" y="1846"/>
                    <a:pt x="13136" y="1846"/>
                  </a:cubicBezTo>
                  <a:cubicBezTo>
                    <a:pt x="13027" y="1846"/>
                    <a:pt x="12918" y="1896"/>
                    <a:pt x="12847" y="1989"/>
                  </a:cubicBezTo>
                  <a:cubicBezTo>
                    <a:pt x="12954" y="1834"/>
                    <a:pt x="12906" y="1596"/>
                    <a:pt x="12728" y="1489"/>
                  </a:cubicBezTo>
                  <a:cubicBezTo>
                    <a:pt x="12668" y="1451"/>
                    <a:pt x="12600" y="1432"/>
                    <a:pt x="12532" y="1432"/>
                  </a:cubicBezTo>
                  <a:cubicBezTo>
                    <a:pt x="12408" y="1432"/>
                    <a:pt x="12285" y="1493"/>
                    <a:pt x="12216" y="1608"/>
                  </a:cubicBezTo>
                  <a:cubicBezTo>
                    <a:pt x="12311" y="1429"/>
                    <a:pt x="12252" y="1203"/>
                    <a:pt x="12073" y="1108"/>
                  </a:cubicBezTo>
                  <a:cubicBezTo>
                    <a:pt x="12020" y="1083"/>
                    <a:pt x="11962" y="1071"/>
                    <a:pt x="11905" y="1071"/>
                  </a:cubicBezTo>
                  <a:cubicBezTo>
                    <a:pt x="11772" y="1071"/>
                    <a:pt x="11643" y="1137"/>
                    <a:pt x="11585" y="1263"/>
                  </a:cubicBezTo>
                  <a:lnTo>
                    <a:pt x="11561" y="1263"/>
                  </a:lnTo>
                  <a:cubicBezTo>
                    <a:pt x="11644" y="1084"/>
                    <a:pt x="11561" y="858"/>
                    <a:pt x="11371" y="786"/>
                  </a:cubicBezTo>
                  <a:cubicBezTo>
                    <a:pt x="11325" y="768"/>
                    <a:pt x="11276" y="759"/>
                    <a:pt x="11228" y="759"/>
                  </a:cubicBezTo>
                  <a:cubicBezTo>
                    <a:pt x="11086" y="759"/>
                    <a:pt x="10947" y="835"/>
                    <a:pt x="10894" y="977"/>
                  </a:cubicBezTo>
                  <a:lnTo>
                    <a:pt x="10882" y="977"/>
                  </a:lnTo>
                  <a:cubicBezTo>
                    <a:pt x="10942" y="786"/>
                    <a:pt x="10847" y="584"/>
                    <a:pt x="10656" y="524"/>
                  </a:cubicBezTo>
                  <a:cubicBezTo>
                    <a:pt x="10615" y="512"/>
                    <a:pt x="10573" y="505"/>
                    <a:pt x="10532" y="505"/>
                  </a:cubicBezTo>
                  <a:cubicBezTo>
                    <a:pt x="10381" y="505"/>
                    <a:pt x="10239" y="589"/>
                    <a:pt x="10192" y="739"/>
                  </a:cubicBezTo>
                  <a:lnTo>
                    <a:pt x="10180" y="739"/>
                  </a:lnTo>
                  <a:cubicBezTo>
                    <a:pt x="10228" y="548"/>
                    <a:pt x="10108" y="346"/>
                    <a:pt x="9918" y="298"/>
                  </a:cubicBezTo>
                  <a:cubicBezTo>
                    <a:pt x="9888" y="291"/>
                    <a:pt x="9858" y="288"/>
                    <a:pt x="9828" y="288"/>
                  </a:cubicBezTo>
                  <a:cubicBezTo>
                    <a:pt x="9659" y="288"/>
                    <a:pt x="9506" y="398"/>
                    <a:pt x="9466" y="560"/>
                  </a:cubicBezTo>
                  <a:lnTo>
                    <a:pt x="9454" y="560"/>
                  </a:lnTo>
                  <a:cubicBezTo>
                    <a:pt x="9489" y="370"/>
                    <a:pt x="9346" y="179"/>
                    <a:pt x="9156" y="143"/>
                  </a:cubicBezTo>
                  <a:cubicBezTo>
                    <a:pt x="9141" y="141"/>
                    <a:pt x="9126" y="141"/>
                    <a:pt x="9111" y="141"/>
                  </a:cubicBezTo>
                  <a:cubicBezTo>
                    <a:pt x="8936" y="141"/>
                    <a:pt x="8772" y="266"/>
                    <a:pt x="8739" y="441"/>
                  </a:cubicBezTo>
                  <a:lnTo>
                    <a:pt x="8727" y="441"/>
                  </a:lnTo>
                  <a:cubicBezTo>
                    <a:pt x="8739" y="239"/>
                    <a:pt x="8596" y="60"/>
                    <a:pt x="8394" y="48"/>
                  </a:cubicBezTo>
                  <a:cubicBezTo>
                    <a:pt x="8380" y="46"/>
                    <a:pt x="8366" y="46"/>
                    <a:pt x="8353" y="46"/>
                  </a:cubicBezTo>
                  <a:cubicBezTo>
                    <a:pt x="8168" y="46"/>
                    <a:pt x="8012" y="192"/>
                    <a:pt x="8001" y="370"/>
                  </a:cubicBezTo>
                  <a:lnTo>
                    <a:pt x="7977" y="370"/>
                  </a:lnTo>
                  <a:cubicBezTo>
                    <a:pt x="7977" y="167"/>
                    <a:pt x="7822" y="0"/>
                    <a:pt x="7620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4191000" y="-208225"/>
              <a:ext cx="290225" cy="130100"/>
            </a:xfrm>
            <a:custGeom>
              <a:rect b="b" l="l" r="r" t="t"/>
              <a:pathLst>
                <a:path extrusionOk="0" h="5204" w="11609">
                  <a:moveTo>
                    <a:pt x="5810" y="0"/>
                  </a:moveTo>
                  <a:cubicBezTo>
                    <a:pt x="0" y="0"/>
                    <a:pt x="310" y="5203"/>
                    <a:pt x="310" y="5203"/>
                  </a:cubicBezTo>
                  <a:lnTo>
                    <a:pt x="5810" y="3274"/>
                  </a:lnTo>
                  <a:lnTo>
                    <a:pt x="11299" y="5203"/>
                  </a:lnTo>
                  <a:cubicBezTo>
                    <a:pt x="11299" y="5203"/>
                    <a:pt x="11609" y="0"/>
                    <a:pt x="5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4191275" y="-208225"/>
              <a:ext cx="177725" cy="130100"/>
            </a:xfrm>
            <a:custGeom>
              <a:rect b="b" l="l" r="r" t="t"/>
              <a:pathLst>
                <a:path extrusionOk="0" h="5204" w="7109">
                  <a:moveTo>
                    <a:pt x="5811" y="0"/>
                  </a:moveTo>
                  <a:cubicBezTo>
                    <a:pt x="1" y="0"/>
                    <a:pt x="310" y="5203"/>
                    <a:pt x="310" y="5203"/>
                  </a:cubicBezTo>
                  <a:lnTo>
                    <a:pt x="5811" y="3274"/>
                  </a:lnTo>
                  <a:lnTo>
                    <a:pt x="6252" y="3429"/>
                  </a:lnTo>
                  <a:cubicBezTo>
                    <a:pt x="6835" y="2834"/>
                    <a:pt x="7109" y="2346"/>
                    <a:pt x="6716" y="2108"/>
                  </a:cubicBezTo>
                  <a:cubicBezTo>
                    <a:pt x="6301" y="1865"/>
                    <a:pt x="5677" y="1799"/>
                    <a:pt x="5045" y="1799"/>
                  </a:cubicBezTo>
                  <a:cubicBezTo>
                    <a:pt x="4299" y="1799"/>
                    <a:pt x="3542" y="1891"/>
                    <a:pt x="3101" y="1891"/>
                  </a:cubicBezTo>
                  <a:cubicBezTo>
                    <a:pt x="2704" y="1891"/>
                    <a:pt x="2563" y="1817"/>
                    <a:pt x="2918" y="1536"/>
                  </a:cubicBezTo>
                  <a:cubicBezTo>
                    <a:pt x="4001" y="691"/>
                    <a:pt x="6264" y="36"/>
                    <a:pt x="6264" y="36"/>
                  </a:cubicBezTo>
                  <a:cubicBezTo>
                    <a:pt x="6252" y="24"/>
                    <a:pt x="6240" y="24"/>
                    <a:pt x="6228" y="12"/>
                  </a:cubicBezTo>
                  <a:cubicBezTo>
                    <a:pt x="6085" y="12"/>
                    <a:pt x="5942" y="0"/>
                    <a:pt x="581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4144250" y="-35350"/>
              <a:ext cx="83975" cy="79625"/>
            </a:xfrm>
            <a:custGeom>
              <a:rect b="b" l="l" r="r" t="t"/>
              <a:pathLst>
                <a:path extrusionOk="0" h="3185" w="3359">
                  <a:moveTo>
                    <a:pt x="1410" y="0"/>
                  </a:moveTo>
                  <a:cubicBezTo>
                    <a:pt x="1148" y="0"/>
                    <a:pt x="895" y="74"/>
                    <a:pt x="679" y="229"/>
                  </a:cubicBezTo>
                  <a:cubicBezTo>
                    <a:pt x="60" y="681"/>
                    <a:pt x="1" y="1670"/>
                    <a:pt x="548" y="2408"/>
                  </a:cubicBezTo>
                  <a:cubicBezTo>
                    <a:pt x="909" y="2909"/>
                    <a:pt x="1445" y="3184"/>
                    <a:pt x="1949" y="3184"/>
                  </a:cubicBezTo>
                  <a:cubicBezTo>
                    <a:pt x="2211" y="3184"/>
                    <a:pt x="2464" y="3110"/>
                    <a:pt x="2680" y="2955"/>
                  </a:cubicBezTo>
                  <a:cubicBezTo>
                    <a:pt x="3299" y="2515"/>
                    <a:pt x="3358" y="1539"/>
                    <a:pt x="2811" y="777"/>
                  </a:cubicBezTo>
                  <a:cubicBezTo>
                    <a:pt x="2450" y="275"/>
                    <a:pt x="1914" y="0"/>
                    <a:pt x="1410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4146625" y="-16150"/>
              <a:ext cx="54800" cy="60550"/>
            </a:xfrm>
            <a:custGeom>
              <a:rect b="b" l="l" r="r" t="t"/>
              <a:pathLst>
                <a:path extrusionOk="0" h="2422" w="2192">
                  <a:moveTo>
                    <a:pt x="331" y="0"/>
                  </a:moveTo>
                  <a:cubicBezTo>
                    <a:pt x="280" y="0"/>
                    <a:pt x="229" y="3"/>
                    <a:pt x="180" y="9"/>
                  </a:cubicBezTo>
                  <a:cubicBezTo>
                    <a:pt x="1" y="497"/>
                    <a:pt x="84" y="1140"/>
                    <a:pt x="465" y="1664"/>
                  </a:cubicBezTo>
                  <a:cubicBezTo>
                    <a:pt x="834" y="2151"/>
                    <a:pt x="1370" y="2422"/>
                    <a:pt x="1867" y="2422"/>
                  </a:cubicBezTo>
                  <a:cubicBezTo>
                    <a:pt x="1916" y="2422"/>
                    <a:pt x="1965" y="2419"/>
                    <a:pt x="2013" y="2414"/>
                  </a:cubicBezTo>
                  <a:cubicBezTo>
                    <a:pt x="2192" y="1926"/>
                    <a:pt x="2120" y="1283"/>
                    <a:pt x="1727" y="771"/>
                  </a:cubicBezTo>
                  <a:cubicBezTo>
                    <a:pt x="1371" y="263"/>
                    <a:pt x="828" y="0"/>
                    <a:pt x="331" y="0"/>
                  </a:cubicBezTo>
                  <a:close/>
                </a:path>
              </a:pathLst>
            </a:custGeom>
            <a:solidFill>
              <a:srgbClr val="33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4198725" y="-155575"/>
              <a:ext cx="274775" cy="315875"/>
            </a:xfrm>
            <a:custGeom>
              <a:rect b="b" l="l" r="r" t="t"/>
              <a:pathLst>
                <a:path extrusionOk="0" h="12635" w="10991">
                  <a:moveTo>
                    <a:pt x="5441" y="1"/>
                  </a:moveTo>
                  <a:cubicBezTo>
                    <a:pt x="4953" y="1"/>
                    <a:pt x="1641" y="113"/>
                    <a:pt x="1" y="3097"/>
                  </a:cubicBezTo>
                  <a:cubicBezTo>
                    <a:pt x="405" y="7622"/>
                    <a:pt x="834" y="10289"/>
                    <a:pt x="1965" y="11074"/>
                  </a:cubicBezTo>
                  <a:cubicBezTo>
                    <a:pt x="3096" y="11884"/>
                    <a:pt x="4930" y="12634"/>
                    <a:pt x="5501" y="12634"/>
                  </a:cubicBezTo>
                  <a:cubicBezTo>
                    <a:pt x="6061" y="12634"/>
                    <a:pt x="7894" y="11884"/>
                    <a:pt x="9026" y="11074"/>
                  </a:cubicBezTo>
                  <a:cubicBezTo>
                    <a:pt x="10157" y="10277"/>
                    <a:pt x="10585" y="7622"/>
                    <a:pt x="10990" y="3097"/>
                  </a:cubicBezTo>
                  <a:cubicBezTo>
                    <a:pt x="9360" y="113"/>
                    <a:pt x="6050" y="1"/>
                    <a:pt x="5562" y="1"/>
                  </a:cubicBezTo>
                  <a:cubicBezTo>
                    <a:pt x="5522" y="1"/>
                    <a:pt x="5501" y="2"/>
                    <a:pt x="5501" y="2"/>
                  </a:cubicBezTo>
                  <a:cubicBezTo>
                    <a:pt x="5501" y="2"/>
                    <a:pt x="5480" y="1"/>
                    <a:pt x="5441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4290675" y="66925"/>
              <a:ext cx="91750" cy="29075"/>
            </a:xfrm>
            <a:custGeom>
              <a:rect b="b" l="l" r="r" t="t"/>
              <a:pathLst>
                <a:path extrusionOk="0" h="1163" w="3670">
                  <a:moveTo>
                    <a:pt x="235" y="0"/>
                  </a:moveTo>
                  <a:cubicBezTo>
                    <a:pt x="87" y="0"/>
                    <a:pt x="1" y="177"/>
                    <a:pt x="97" y="305"/>
                  </a:cubicBezTo>
                  <a:cubicBezTo>
                    <a:pt x="490" y="817"/>
                    <a:pt x="1121" y="1162"/>
                    <a:pt x="1835" y="1162"/>
                  </a:cubicBezTo>
                  <a:cubicBezTo>
                    <a:pt x="2550" y="1162"/>
                    <a:pt x="3169" y="817"/>
                    <a:pt x="3573" y="305"/>
                  </a:cubicBezTo>
                  <a:cubicBezTo>
                    <a:pt x="3670" y="177"/>
                    <a:pt x="3574" y="0"/>
                    <a:pt x="3432" y="0"/>
                  </a:cubicBezTo>
                  <a:cubicBezTo>
                    <a:pt x="3416" y="0"/>
                    <a:pt x="3400" y="3"/>
                    <a:pt x="3383" y="7"/>
                  </a:cubicBezTo>
                  <a:cubicBezTo>
                    <a:pt x="2871" y="127"/>
                    <a:pt x="2359" y="186"/>
                    <a:pt x="1823" y="186"/>
                  </a:cubicBezTo>
                  <a:cubicBezTo>
                    <a:pt x="1287" y="186"/>
                    <a:pt x="776" y="127"/>
                    <a:pt x="287" y="7"/>
                  </a:cubicBezTo>
                  <a:cubicBezTo>
                    <a:pt x="269" y="3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4310050" y="-775"/>
              <a:ext cx="41400" cy="53550"/>
            </a:xfrm>
            <a:custGeom>
              <a:rect b="b" l="l" r="r" t="t"/>
              <a:pathLst>
                <a:path extrusionOk="0" h="2142" w="1656">
                  <a:moveTo>
                    <a:pt x="810" y="1"/>
                  </a:moveTo>
                  <a:cubicBezTo>
                    <a:pt x="810" y="1"/>
                    <a:pt x="1" y="1501"/>
                    <a:pt x="322" y="2073"/>
                  </a:cubicBezTo>
                  <a:cubicBezTo>
                    <a:pt x="360" y="2121"/>
                    <a:pt x="430" y="2141"/>
                    <a:pt x="519" y="2141"/>
                  </a:cubicBezTo>
                  <a:cubicBezTo>
                    <a:pt x="907" y="2141"/>
                    <a:pt x="1655" y="1763"/>
                    <a:pt x="1655" y="1763"/>
                  </a:cubicBezTo>
                  <a:lnTo>
                    <a:pt x="1655" y="1763"/>
                  </a:lnTo>
                  <a:cubicBezTo>
                    <a:pt x="1655" y="1763"/>
                    <a:pt x="1387" y="1863"/>
                    <a:pt x="982" y="1863"/>
                  </a:cubicBezTo>
                  <a:cubicBezTo>
                    <a:pt x="847" y="1863"/>
                    <a:pt x="697" y="1852"/>
                    <a:pt x="536" y="1822"/>
                  </a:cubicBezTo>
                  <a:cubicBezTo>
                    <a:pt x="310" y="1787"/>
                    <a:pt x="810" y="1"/>
                    <a:pt x="810" y="1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4444300" y="-35350"/>
              <a:ext cx="84250" cy="79625"/>
            </a:xfrm>
            <a:custGeom>
              <a:rect b="b" l="l" r="r" t="t"/>
              <a:pathLst>
                <a:path extrusionOk="0" h="3185" w="3370">
                  <a:moveTo>
                    <a:pt x="1957" y="0"/>
                  </a:moveTo>
                  <a:cubicBezTo>
                    <a:pt x="1456" y="0"/>
                    <a:pt x="920" y="275"/>
                    <a:pt x="560" y="777"/>
                  </a:cubicBezTo>
                  <a:cubicBezTo>
                    <a:pt x="0" y="1539"/>
                    <a:pt x="60" y="2515"/>
                    <a:pt x="691" y="2955"/>
                  </a:cubicBezTo>
                  <a:cubicBezTo>
                    <a:pt x="902" y="3110"/>
                    <a:pt x="1153" y="3184"/>
                    <a:pt x="1413" y="3184"/>
                  </a:cubicBezTo>
                  <a:cubicBezTo>
                    <a:pt x="1915" y="3184"/>
                    <a:pt x="2454" y="2909"/>
                    <a:pt x="2822" y="2408"/>
                  </a:cubicBezTo>
                  <a:cubicBezTo>
                    <a:pt x="3370" y="1670"/>
                    <a:pt x="3310" y="681"/>
                    <a:pt x="2679" y="229"/>
                  </a:cubicBezTo>
                  <a:cubicBezTo>
                    <a:pt x="2468" y="74"/>
                    <a:pt x="2217" y="0"/>
                    <a:pt x="1957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235925" y="7575"/>
              <a:ext cx="56000" cy="37825"/>
            </a:xfrm>
            <a:custGeom>
              <a:rect b="b" l="l" r="r" t="t"/>
              <a:pathLst>
                <a:path extrusionOk="0" h="1513" w="2240">
                  <a:moveTo>
                    <a:pt x="1120" y="0"/>
                  </a:moveTo>
                  <a:cubicBezTo>
                    <a:pt x="501" y="0"/>
                    <a:pt x="1" y="334"/>
                    <a:pt x="1" y="750"/>
                  </a:cubicBezTo>
                  <a:cubicBezTo>
                    <a:pt x="1" y="1167"/>
                    <a:pt x="501" y="1512"/>
                    <a:pt x="1120" y="1512"/>
                  </a:cubicBezTo>
                  <a:cubicBezTo>
                    <a:pt x="1751" y="1512"/>
                    <a:pt x="2239" y="1167"/>
                    <a:pt x="2239" y="750"/>
                  </a:cubicBezTo>
                  <a:cubicBezTo>
                    <a:pt x="2239" y="334"/>
                    <a:pt x="1751" y="0"/>
                    <a:pt x="1120" y="0"/>
                  </a:cubicBezTo>
                  <a:close/>
                </a:path>
              </a:pathLst>
            </a:custGeom>
            <a:solidFill>
              <a:srgbClr val="93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4380900" y="7575"/>
              <a:ext cx="55675" cy="37825"/>
            </a:xfrm>
            <a:custGeom>
              <a:rect b="b" l="l" r="r" t="t"/>
              <a:pathLst>
                <a:path extrusionOk="0" h="1513" w="2227">
                  <a:moveTo>
                    <a:pt x="1107" y="0"/>
                  </a:moveTo>
                  <a:cubicBezTo>
                    <a:pt x="488" y="0"/>
                    <a:pt x="0" y="334"/>
                    <a:pt x="0" y="750"/>
                  </a:cubicBezTo>
                  <a:cubicBezTo>
                    <a:pt x="0" y="1167"/>
                    <a:pt x="488" y="1512"/>
                    <a:pt x="1107" y="1512"/>
                  </a:cubicBezTo>
                  <a:cubicBezTo>
                    <a:pt x="1727" y="1512"/>
                    <a:pt x="2227" y="1167"/>
                    <a:pt x="2227" y="750"/>
                  </a:cubicBezTo>
                  <a:cubicBezTo>
                    <a:pt x="2227" y="334"/>
                    <a:pt x="1739" y="0"/>
                    <a:pt x="1107" y="0"/>
                  </a:cubicBezTo>
                  <a:close/>
                </a:path>
              </a:pathLst>
            </a:custGeom>
            <a:solidFill>
              <a:srgbClr val="93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4222550" y="-87350"/>
              <a:ext cx="76800" cy="31850"/>
            </a:xfrm>
            <a:custGeom>
              <a:rect b="b" l="l" r="r" t="t"/>
              <a:pathLst>
                <a:path extrusionOk="0" h="1274" w="3072">
                  <a:moveTo>
                    <a:pt x="1612" y="0"/>
                  </a:moveTo>
                  <a:cubicBezTo>
                    <a:pt x="761" y="0"/>
                    <a:pt x="23" y="766"/>
                    <a:pt x="0" y="1273"/>
                  </a:cubicBezTo>
                  <a:cubicBezTo>
                    <a:pt x="516" y="782"/>
                    <a:pt x="1117" y="635"/>
                    <a:pt x="1651" y="635"/>
                  </a:cubicBezTo>
                  <a:cubicBezTo>
                    <a:pt x="2435" y="635"/>
                    <a:pt x="3072" y="952"/>
                    <a:pt x="3072" y="952"/>
                  </a:cubicBezTo>
                  <a:cubicBezTo>
                    <a:pt x="2625" y="253"/>
                    <a:pt x="2100" y="0"/>
                    <a:pt x="1612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4373450" y="-87350"/>
              <a:ext cx="76525" cy="31850"/>
            </a:xfrm>
            <a:custGeom>
              <a:rect b="b" l="l" r="r" t="t"/>
              <a:pathLst>
                <a:path extrusionOk="0" h="1274" w="3061">
                  <a:moveTo>
                    <a:pt x="1455" y="0"/>
                  </a:moveTo>
                  <a:cubicBezTo>
                    <a:pt x="967" y="0"/>
                    <a:pt x="443" y="253"/>
                    <a:pt x="1" y="952"/>
                  </a:cubicBezTo>
                  <a:cubicBezTo>
                    <a:pt x="1" y="952"/>
                    <a:pt x="638" y="635"/>
                    <a:pt x="1419" y="635"/>
                  </a:cubicBezTo>
                  <a:cubicBezTo>
                    <a:pt x="1951" y="635"/>
                    <a:pt x="2550" y="782"/>
                    <a:pt x="3060" y="1273"/>
                  </a:cubicBezTo>
                  <a:cubicBezTo>
                    <a:pt x="3045" y="766"/>
                    <a:pt x="2305" y="0"/>
                    <a:pt x="1455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4363625" y="-36950"/>
              <a:ext cx="80100" cy="25500"/>
            </a:xfrm>
            <a:custGeom>
              <a:rect b="b" l="l" r="r" t="t"/>
              <a:pathLst>
                <a:path extrusionOk="0" h="1020" w="3204">
                  <a:moveTo>
                    <a:pt x="1782" y="1"/>
                  </a:moveTo>
                  <a:cubicBezTo>
                    <a:pt x="717" y="1"/>
                    <a:pt x="1" y="912"/>
                    <a:pt x="1" y="912"/>
                  </a:cubicBezTo>
                  <a:cubicBezTo>
                    <a:pt x="1" y="912"/>
                    <a:pt x="550" y="1019"/>
                    <a:pt x="1238" y="1019"/>
                  </a:cubicBezTo>
                  <a:cubicBezTo>
                    <a:pt x="1885" y="1019"/>
                    <a:pt x="2655" y="924"/>
                    <a:pt x="3203" y="555"/>
                  </a:cubicBezTo>
                  <a:cubicBezTo>
                    <a:pt x="2690" y="147"/>
                    <a:pt x="2208" y="1"/>
                    <a:pt x="1782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4377025" y="-37000"/>
              <a:ext cx="53000" cy="25575"/>
            </a:xfrm>
            <a:custGeom>
              <a:rect b="b" l="l" r="r" t="t"/>
              <a:pathLst>
                <a:path extrusionOk="0" h="1023" w="2120">
                  <a:moveTo>
                    <a:pt x="1230" y="0"/>
                  </a:moveTo>
                  <a:cubicBezTo>
                    <a:pt x="734" y="0"/>
                    <a:pt x="319" y="202"/>
                    <a:pt x="12" y="414"/>
                  </a:cubicBezTo>
                  <a:cubicBezTo>
                    <a:pt x="12" y="438"/>
                    <a:pt x="0" y="474"/>
                    <a:pt x="0" y="497"/>
                  </a:cubicBezTo>
                  <a:cubicBezTo>
                    <a:pt x="0" y="676"/>
                    <a:pt x="48" y="843"/>
                    <a:pt x="131" y="1009"/>
                  </a:cubicBezTo>
                  <a:cubicBezTo>
                    <a:pt x="286" y="1016"/>
                    <a:pt x="459" y="1022"/>
                    <a:pt x="642" y="1022"/>
                  </a:cubicBezTo>
                  <a:cubicBezTo>
                    <a:pt x="1092" y="1022"/>
                    <a:pt x="1603" y="986"/>
                    <a:pt x="2060" y="843"/>
                  </a:cubicBezTo>
                  <a:cubicBezTo>
                    <a:pt x="2084" y="735"/>
                    <a:pt x="2120" y="616"/>
                    <a:pt x="2120" y="497"/>
                  </a:cubicBezTo>
                  <a:cubicBezTo>
                    <a:pt x="2120" y="390"/>
                    <a:pt x="2096" y="283"/>
                    <a:pt x="2060" y="188"/>
                  </a:cubicBezTo>
                  <a:cubicBezTo>
                    <a:pt x="1764" y="54"/>
                    <a:pt x="1486" y="0"/>
                    <a:pt x="1230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4363625" y="-40500"/>
              <a:ext cx="80400" cy="26375"/>
            </a:xfrm>
            <a:custGeom>
              <a:rect b="b" l="l" r="r" t="t"/>
              <a:pathLst>
                <a:path extrusionOk="0" h="1055" w="3216">
                  <a:moveTo>
                    <a:pt x="1752" y="0"/>
                  </a:moveTo>
                  <a:cubicBezTo>
                    <a:pt x="1669" y="0"/>
                    <a:pt x="1586" y="6"/>
                    <a:pt x="1501" y="18"/>
                  </a:cubicBezTo>
                  <a:cubicBezTo>
                    <a:pt x="1191" y="54"/>
                    <a:pt x="882" y="197"/>
                    <a:pt x="632" y="375"/>
                  </a:cubicBezTo>
                  <a:cubicBezTo>
                    <a:pt x="370" y="554"/>
                    <a:pt x="155" y="780"/>
                    <a:pt x="1" y="1054"/>
                  </a:cubicBezTo>
                  <a:cubicBezTo>
                    <a:pt x="251" y="864"/>
                    <a:pt x="489" y="709"/>
                    <a:pt x="751" y="566"/>
                  </a:cubicBezTo>
                  <a:cubicBezTo>
                    <a:pt x="1001" y="423"/>
                    <a:pt x="1287" y="340"/>
                    <a:pt x="1548" y="304"/>
                  </a:cubicBezTo>
                  <a:cubicBezTo>
                    <a:pt x="1635" y="297"/>
                    <a:pt x="1721" y="293"/>
                    <a:pt x="1807" y="293"/>
                  </a:cubicBezTo>
                  <a:cubicBezTo>
                    <a:pt x="2005" y="293"/>
                    <a:pt x="2199" y="314"/>
                    <a:pt x="2382" y="363"/>
                  </a:cubicBezTo>
                  <a:cubicBezTo>
                    <a:pt x="2537" y="387"/>
                    <a:pt x="2668" y="459"/>
                    <a:pt x="2799" y="506"/>
                  </a:cubicBezTo>
                  <a:cubicBezTo>
                    <a:pt x="2953" y="566"/>
                    <a:pt x="3072" y="637"/>
                    <a:pt x="3215" y="697"/>
                  </a:cubicBezTo>
                  <a:cubicBezTo>
                    <a:pt x="3108" y="590"/>
                    <a:pt x="2989" y="471"/>
                    <a:pt x="2870" y="387"/>
                  </a:cubicBezTo>
                  <a:cubicBezTo>
                    <a:pt x="2739" y="292"/>
                    <a:pt x="2608" y="197"/>
                    <a:pt x="2453" y="149"/>
                  </a:cubicBezTo>
                  <a:cubicBezTo>
                    <a:pt x="2231" y="51"/>
                    <a:pt x="1996" y="0"/>
                    <a:pt x="1752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4228800" y="-36950"/>
              <a:ext cx="80075" cy="25500"/>
            </a:xfrm>
            <a:custGeom>
              <a:rect b="b" l="l" r="r" t="t"/>
              <a:pathLst>
                <a:path extrusionOk="0" h="1020" w="3203">
                  <a:moveTo>
                    <a:pt x="1426" y="1"/>
                  </a:moveTo>
                  <a:cubicBezTo>
                    <a:pt x="1000" y="1"/>
                    <a:pt x="517" y="147"/>
                    <a:pt x="0" y="555"/>
                  </a:cubicBezTo>
                  <a:cubicBezTo>
                    <a:pt x="554" y="924"/>
                    <a:pt x="1324" y="1019"/>
                    <a:pt x="1970" y="1019"/>
                  </a:cubicBezTo>
                  <a:cubicBezTo>
                    <a:pt x="2656" y="1019"/>
                    <a:pt x="3203" y="912"/>
                    <a:pt x="3203" y="912"/>
                  </a:cubicBezTo>
                  <a:cubicBezTo>
                    <a:pt x="3203" y="912"/>
                    <a:pt x="2492" y="1"/>
                    <a:pt x="1426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4242175" y="-37000"/>
              <a:ext cx="53025" cy="25575"/>
            </a:xfrm>
            <a:custGeom>
              <a:rect b="b" l="l" r="r" t="t"/>
              <a:pathLst>
                <a:path extrusionOk="0" h="1023" w="2121">
                  <a:moveTo>
                    <a:pt x="891" y="0"/>
                  </a:moveTo>
                  <a:cubicBezTo>
                    <a:pt x="634" y="0"/>
                    <a:pt x="356" y="54"/>
                    <a:pt x="60" y="188"/>
                  </a:cubicBezTo>
                  <a:cubicBezTo>
                    <a:pt x="25" y="283"/>
                    <a:pt x="1" y="390"/>
                    <a:pt x="1" y="497"/>
                  </a:cubicBezTo>
                  <a:cubicBezTo>
                    <a:pt x="1" y="616"/>
                    <a:pt x="37" y="735"/>
                    <a:pt x="60" y="843"/>
                  </a:cubicBezTo>
                  <a:cubicBezTo>
                    <a:pt x="534" y="986"/>
                    <a:pt x="1044" y="1022"/>
                    <a:pt x="1488" y="1022"/>
                  </a:cubicBezTo>
                  <a:cubicBezTo>
                    <a:pt x="1668" y="1022"/>
                    <a:pt x="1838" y="1016"/>
                    <a:pt x="1989" y="1009"/>
                  </a:cubicBezTo>
                  <a:cubicBezTo>
                    <a:pt x="2073" y="843"/>
                    <a:pt x="2120" y="676"/>
                    <a:pt x="2120" y="497"/>
                  </a:cubicBezTo>
                  <a:cubicBezTo>
                    <a:pt x="2120" y="474"/>
                    <a:pt x="2108" y="438"/>
                    <a:pt x="2108" y="414"/>
                  </a:cubicBezTo>
                  <a:cubicBezTo>
                    <a:pt x="1802" y="202"/>
                    <a:pt x="1387" y="0"/>
                    <a:pt x="891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4228500" y="-40200"/>
              <a:ext cx="80375" cy="26075"/>
            </a:xfrm>
            <a:custGeom>
              <a:rect b="b" l="l" r="r" t="t"/>
              <a:pathLst>
                <a:path extrusionOk="0" h="1043" w="3215">
                  <a:moveTo>
                    <a:pt x="1466" y="0"/>
                  </a:moveTo>
                  <a:cubicBezTo>
                    <a:pt x="1222" y="0"/>
                    <a:pt x="975" y="51"/>
                    <a:pt x="762" y="149"/>
                  </a:cubicBezTo>
                  <a:cubicBezTo>
                    <a:pt x="596" y="209"/>
                    <a:pt x="476" y="316"/>
                    <a:pt x="345" y="387"/>
                  </a:cubicBezTo>
                  <a:cubicBezTo>
                    <a:pt x="215" y="482"/>
                    <a:pt x="107" y="602"/>
                    <a:pt x="0" y="697"/>
                  </a:cubicBezTo>
                  <a:cubicBezTo>
                    <a:pt x="155" y="637"/>
                    <a:pt x="286" y="566"/>
                    <a:pt x="417" y="506"/>
                  </a:cubicBezTo>
                  <a:cubicBezTo>
                    <a:pt x="572" y="459"/>
                    <a:pt x="691" y="399"/>
                    <a:pt x="834" y="375"/>
                  </a:cubicBezTo>
                  <a:cubicBezTo>
                    <a:pt x="1011" y="316"/>
                    <a:pt x="1188" y="294"/>
                    <a:pt x="1360" y="294"/>
                  </a:cubicBezTo>
                  <a:cubicBezTo>
                    <a:pt x="1465" y="294"/>
                    <a:pt x="1568" y="302"/>
                    <a:pt x="1667" y="316"/>
                  </a:cubicBezTo>
                  <a:cubicBezTo>
                    <a:pt x="1953" y="340"/>
                    <a:pt x="2215" y="435"/>
                    <a:pt x="2477" y="566"/>
                  </a:cubicBezTo>
                  <a:cubicBezTo>
                    <a:pt x="2727" y="685"/>
                    <a:pt x="2977" y="852"/>
                    <a:pt x="3215" y="1042"/>
                  </a:cubicBezTo>
                  <a:cubicBezTo>
                    <a:pt x="3072" y="780"/>
                    <a:pt x="2846" y="542"/>
                    <a:pt x="2596" y="375"/>
                  </a:cubicBezTo>
                  <a:cubicBezTo>
                    <a:pt x="2346" y="197"/>
                    <a:pt x="2048" y="66"/>
                    <a:pt x="1715" y="18"/>
                  </a:cubicBezTo>
                  <a:cubicBezTo>
                    <a:pt x="1633" y="6"/>
                    <a:pt x="1550" y="0"/>
                    <a:pt x="1466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4471075" y="-16150"/>
              <a:ext cx="54800" cy="60550"/>
            </a:xfrm>
            <a:custGeom>
              <a:rect b="b" l="l" r="r" t="t"/>
              <a:pathLst>
                <a:path extrusionOk="0" h="2422" w="2192">
                  <a:moveTo>
                    <a:pt x="1862" y="0"/>
                  </a:moveTo>
                  <a:cubicBezTo>
                    <a:pt x="1366" y="0"/>
                    <a:pt x="832" y="263"/>
                    <a:pt x="465" y="771"/>
                  </a:cubicBezTo>
                  <a:cubicBezTo>
                    <a:pt x="84" y="1283"/>
                    <a:pt x="1" y="1926"/>
                    <a:pt x="179" y="2414"/>
                  </a:cubicBezTo>
                  <a:cubicBezTo>
                    <a:pt x="228" y="2419"/>
                    <a:pt x="277" y="2422"/>
                    <a:pt x="326" y="2422"/>
                  </a:cubicBezTo>
                  <a:cubicBezTo>
                    <a:pt x="823" y="2422"/>
                    <a:pt x="1359" y="2151"/>
                    <a:pt x="1727" y="1664"/>
                  </a:cubicBezTo>
                  <a:cubicBezTo>
                    <a:pt x="2120" y="1140"/>
                    <a:pt x="2192" y="497"/>
                    <a:pt x="2013" y="9"/>
                  </a:cubicBezTo>
                  <a:cubicBezTo>
                    <a:pt x="1963" y="3"/>
                    <a:pt x="1913" y="0"/>
                    <a:pt x="1862" y="0"/>
                  </a:cubicBezTo>
                  <a:close/>
                </a:path>
              </a:pathLst>
            </a:custGeom>
            <a:solidFill>
              <a:srgbClr val="33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4229675" y="-155575"/>
              <a:ext cx="298875" cy="301550"/>
            </a:xfrm>
            <a:custGeom>
              <a:rect b="b" l="l" r="r" t="t"/>
              <a:pathLst>
                <a:path extrusionOk="0" h="12062" w="11955">
                  <a:moveTo>
                    <a:pt x="4213" y="1"/>
                  </a:moveTo>
                  <a:cubicBezTo>
                    <a:pt x="3831" y="1"/>
                    <a:pt x="1741" y="69"/>
                    <a:pt x="60" y="1502"/>
                  </a:cubicBezTo>
                  <a:cubicBezTo>
                    <a:pt x="1" y="3704"/>
                    <a:pt x="48" y="9360"/>
                    <a:pt x="2037" y="10812"/>
                  </a:cubicBezTo>
                  <a:cubicBezTo>
                    <a:pt x="3472" y="11838"/>
                    <a:pt x="4653" y="12061"/>
                    <a:pt x="5398" y="12061"/>
                  </a:cubicBezTo>
                  <a:cubicBezTo>
                    <a:pt x="5933" y="12061"/>
                    <a:pt x="6244" y="11947"/>
                    <a:pt x="6264" y="11932"/>
                  </a:cubicBezTo>
                  <a:cubicBezTo>
                    <a:pt x="6799" y="11682"/>
                    <a:pt x="7359" y="11372"/>
                    <a:pt x="7788" y="11062"/>
                  </a:cubicBezTo>
                  <a:cubicBezTo>
                    <a:pt x="8454" y="10586"/>
                    <a:pt x="8871" y="9467"/>
                    <a:pt x="9204" y="7693"/>
                  </a:cubicBezTo>
                  <a:cubicBezTo>
                    <a:pt x="9228" y="7705"/>
                    <a:pt x="9240" y="7741"/>
                    <a:pt x="9276" y="7753"/>
                  </a:cubicBezTo>
                  <a:cubicBezTo>
                    <a:pt x="9490" y="7913"/>
                    <a:pt x="9744" y="7990"/>
                    <a:pt x="10007" y="7990"/>
                  </a:cubicBezTo>
                  <a:cubicBezTo>
                    <a:pt x="10507" y="7990"/>
                    <a:pt x="11041" y="7715"/>
                    <a:pt x="11407" y="7217"/>
                  </a:cubicBezTo>
                  <a:cubicBezTo>
                    <a:pt x="11955" y="6467"/>
                    <a:pt x="11895" y="5478"/>
                    <a:pt x="11264" y="5038"/>
                  </a:cubicBezTo>
                  <a:cubicBezTo>
                    <a:pt x="11052" y="4883"/>
                    <a:pt x="10801" y="4808"/>
                    <a:pt x="10542" y="4808"/>
                  </a:cubicBezTo>
                  <a:cubicBezTo>
                    <a:pt x="10207" y="4808"/>
                    <a:pt x="9857" y="4933"/>
                    <a:pt x="9562" y="5169"/>
                  </a:cubicBezTo>
                  <a:cubicBezTo>
                    <a:pt x="9633" y="4526"/>
                    <a:pt x="9693" y="3847"/>
                    <a:pt x="9764" y="3097"/>
                  </a:cubicBezTo>
                  <a:cubicBezTo>
                    <a:pt x="8145" y="113"/>
                    <a:pt x="4825" y="1"/>
                    <a:pt x="4336" y="1"/>
                  </a:cubicBezTo>
                  <a:cubicBezTo>
                    <a:pt x="4296" y="1"/>
                    <a:pt x="4275" y="2"/>
                    <a:pt x="4275" y="2"/>
                  </a:cubicBezTo>
                  <a:cubicBezTo>
                    <a:pt x="4275" y="2"/>
                    <a:pt x="4254" y="1"/>
                    <a:pt x="421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4335650" y="-431050"/>
              <a:ext cx="837025" cy="1002700"/>
            </a:xfrm>
            <a:custGeom>
              <a:rect b="b" l="l" r="r" t="t"/>
              <a:pathLst>
                <a:path extrusionOk="0" h="40108" w="33481">
                  <a:moveTo>
                    <a:pt x="28429" y="0"/>
                  </a:moveTo>
                  <a:cubicBezTo>
                    <a:pt x="28359" y="0"/>
                    <a:pt x="28289" y="6"/>
                    <a:pt x="28218" y="19"/>
                  </a:cubicBezTo>
                  <a:lnTo>
                    <a:pt x="22980" y="960"/>
                  </a:lnTo>
                  <a:cubicBezTo>
                    <a:pt x="22348" y="1079"/>
                    <a:pt x="21908" y="1686"/>
                    <a:pt x="22015" y="2329"/>
                  </a:cubicBezTo>
                  <a:lnTo>
                    <a:pt x="25051" y="21391"/>
                  </a:lnTo>
                  <a:lnTo>
                    <a:pt x="12716" y="24641"/>
                  </a:lnTo>
                  <a:cubicBezTo>
                    <a:pt x="12253" y="24616"/>
                    <a:pt x="11774" y="24605"/>
                    <a:pt x="11284" y="24605"/>
                  </a:cubicBezTo>
                  <a:cubicBezTo>
                    <a:pt x="6185" y="24605"/>
                    <a:pt x="0" y="25844"/>
                    <a:pt x="0" y="25844"/>
                  </a:cubicBezTo>
                  <a:lnTo>
                    <a:pt x="0" y="40108"/>
                  </a:lnTo>
                  <a:lnTo>
                    <a:pt x="9787" y="40108"/>
                  </a:lnTo>
                  <a:cubicBezTo>
                    <a:pt x="11240" y="35488"/>
                    <a:pt x="13609" y="33940"/>
                    <a:pt x="13609" y="33940"/>
                  </a:cubicBezTo>
                  <a:lnTo>
                    <a:pt x="29730" y="29082"/>
                  </a:lnTo>
                  <a:cubicBezTo>
                    <a:pt x="32028" y="28404"/>
                    <a:pt x="33481" y="26106"/>
                    <a:pt x="33100" y="23725"/>
                  </a:cubicBezTo>
                  <a:lnTo>
                    <a:pt x="29623" y="1019"/>
                  </a:lnTo>
                  <a:cubicBezTo>
                    <a:pt x="29528" y="424"/>
                    <a:pt x="29005" y="0"/>
                    <a:pt x="28429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4902100" y="-306450"/>
              <a:ext cx="189325" cy="33650"/>
            </a:xfrm>
            <a:custGeom>
              <a:rect b="b" l="l" r="r" t="t"/>
              <a:pathLst>
                <a:path extrusionOk="0" fill="none" h="1346" w="7573">
                  <a:moveTo>
                    <a:pt x="0" y="1346"/>
                  </a:moveTo>
                  <a:lnTo>
                    <a:pt x="7572" y="0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4979475" y="-419275"/>
              <a:ext cx="24425" cy="128325"/>
            </a:xfrm>
            <a:custGeom>
              <a:rect b="b" l="l" r="r" t="t"/>
              <a:pathLst>
                <a:path extrusionOk="0" fill="none" h="5133" w="977">
                  <a:moveTo>
                    <a:pt x="1" y="1"/>
                  </a:moveTo>
                  <a:lnTo>
                    <a:pt x="977" y="5132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4935725" y="-411525"/>
              <a:ext cx="15500" cy="129800"/>
            </a:xfrm>
            <a:custGeom>
              <a:rect b="b" l="l" r="r" t="t"/>
              <a:pathLst>
                <a:path extrusionOk="0" fill="none" h="5192" w="620">
                  <a:moveTo>
                    <a:pt x="0" y="0"/>
                  </a:moveTo>
                  <a:lnTo>
                    <a:pt x="620" y="5191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4843150" y="111750"/>
              <a:ext cx="89025" cy="255400"/>
            </a:xfrm>
            <a:custGeom>
              <a:rect b="b" l="l" r="r" t="t"/>
              <a:pathLst>
                <a:path extrusionOk="0" h="10216" w="3561">
                  <a:moveTo>
                    <a:pt x="3561" y="0"/>
                  </a:moveTo>
                  <a:lnTo>
                    <a:pt x="1" y="929"/>
                  </a:lnTo>
                  <a:lnTo>
                    <a:pt x="1" y="10216"/>
                  </a:lnTo>
                  <a:lnTo>
                    <a:pt x="3561" y="9144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5024725" y="-427300"/>
              <a:ext cx="23250" cy="128600"/>
            </a:xfrm>
            <a:custGeom>
              <a:rect b="b" l="l" r="r" t="t"/>
              <a:pathLst>
                <a:path extrusionOk="0" fill="none" h="5144" w="930">
                  <a:moveTo>
                    <a:pt x="0" y="0"/>
                  </a:moveTo>
                  <a:lnTo>
                    <a:pt x="929" y="5144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4972325" y="-293950"/>
              <a:ext cx="52425" cy="122050"/>
            </a:xfrm>
            <a:custGeom>
              <a:rect b="b" l="l" r="r" t="t"/>
              <a:pathLst>
                <a:path extrusionOk="0" fill="none" h="4882" w="2097">
                  <a:moveTo>
                    <a:pt x="1977" y="0"/>
                  </a:moveTo>
                  <a:cubicBezTo>
                    <a:pt x="1977" y="0"/>
                    <a:pt x="2096" y="2060"/>
                    <a:pt x="1" y="2620"/>
                  </a:cubicBezTo>
                  <a:cubicBezTo>
                    <a:pt x="227" y="4441"/>
                    <a:pt x="406" y="4882"/>
                    <a:pt x="406" y="488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5016400" y="122750"/>
              <a:ext cx="156275" cy="183100"/>
            </a:xfrm>
            <a:custGeom>
              <a:rect b="b" l="l" r="r" t="t"/>
              <a:pathLst>
                <a:path extrusionOk="0" fill="none" h="7324" w="6251">
                  <a:moveTo>
                    <a:pt x="0" y="4287"/>
                  </a:moveTo>
                  <a:cubicBezTo>
                    <a:pt x="0" y="5478"/>
                    <a:pt x="488" y="6549"/>
                    <a:pt x="1262" y="7323"/>
                  </a:cubicBezTo>
                  <a:lnTo>
                    <a:pt x="2500" y="6954"/>
                  </a:lnTo>
                  <a:cubicBezTo>
                    <a:pt x="4798" y="6252"/>
                    <a:pt x="6251" y="3978"/>
                    <a:pt x="5870" y="1596"/>
                  </a:cubicBezTo>
                  <a:lnTo>
                    <a:pt x="5667" y="251"/>
                  </a:lnTo>
                  <a:cubicBezTo>
                    <a:pt x="5239" y="108"/>
                    <a:pt x="4763" y="13"/>
                    <a:pt x="4262" y="13"/>
                  </a:cubicBezTo>
                  <a:cubicBezTo>
                    <a:pt x="1917" y="1"/>
                    <a:pt x="0" y="1918"/>
                    <a:pt x="0" y="428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894350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46" y="0"/>
                  </a:moveTo>
                  <a:cubicBezTo>
                    <a:pt x="1048" y="0"/>
                    <a:pt x="0" y="1060"/>
                    <a:pt x="0" y="2358"/>
                  </a:cubicBezTo>
                  <a:lnTo>
                    <a:pt x="0" y="20801"/>
                  </a:lnTo>
                  <a:cubicBezTo>
                    <a:pt x="0" y="22086"/>
                    <a:pt x="1048" y="23146"/>
                    <a:pt x="2346" y="23146"/>
                  </a:cubicBezTo>
                  <a:lnTo>
                    <a:pt x="9490" y="23146"/>
                  </a:lnTo>
                  <a:cubicBezTo>
                    <a:pt x="10788" y="23146"/>
                    <a:pt x="11847" y="22098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88" y="0"/>
                    <a:pt x="9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49449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989" y="0"/>
                  </a:moveTo>
                  <a:cubicBezTo>
                    <a:pt x="441" y="0"/>
                    <a:pt x="1" y="453"/>
                    <a:pt x="1" y="1000"/>
                  </a:cubicBezTo>
                  <a:cubicBezTo>
                    <a:pt x="1" y="1548"/>
                    <a:pt x="441" y="2000"/>
                    <a:pt x="989" y="2000"/>
                  </a:cubicBezTo>
                  <a:lnTo>
                    <a:pt x="7109" y="2000"/>
                  </a:lnTo>
                  <a:cubicBezTo>
                    <a:pt x="7656" y="2000"/>
                    <a:pt x="8109" y="1548"/>
                    <a:pt x="8109" y="1000"/>
                  </a:cubicBezTo>
                  <a:cubicBezTo>
                    <a:pt x="8109" y="453"/>
                    <a:pt x="7656" y="0"/>
                    <a:pt x="7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49449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989" y="0"/>
                  </a:moveTo>
                  <a:cubicBezTo>
                    <a:pt x="441" y="0"/>
                    <a:pt x="1" y="441"/>
                    <a:pt x="1" y="1000"/>
                  </a:cubicBezTo>
                  <a:cubicBezTo>
                    <a:pt x="1" y="1548"/>
                    <a:pt x="441" y="1989"/>
                    <a:pt x="989" y="1989"/>
                  </a:cubicBezTo>
                  <a:lnTo>
                    <a:pt x="7109" y="1989"/>
                  </a:lnTo>
                  <a:cubicBezTo>
                    <a:pt x="7656" y="1989"/>
                    <a:pt x="8109" y="1536"/>
                    <a:pt x="8109" y="1000"/>
                  </a:cubicBezTo>
                  <a:cubicBezTo>
                    <a:pt x="8109" y="441"/>
                    <a:pt x="7656" y="0"/>
                    <a:pt x="7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5023225" y="-5525"/>
              <a:ext cx="45575" cy="327150"/>
            </a:xfrm>
            <a:custGeom>
              <a:rect b="b" l="l" r="r" t="t"/>
              <a:pathLst>
                <a:path extrusionOk="0" h="13086" w="1823">
                  <a:moveTo>
                    <a:pt x="1" y="0"/>
                  </a:moveTo>
                  <a:lnTo>
                    <a:pt x="1" y="13085"/>
                  </a:lnTo>
                  <a:lnTo>
                    <a:pt x="1823" y="1308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4043650" y="184225"/>
              <a:ext cx="584025" cy="907425"/>
            </a:xfrm>
            <a:custGeom>
              <a:rect b="b" l="l" r="r" t="t"/>
              <a:pathLst>
                <a:path extrusionOk="0" h="36297" w="23361">
                  <a:moveTo>
                    <a:pt x="5960" y="0"/>
                  </a:moveTo>
                  <a:cubicBezTo>
                    <a:pt x="5770" y="0"/>
                    <a:pt x="5656" y="30"/>
                    <a:pt x="5656" y="30"/>
                  </a:cubicBezTo>
                  <a:cubicBezTo>
                    <a:pt x="5656" y="30"/>
                    <a:pt x="4084" y="14330"/>
                    <a:pt x="905" y="15925"/>
                  </a:cubicBezTo>
                  <a:cubicBezTo>
                    <a:pt x="1358" y="25569"/>
                    <a:pt x="0" y="33011"/>
                    <a:pt x="0" y="33011"/>
                  </a:cubicBezTo>
                  <a:cubicBezTo>
                    <a:pt x="0" y="33011"/>
                    <a:pt x="3858" y="36297"/>
                    <a:pt x="11680" y="36297"/>
                  </a:cubicBezTo>
                  <a:cubicBezTo>
                    <a:pt x="19515" y="36297"/>
                    <a:pt x="23360" y="33011"/>
                    <a:pt x="23360" y="33011"/>
                  </a:cubicBezTo>
                  <a:cubicBezTo>
                    <a:pt x="23360" y="33011"/>
                    <a:pt x="22015" y="25557"/>
                    <a:pt x="22456" y="15925"/>
                  </a:cubicBezTo>
                  <a:cubicBezTo>
                    <a:pt x="19289" y="14330"/>
                    <a:pt x="17717" y="30"/>
                    <a:pt x="17717" y="30"/>
                  </a:cubicBezTo>
                  <a:cubicBezTo>
                    <a:pt x="17717" y="30"/>
                    <a:pt x="17603" y="0"/>
                    <a:pt x="17413" y="0"/>
                  </a:cubicBezTo>
                  <a:cubicBezTo>
                    <a:pt x="17096" y="0"/>
                    <a:pt x="16568" y="84"/>
                    <a:pt x="16002" y="530"/>
                  </a:cubicBezTo>
                  <a:cubicBezTo>
                    <a:pt x="16705" y="4317"/>
                    <a:pt x="15645" y="6460"/>
                    <a:pt x="14395" y="7662"/>
                  </a:cubicBezTo>
                  <a:cubicBezTo>
                    <a:pt x="13633" y="8388"/>
                    <a:pt x="12663" y="8752"/>
                    <a:pt x="11691" y="8752"/>
                  </a:cubicBezTo>
                  <a:cubicBezTo>
                    <a:pt x="10719" y="8752"/>
                    <a:pt x="9746" y="8388"/>
                    <a:pt x="8978" y="7662"/>
                  </a:cubicBezTo>
                  <a:cubicBezTo>
                    <a:pt x="7728" y="6460"/>
                    <a:pt x="6668" y="4317"/>
                    <a:pt x="7370" y="530"/>
                  </a:cubicBezTo>
                  <a:cubicBezTo>
                    <a:pt x="6805" y="84"/>
                    <a:pt x="6276" y="0"/>
                    <a:pt x="5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4043650" y="970475"/>
              <a:ext cx="584325" cy="121175"/>
            </a:xfrm>
            <a:custGeom>
              <a:rect b="b" l="l" r="r" t="t"/>
              <a:pathLst>
                <a:path extrusionOk="0" h="4847" w="23373">
                  <a:moveTo>
                    <a:pt x="239" y="1"/>
                  </a:moveTo>
                  <a:cubicBezTo>
                    <a:pt x="108" y="989"/>
                    <a:pt x="0" y="1561"/>
                    <a:pt x="0" y="1561"/>
                  </a:cubicBezTo>
                  <a:cubicBezTo>
                    <a:pt x="0" y="1561"/>
                    <a:pt x="3858" y="4847"/>
                    <a:pt x="11680" y="4847"/>
                  </a:cubicBezTo>
                  <a:cubicBezTo>
                    <a:pt x="19515" y="4847"/>
                    <a:pt x="23372" y="1561"/>
                    <a:pt x="23372" y="1561"/>
                  </a:cubicBezTo>
                  <a:cubicBezTo>
                    <a:pt x="23372" y="1561"/>
                    <a:pt x="23265" y="1013"/>
                    <a:pt x="23134" y="13"/>
                  </a:cubicBezTo>
                  <a:cubicBezTo>
                    <a:pt x="19294" y="1776"/>
                    <a:pt x="15474" y="2364"/>
                    <a:pt x="12086" y="2364"/>
                  </a:cubicBezTo>
                  <a:cubicBezTo>
                    <a:pt x="5294" y="2364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4066875" y="184975"/>
              <a:ext cx="118475" cy="397400"/>
            </a:xfrm>
            <a:custGeom>
              <a:rect b="b" l="l" r="r" t="t"/>
              <a:pathLst>
                <a:path extrusionOk="0" fill="none" h="15896" w="4739">
                  <a:moveTo>
                    <a:pt x="4739" y="0"/>
                  </a:moveTo>
                  <a:cubicBezTo>
                    <a:pt x="4739" y="0"/>
                    <a:pt x="3048" y="14764"/>
                    <a:pt x="0" y="1589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4486550" y="184975"/>
              <a:ext cx="118500" cy="397400"/>
            </a:xfrm>
            <a:custGeom>
              <a:rect b="b" l="l" r="r" t="t"/>
              <a:pathLst>
                <a:path extrusionOk="0" fill="none" h="15896" w="4740">
                  <a:moveTo>
                    <a:pt x="1" y="0"/>
                  </a:moveTo>
                  <a:cubicBezTo>
                    <a:pt x="1" y="0"/>
                    <a:pt x="1692" y="14764"/>
                    <a:pt x="4740" y="1589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4336250" y="357900"/>
              <a:ext cx="25" cy="44975"/>
            </a:xfrm>
            <a:custGeom>
              <a:rect b="b" l="l" r="r" t="t"/>
              <a:pathLst>
                <a:path extrusionOk="0" fill="none" h="1799" w="1">
                  <a:moveTo>
                    <a:pt x="0" y="1799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4316300" y="250750"/>
              <a:ext cx="47350" cy="39025"/>
            </a:xfrm>
            <a:custGeom>
              <a:rect b="b" l="l" r="r" t="t"/>
              <a:pathLst>
                <a:path extrusionOk="0" h="1561" w="1894">
                  <a:moveTo>
                    <a:pt x="1" y="1"/>
                  </a:moveTo>
                  <a:cubicBezTo>
                    <a:pt x="1" y="1"/>
                    <a:pt x="536" y="1560"/>
                    <a:pt x="953" y="1560"/>
                  </a:cubicBezTo>
                  <a:cubicBezTo>
                    <a:pt x="1358" y="1560"/>
                    <a:pt x="1894" y="1"/>
                    <a:pt x="1894" y="1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4178475" y="187650"/>
              <a:ext cx="312575" cy="236950"/>
            </a:xfrm>
            <a:custGeom>
              <a:rect b="b" l="l" r="r" t="t"/>
              <a:pathLst>
                <a:path extrusionOk="0" h="9478" w="12503">
                  <a:moveTo>
                    <a:pt x="1275" y="0"/>
                  </a:moveTo>
                  <a:lnTo>
                    <a:pt x="1275" y="0"/>
                  </a:lnTo>
                  <a:cubicBezTo>
                    <a:pt x="846" y="2322"/>
                    <a:pt x="1" y="9478"/>
                    <a:pt x="6276" y="9478"/>
                  </a:cubicBezTo>
                  <a:cubicBezTo>
                    <a:pt x="12503" y="9478"/>
                    <a:pt x="11693" y="2358"/>
                    <a:pt x="11264" y="12"/>
                  </a:cubicBezTo>
                  <a:lnTo>
                    <a:pt x="11264" y="12"/>
                  </a:lnTo>
                  <a:cubicBezTo>
                    <a:pt x="11050" y="84"/>
                    <a:pt x="10848" y="215"/>
                    <a:pt x="10621" y="393"/>
                  </a:cubicBezTo>
                  <a:cubicBezTo>
                    <a:pt x="11324" y="4180"/>
                    <a:pt x="10264" y="6323"/>
                    <a:pt x="9014" y="7525"/>
                  </a:cubicBezTo>
                  <a:cubicBezTo>
                    <a:pt x="8258" y="8257"/>
                    <a:pt x="7288" y="8624"/>
                    <a:pt x="6314" y="8624"/>
                  </a:cubicBezTo>
                  <a:cubicBezTo>
                    <a:pt x="5341" y="8624"/>
                    <a:pt x="4365" y="8257"/>
                    <a:pt x="3597" y="7525"/>
                  </a:cubicBezTo>
                  <a:cubicBezTo>
                    <a:pt x="2346" y="6323"/>
                    <a:pt x="1287" y="4180"/>
                    <a:pt x="1989" y="393"/>
                  </a:cubicBezTo>
                  <a:cubicBezTo>
                    <a:pt x="1739" y="203"/>
                    <a:pt x="1501" y="72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4223725" y="2194750"/>
              <a:ext cx="220000" cy="59250"/>
            </a:xfrm>
            <a:custGeom>
              <a:rect b="b" l="l" r="r" t="t"/>
              <a:pathLst>
                <a:path extrusionOk="0" h="2370" w="8800">
                  <a:moveTo>
                    <a:pt x="1" y="0"/>
                  </a:moveTo>
                  <a:lnTo>
                    <a:pt x="1" y="2369"/>
                  </a:lnTo>
                  <a:lnTo>
                    <a:pt x="8799" y="2369"/>
                  </a:lnTo>
                  <a:lnTo>
                    <a:pt x="8799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4083825" y="576675"/>
              <a:ext cx="440325" cy="130400"/>
            </a:xfrm>
            <a:custGeom>
              <a:rect b="b" l="l" r="r" t="t"/>
              <a:pathLst>
                <a:path extrusionOk="0" h="5216" w="17613">
                  <a:moveTo>
                    <a:pt x="17610" y="1"/>
                  </a:moveTo>
                  <a:lnTo>
                    <a:pt x="17610" y="1"/>
                  </a:lnTo>
                  <a:cubicBezTo>
                    <a:pt x="17610" y="1"/>
                    <a:pt x="17597" y="63"/>
                    <a:pt x="17554" y="171"/>
                  </a:cubicBezTo>
                  <a:lnTo>
                    <a:pt x="17554" y="171"/>
                  </a:lnTo>
                  <a:cubicBezTo>
                    <a:pt x="17612" y="64"/>
                    <a:pt x="17610" y="1"/>
                    <a:pt x="17610" y="1"/>
                  </a:cubicBezTo>
                  <a:close/>
                  <a:moveTo>
                    <a:pt x="17554" y="171"/>
                  </a:moveTo>
                  <a:cubicBezTo>
                    <a:pt x="17308" y="615"/>
                    <a:pt x="15997" y="1811"/>
                    <a:pt x="9002" y="2263"/>
                  </a:cubicBezTo>
                  <a:cubicBezTo>
                    <a:pt x="334" y="2835"/>
                    <a:pt x="1" y="5216"/>
                    <a:pt x="1" y="5216"/>
                  </a:cubicBezTo>
                  <a:cubicBezTo>
                    <a:pt x="1" y="5216"/>
                    <a:pt x="5240" y="4120"/>
                    <a:pt x="10097" y="3620"/>
                  </a:cubicBezTo>
                  <a:cubicBezTo>
                    <a:pt x="15995" y="3010"/>
                    <a:pt x="17299" y="802"/>
                    <a:pt x="17554" y="17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4065675" y="763625"/>
              <a:ext cx="540275" cy="64000"/>
            </a:xfrm>
            <a:custGeom>
              <a:rect b="b" l="l" r="r" t="t"/>
              <a:pathLst>
                <a:path extrusionOk="0" h="2560" w="21611">
                  <a:moveTo>
                    <a:pt x="21551" y="0"/>
                  </a:moveTo>
                  <a:cubicBezTo>
                    <a:pt x="19104" y="511"/>
                    <a:pt x="15086" y="1152"/>
                    <a:pt x="10366" y="1152"/>
                  </a:cubicBezTo>
                  <a:cubicBezTo>
                    <a:pt x="7163" y="1152"/>
                    <a:pt x="3637" y="857"/>
                    <a:pt x="60" y="24"/>
                  </a:cubicBezTo>
                  <a:cubicBezTo>
                    <a:pt x="48" y="500"/>
                    <a:pt x="12" y="964"/>
                    <a:pt x="0" y="1417"/>
                  </a:cubicBezTo>
                  <a:cubicBezTo>
                    <a:pt x="3656" y="2262"/>
                    <a:pt x="7216" y="2560"/>
                    <a:pt x="10442" y="2560"/>
                  </a:cubicBezTo>
                  <a:cubicBezTo>
                    <a:pt x="15121" y="2560"/>
                    <a:pt x="19098" y="1929"/>
                    <a:pt x="21610" y="1405"/>
                  </a:cubicBezTo>
                  <a:cubicBezTo>
                    <a:pt x="21575" y="953"/>
                    <a:pt x="21563" y="488"/>
                    <a:pt x="21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3845400" y="2161400"/>
              <a:ext cx="156900" cy="25"/>
            </a:xfrm>
            <a:custGeom>
              <a:rect b="b" l="l" r="r" t="t"/>
              <a:pathLst>
                <a:path extrusionOk="0" fill="none" h="1" w="6276">
                  <a:moveTo>
                    <a:pt x="6275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4669625" y="2161400"/>
              <a:ext cx="156875" cy="25"/>
            </a:xfrm>
            <a:custGeom>
              <a:rect b="b" l="l" r="r" t="t"/>
              <a:pathLst>
                <a:path extrusionOk="0" fill="none" h="1" w="6275">
                  <a:moveTo>
                    <a:pt x="6275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4301725" y="2065250"/>
              <a:ext cx="64000" cy="102425"/>
            </a:xfrm>
            <a:custGeom>
              <a:rect b="b" l="l" r="r" t="t"/>
              <a:pathLst>
                <a:path extrusionOk="0" h="4097" w="2560">
                  <a:moveTo>
                    <a:pt x="0" y="1"/>
                  </a:moveTo>
                  <a:lnTo>
                    <a:pt x="0" y="4097"/>
                  </a:lnTo>
                  <a:lnTo>
                    <a:pt x="2560" y="4097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3" name="Google Shape;1543;p11"/>
          <p:cNvGrpSpPr/>
          <p:nvPr/>
        </p:nvGrpSpPr>
        <p:grpSpPr>
          <a:xfrm>
            <a:off x="5130425" y="4203088"/>
            <a:ext cx="668150" cy="465100"/>
            <a:chOff x="578100" y="3998000"/>
            <a:chExt cx="668150" cy="465100"/>
          </a:xfrm>
        </p:grpSpPr>
        <p:sp>
          <p:nvSpPr>
            <p:cNvPr id="1544" name="Google Shape;1544;p11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6" name="Google Shape;1556;p11"/>
          <p:cNvGrpSpPr/>
          <p:nvPr/>
        </p:nvGrpSpPr>
        <p:grpSpPr>
          <a:xfrm>
            <a:off x="7921525" y="4139600"/>
            <a:ext cx="721875" cy="316725"/>
            <a:chOff x="3814500" y="4062200"/>
            <a:chExt cx="721875" cy="316725"/>
          </a:xfrm>
        </p:grpSpPr>
        <p:sp>
          <p:nvSpPr>
            <p:cNvPr id="1557" name="Google Shape;1557;p11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8" name="Google Shape;1568;p11"/>
          <p:cNvGrpSpPr/>
          <p:nvPr/>
        </p:nvGrpSpPr>
        <p:grpSpPr>
          <a:xfrm>
            <a:off x="6301007" y="547148"/>
            <a:ext cx="1118640" cy="309161"/>
            <a:chOff x="442475" y="1464800"/>
            <a:chExt cx="1003175" cy="277250"/>
          </a:xfrm>
        </p:grpSpPr>
        <p:sp>
          <p:nvSpPr>
            <p:cNvPr id="1569" name="Google Shape;1569;p11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6" name="Google Shape;1576;p11"/>
          <p:cNvGrpSpPr/>
          <p:nvPr/>
        </p:nvGrpSpPr>
        <p:grpSpPr>
          <a:xfrm rot="5400000">
            <a:off x="791391" y="4069944"/>
            <a:ext cx="81291" cy="986668"/>
            <a:chOff x="452325" y="2475625"/>
            <a:chExt cx="72900" cy="884825"/>
          </a:xfrm>
        </p:grpSpPr>
        <p:sp>
          <p:nvSpPr>
            <p:cNvPr id="1577" name="Google Shape;1577;p11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5" name="Google Shape;1585;p11"/>
          <p:cNvSpPr/>
          <p:nvPr>
            <p:ph idx="1" type="subTitle"/>
          </p:nvPr>
        </p:nvSpPr>
        <p:spPr>
          <a:xfrm>
            <a:off x="152400" y="1047750"/>
            <a:ext cx="5410200" cy="762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E99A7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unito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 time and effort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86" name="Google Shape;1586;p11"/>
          <p:cNvSpPr/>
          <p:nvPr/>
        </p:nvSpPr>
        <p:spPr>
          <a:xfrm>
            <a:off x="152400" y="1809750"/>
            <a:ext cx="5410200" cy="762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E99A7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Participation is made directly with the trainer with the appropriate specifications for him.</a:t>
            </a:r>
            <a:endParaRPr b="1" i="0" sz="16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87" name="Google Shape;1587;p11"/>
          <p:cNvSpPr/>
          <p:nvPr/>
        </p:nvSpPr>
        <p:spPr>
          <a:xfrm>
            <a:off x="152400" y="2571750"/>
            <a:ext cx="5410200" cy="762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E99A7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Access to the various gyms in Palestine and the nearest one easily.</a:t>
            </a:r>
            <a:endParaRPr b="1" i="0" sz="16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88" name="Google Shape;1588;p11"/>
          <p:cNvSpPr/>
          <p:nvPr/>
        </p:nvSpPr>
        <p:spPr>
          <a:xfrm>
            <a:off x="152400" y="3333750"/>
            <a:ext cx="5410200" cy="83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E99A7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It provides a diet according to weight                                               and height, and its weight is tracked until   the ideal weight is reached.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0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2"/>
          <p:cNvSpPr/>
          <p:nvPr/>
        </p:nvSpPr>
        <p:spPr>
          <a:xfrm>
            <a:off x="5514325" y="1410475"/>
            <a:ext cx="1975500" cy="9867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12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Future works</a:t>
            </a:r>
            <a:endParaRPr sz="3600"/>
          </a:p>
        </p:txBody>
      </p:sp>
      <p:sp>
        <p:nvSpPr>
          <p:cNvPr id="1595" name="Google Shape;1595;p12"/>
          <p:cNvSpPr txBox="1"/>
          <p:nvPr>
            <p:ph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05</a:t>
            </a:r>
            <a:endParaRPr/>
          </a:p>
        </p:txBody>
      </p:sp>
      <p:grpSp>
        <p:nvGrpSpPr>
          <p:cNvPr id="1596" name="Google Shape;1596;p12"/>
          <p:cNvGrpSpPr/>
          <p:nvPr/>
        </p:nvGrpSpPr>
        <p:grpSpPr>
          <a:xfrm>
            <a:off x="1106362" y="1199099"/>
            <a:ext cx="2346600" cy="3409750"/>
            <a:chOff x="836800" y="1651735"/>
            <a:chExt cx="2025725" cy="2943500"/>
          </a:xfrm>
        </p:grpSpPr>
        <p:sp>
          <p:nvSpPr>
            <p:cNvPr id="1597" name="Google Shape;1597;p12"/>
            <p:cNvSpPr/>
            <p:nvPr/>
          </p:nvSpPr>
          <p:spPr>
            <a:xfrm>
              <a:off x="920000" y="4169610"/>
              <a:ext cx="1593975" cy="89425"/>
            </a:xfrm>
            <a:custGeom>
              <a:rect b="b" l="l" r="r" t="t"/>
              <a:pathLst>
                <a:path extrusionOk="0" h="3577" w="63759">
                  <a:moveTo>
                    <a:pt x="31880" y="0"/>
                  </a:moveTo>
                  <a:cubicBezTo>
                    <a:pt x="14267" y="0"/>
                    <a:pt x="1" y="799"/>
                    <a:pt x="1" y="1788"/>
                  </a:cubicBezTo>
                  <a:cubicBezTo>
                    <a:pt x="1" y="2777"/>
                    <a:pt x="14267" y="3576"/>
                    <a:pt x="31880" y="3576"/>
                  </a:cubicBezTo>
                  <a:cubicBezTo>
                    <a:pt x="49493" y="3576"/>
                    <a:pt x="63759" y="2777"/>
                    <a:pt x="63759" y="1788"/>
                  </a:cubicBezTo>
                  <a:cubicBezTo>
                    <a:pt x="63759" y="799"/>
                    <a:pt x="49493" y="0"/>
                    <a:pt x="3188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2"/>
            <p:cNvSpPr/>
            <p:nvPr/>
          </p:nvSpPr>
          <p:spPr>
            <a:xfrm>
              <a:off x="836800" y="3343160"/>
              <a:ext cx="1729500" cy="41400"/>
            </a:xfrm>
            <a:custGeom>
              <a:rect b="b" l="l" r="r" t="t"/>
              <a:pathLst>
                <a:path extrusionOk="0" h="1656" w="69180">
                  <a:moveTo>
                    <a:pt x="837" y="0"/>
                  </a:moveTo>
                  <a:cubicBezTo>
                    <a:pt x="381" y="0"/>
                    <a:pt x="0" y="381"/>
                    <a:pt x="0" y="818"/>
                  </a:cubicBezTo>
                  <a:cubicBezTo>
                    <a:pt x="0" y="1275"/>
                    <a:pt x="381" y="1655"/>
                    <a:pt x="837" y="1655"/>
                  </a:cubicBezTo>
                  <a:lnTo>
                    <a:pt x="68361" y="1655"/>
                  </a:lnTo>
                  <a:cubicBezTo>
                    <a:pt x="68799" y="1655"/>
                    <a:pt x="69179" y="1275"/>
                    <a:pt x="69160" y="818"/>
                  </a:cubicBezTo>
                  <a:cubicBezTo>
                    <a:pt x="69160" y="381"/>
                    <a:pt x="68780" y="0"/>
                    <a:pt x="68323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2"/>
            <p:cNvSpPr/>
            <p:nvPr/>
          </p:nvSpPr>
          <p:spPr>
            <a:xfrm>
              <a:off x="1046025" y="3130135"/>
              <a:ext cx="85625" cy="461275"/>
            </a:xfrm>
            <a:custGeom>
              <a:rect b="b" l="l" r="r" t="t"/>
              <a:pathLst>
                <a:path extrusionOk="0" h="18451" w="3425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2"/>
            <p:cNvSpPr/>
            <p:nvPr/>
          </p:nvSpPr>
          <p:spPr>
            <a:xfrm>
              <a:off x="980400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2625" y="1"/>
                  </a:moveTo>
                  <a:cubicBezTo>
                    <a:pt x="1180" y="1"/>
                    <a:pt x="1" y="1161"/>
                    <a:pt x="1" y="2626"/>
                  </a:cubicBezTo>
                  <a:lnTo>
                    <a:pt x="1" y="10538"/>
                  </a:lnTo>
                  <a:cubicBezTo>
                    <a:pt x="1" y="11984"/>
                    <a:pt x="1199" y="13182"/>
                    <a:pt x="2625" y="13182"/>
                  </a:cubicBezTo>
                  <a:lnTo>
                    <a:pt x="262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2"/>
            <p:cNvSpPr/>
            <p:nvPr/>
          </p:nvSpPr>
          <p:spPr>
            <a:xfrm>
              <a:off x="924775" y="3278960"/>
              <a:ext cx="55650" cy="164550"/>
            </a:xfrm>
            <a:custGeom>
              <a:rect b="b" l="l" r="r" t="t"/>
              <a:pathLst>
                <a:path extrusionOk="0" h="6582" w="2226">
                  <a:moveTo>
                    <a:pt x="2226" y="1"/>
                  </a:moveTo>
                  <a:cubicBezTo>
                    <a:pt x="989" y="1"/>
                    <a:pt x="0" y="990"/>
                    <a:pt x="0" y="2226"/>
                  </a:cubicBezTo>
                  <a:lnTo>
                    <a:pt x="0" y="4318"/>
                  </a:lnTo>
                  <a:cubicBezTo>
                    <a:pt x="0" y="5574"/>
                    <a:pt x="989" y="6582"/>
                    <a:pt x="2226" y="6582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2"/>
            <p:cNvSpPr/>
            <p:nvPr/>
          </p:nvSpPr>
          <p:spPr>
            <a:xfrm>
              <a:off x="1065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0" y="0"/>
                  </a:moveTo>
                  <a:lnTo>
                    <a:pt x="0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2"/>
            <p:cNvSpPr/>
            <p:nvPr/>
          </p:nvSpPr>
          <p:spPr>
            <a:xfrm>
              <a:off x="2271450" y="3130135"/>
              <a:ext cx="85600" cy="461275"/>
            </a:xfrm>
            <a:custGeom>
              <a:rect b="b" l="l" r="r" t="t"/>
              <a:pathLst>
                <a:path extrusionOk="0" h="18451" w="3424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2"/>
            <p:cNvSpPr/>
            <p:nvPr/>
          </p:nvSpPr>
          <p:spPr>
            <a:xfrm>
              <a:off x="2357025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1" y="1"/>
                  </a:moveTo>
                  <a:lnTo>
                    <a:pt x="1" y="13182"/>
                  </a:lnTo>
                  <a:cubicBezTo>
                    <a:pt x="1465" y="13182"/>
                    <a:pt x="2626" y="11984"/>
                    <a:pt x="2626" y="10538"/>
                  </a:cubicBezTo>
                  <a:lnTo>
                    <a:pt x="2626" y="2626"/>
                  </a:lnTo>
                  <a:cubicBezTo>
                    <a:pt x="2626" y="1161"/>
                    <a:pt x="1465" y="1"/>
                    <a:pt x="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2"/>
            <p:cNvSpPr/>
            <p:nvPr/>
          </p:nvSpPr>
          <p:spPr>
            <a:xfrm>
              <a:off x="2422650" y="3278960"/>
              <a:ext cx="55675" cy="164550"/>
            </a:xfrm>
            <a:custGeom>
              <a:rect b="b" l="l" r="r" t="t"/>
              <a:pathLst>
                <a:path extrusionOk="0" h="6582" w="2227">
                  <a:moveTo>
                    <a:pt x="1" y="1"/>
                  </a:moveTo>
                  <a:lnTo>
                    <a:pt x="1" y="6582"/>
                  </a:lnTo>
                  <a:cubicBezTo>
                    <a:pt x="1237" y="6582"/>
                    <a:pt x="2226" y="5574"/>
                    <a:pt x="2226" y="4318"/>
                  </a:cubicBezTo>
                  <a:lnTo>
                    <a:pt x="2226" y="2226"/>
                  </a:lnTo>
                  <a:cubicBezTo>
                    <a:pt x="2226" y="990"/>
                    <a:pt x="1237" y="1"/>
                    <a:pt x="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2"/>
            <p:cNvSpPr/>
            <p:nvPr/>
          </p:nvSpPr>
          <p:spPr>
            <a:xfrm>
              <a:off x="2337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1" y="0"/>
                  </a:moveTo>
                  <a:lnTo>
                    <a:pt x="1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2"/>
            <p:cNvSpPr/>
            <p:nvPr/>
          </p:nvSpPr>
          <p:spPr>
            <a:xfrm>
              <a:off x="212450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1" y="4166"/>
                    <a:pt x="457" y="4603"/>
                    <a:pt x="1028" y="4603"/>
                  </a:cubicBezTo>
                  <a:lnTo>
                    <a:pt x="2626" y="4603"/>
                  </a:lnTo>
                  <a:cubicBezTo>
                    <a:pt x="3177" y="4603"/>
                    <a:pt x="3634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2"/>
            <p:cNvSpPr/>
            <p:nvPr/>
          </p:nvSpPr>
          <p:spPr>
            <a:xfrm>
              <a:off x="2151600" y="343256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2"/>
            <p:cNvSpPr/>
            <p:nvPr/>
          </p:nvSpPr>
          <p:spPr>
            <a:xfrm>
              <a:off x="118725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39" y="4166"/>
                    <a:pt x="476" y="4603"/>
                    <a:pt x="1047" y="4603"/>
                  </a:cubicBezTo>
                  <a:lnTo>
                    <a:pt x="2644" y="4603"/>
                  </a:lnTo>
                  <a:cubicBezTo>
                    <a:pt x="3215" y="4603"/>
                    <a:pt x="3672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2"/>
            <p:cNvSpPr/>
            <p:nvPr/>
          </p:nvSpPr>
          <p:spPr>
            <a:xfrm>
              <a:off x="1215300" y="343351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2"/>
            <p:cNvSpPr/>
            <p:nvPr/>
          </p:nvSpPr>
          <p:spPr>
            <a:xfrm>
              <a:off x="1132100" y="4150585"/>
              <a:ext cx="1139375" cy="42825"/>
            </a:xfrm>
            <a:custGeom>
              <a:rect b="b" l="l" r="r" t="t"/>
              <a:pathLst>
                <a:path extrusionOk="0" h="1713" w="45575">
                  <a:moveTo>
                    <a:pt x="856" y="1"/>
                  </a:moveTo>
                  <a:cubicBezTo>
                    <a:pt x="381" y="1"/>
                    <a:pt x="0" y="381"/>
                    <a:pt x="0" y="857"/>
                  </a:cubicBezTo>
                  <a:cubicBezTo>
                    <a:pt x="0" y="1332"/>
                    <a:pt x="381" y="1713"/>
                    <a:pt x="856" y="1713"/>
                  </a:cubicBezTo>
                  <a:lnTo>
                    <a:pt x="44699" y="1713"/>
                  </a:lnTo>
                  <a:cubicBezTo>
                    <a:pt x="45194" y="1713"/>
                    <a:pt x="45574" y="1332"/>
                    <a:pt x="45574" y="857"/>
                  </a:cubicBezTo>
                  <a:cubicBezTo>
                    <a:pt x="45574" y="381"/>
                    <a:pt x="45194" y="1"/>
                    <a:pt x="4471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2"/>
            <p:cNvSpPr/>
            <p:nvPr/>
          </p:nvSpPr>
          <p:spPr>
            <a:xfrm>
              <a:off x="1455925" y="3803460"/>
              <a:ext cx="488375" cy="98925"/>
            </a:xfrm>
            <a:custGeom>
              <a:rect b="b" l="l" r="r" t="t"/>
              <a:pathLst>
                <a:path extrusionOk="0" h="3957" w="19535">
                  <a:moveTo>
                    <a:pt x="1979" y="0"/>
                  </a:moveTo>
                  <a:cubicBezTo>
                    <a:pt x="875" y="0"/>
                    <a:pt x="0" y="913"/>
                    <a:pt x="0" y="1979"/>
                  </a:cubicBezTo>
                  <a:cubicBezTo>
                    <a:pt x="0" y="3082"/>
                    <a:pt x="913" y="3957"/>
                    <a:pt x="1979" y="3957"/>
                  </a:cubicBezTo>
                  <a:lnTo>
                    <a:pt x="17557" y="3957"/>
                  </a:lnTo>
                  <a:cubicBezTo>
                    <a:pt x="18641" y="3957"/>
                    <a:pt x="19535" y="3082"/>
                    <a:pt x="19535" y="1979"/>
                  </a:cubicBezTo>
                  <a:cubicBezTo>
                    <a:pt x="19535" y="894"/>
                    <a:pt x="18622" y="0"/>
                    <a:pt x="17557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2"/>
            <p:cNvSpPr/>
            <p:nvPr/>
          </p:nvSpPr>
          <p:spPr>
            <a:xfrm>
              <a:off x="1455925" y="3838160"/>
              <a:ext cx="488375" cy="64225"/>
            </a:xfrm>
            <a:custGeom>
              <a:rect b="b" l="l" r="r" t="t"/>
              <a:pathLst>
                <a:path extrusionOk="0" h="2569" w="19535">
                  <a:moveTo>
                    <a:pt x="95" y="1"/>
                  </a:moveTo>
                  <a:cubicBezTo>
                    <a:pt x="19" y="191"/>
                    <a:pt x="0" y="381"/>
                    <a:pt x="0" y="591"/>
                  </a:cubicBezTo>
                  <a:cubicBezTo>
                    <a:pt x="0" y="1656"/>
                    <a:pt x="875" y="2569"/>
                    <a:pt x="1979" y="2569"/>
                  </a:cubicBezTo>
                  <a:lnTo>
                    <a:pt x="17557" y="2569"/>
                  </a:lnTo>
                  <a:cubicBezTo>
                    <a:pt x="18622" y="2569"/>
                    <a:pt x="19535" y="1694"/>
                    <a:pt x="19535" y="591"/>
                  </a:cubicBezTo>
                  <a:cubicBezTo>
                    <a:pt x="19535" y="381"/>
                    <a:pt x="19497" y="191"/>
                    <a:pt x="19440" y="1"/>
                  </a:cubicBezTo>
                  <a:cubicBezTo>
                    <a:pt x="19173" y="781"/>
                    <a:pt x="18432" y="1351"/>
                    <a:pt x="17557" y="1351"/>
                  </a:cubicBezTo>
                  <a:lnTo>
                    <a:pt x="1979" y="1351"/>
                  </a:lnTo>
                  <a:cubicBezTo>
                    <a:pt x="1104" y="1351"/>
                    <a:pt x="362" y="781"/>
                    <a:pt x="95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2"/>
            <p:cNvSpPr/>
            <p:nvPr/>
          </p:nvSpPr>
          <p:spPr>
            <a:xfrm>
              <a:off x="1526300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0" y="1"/>
                  </a:moveTo>
                  <a:lnTo>
                    <a:pt x="0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2"/>
            <p:cNvSpPr/>
            <p:nvPr/>
          </p:nvSpPr>
          <p:spPr>
            <a:xfrm>
              <a:off x="1526300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0" y="1"/>
                  </a:moveTo>
                  <a:lnTo>
                    <a:pt x="0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2"/>
            <p:cNvSpPr/>
            <p:nvPr/>
          </p:nvSpPr>
          <p:spPr>
            <a:xfrm>
              <a:off x="1826825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1" y="1"/>
                  </a:moveTo>
                  <a:lnTo>
                    <a:pt x="1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2"/>
            <p:cNvSpPr/>
            <p:nvPr/>
          </p:nvSpPr>
          <p:spPr>
            <a:xfrm>
              <a:off x="1826825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1" y="1"/>
                  </a:moveTo>
                  <a:lnTo>
                    <a:pt x="1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2"/>
            <p:cNvSpPr/>
            <p:nvPr/>
          </p:nvSpPr>
          <p:spPr>
            <a:xfrm>
              <a:off x="1495400" y="4166285"/>
              <a:ext cx="413725" cy="27125"/>
            </a:xfrm>
            <a:custGeom>
              <a:rect b="b" l="l" r="r" t="t"/>
              <a:pathLst>
                <a:path extrusionOk="0" h="1085" w="16549">
                  <a:moveTo>
                    <a:pt x="552" y="0"/>
                  </a:moveTo>
                  <a:cubicBezTo>
                    <a:pt x="228" y="0"/>
                    <a:pt x="0" y="229"/>
                    <a:pt x="0" y="552"/>
                  </a:cubicBezTo>
                  <a:cubicBezTo>
                    <a:pt x="0" y="856"/>
                    <a:pt x="228" y="1085"/>
                    <a:pt x="552" y="1085"/>
                  </a:cubicBezTo>
                  <a:lnTo>
                    <a:pt x="15997" y="1085"/>
                  </a:lnTo>
                  <a:cubicBezTo>
                    <a:pt x="16282" y="1085"/>
                    <a:pt x="16548" y="856"/>
                    <a:pt x="16548" y="552"/>
                  </a:cubicBezTo>
                  <a:cubicBezTo>
                    <a:pt x="16548" y="229"/>
                    <a:pt x="16301" y="0"/>
                    <a:pt x="15997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2"/>
            <p:cNvSpPr/>
            <p:nvPr/>
          </p:nvSpPr>
          <p:spPr>
            <a:xfrm>
              <a:off x="1505375" y="3443485"/>
              <a:ext cx="386625" cy="360000"/>
            </a:xfrm>
            <a:custGeom>
              <a:rect b="b" l="l" r="r" t="t"/>
              <a:pathLst>
                <a:path extrusionOk="0" h="14400" w="15465">
                  <a:moveTo>
                    <a:pt x="4851" y="1"/>
                  </a:moveTo>
                  <a:cubicBezTo>
                    <a:pt x="3691" y="1"/>
                    <a:pt x="2663" y="838"/>
                    <a:pt x="2454" y="1979"/>
                  </a:cubicBezTo>
                  <a:lnTo>
                    <a:pt x="1" y="14399"/>
                  </a:lnTo>
                  <a:lnTo>
                    <a:pt x="15464" y="14399"/>
                  </a:lnTo>
                  <a:lnTo>
                    <a:pt x="12992" y="1979"/>
                  </a:lnTo>
                  <a:cubicBezTo>
                    <a:pt x="12764" y="838"/>
                    <a:pt x="11774" y="1"/>
                    <a:pt x="1057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2"/>
            <p:cNvSpPr/>
            <p:nvPr/>
          </p:nvSpPr>
          <p:spPr>
            <a:xfrm>
              <a:off x="1505375" y="3443960"/>
              <a:ext cx="386625" cy="360475"/>
            </a:xfrm>
            <a:custGeom>
              <a:rect b="b" l="l" r="r" t="t"/>
              <a:pathLst>
                <a:path extrusionOk="0" h="14419" w="15465">
                  <a:moveTo>
                    <a:pt x="9891" y="1"/>
                  </a:moveTo>
                  <a:cubicBezTo>
                    <a:pt x="10538" y="666"/>
                    <a:pt x="11622" y="2264"/>
                    <a:pt x="12193" y="5688"/>
                  </a:cubicBezTo>
                  <a:cubicBezTo>
                    <a:pt x="12935" y="10059"/>
                    <a:pt x="10818" y="12663"/>
                    <a:pt x="3448" y="12663"/>
                  </a:cubicBezTo>
                  <a:cubicBezTo>
                    <a:pt x="2512" y="12663"/>
                    <a:pt x="1491" y="12621"/>
                    <a:pt x="381" y="12535"/>
                  </a:cubicBezTo>
                  <a:lnTo>
                    <a:pt x="1" y="14418"/>
                  </a:lnTo>
                  <a:lnTo>
                    <a:pt x="15464" y="14418"/>
                  </a:lnTo>
                  <a:lnTo>
                    <a:pt x="12992" y="1979"/>
                  </a:lnTo>
                  <a:cubicBezTo>
                    <a:pt x="12744" y="838"/>
                    <a:pt x="11755" y="1"/>
                    <a:pt x="10576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2"/>
            <p:cNvSpPr/>
            <p:nvPr/>
          </p:nvSpPr>
          <p:spPr>
            <a:xfrm>
              <a:off x="1046025" y="4526260"/>
              <a:ext cx="1816500" cy="68975"/>
            </a:xfrm>
            <a:custGeom>
              <a:rect b="b" l="l" r="r" t="t"/>
              <a:pathLst>
                <a:path extrusionOk="0" h="2759" w="72660">
                  <a:moveTo>
                    <a:pt x="36330" y="0"/>
                  </a:moveTo>
                  <a:cubicBezTo>
                    <a:pt x="16263" y="0"/>
                    <a:pt x="0" y="628"/>
                    <a:pt x="0" y="1389"/>
                  </a:cubicBezTo>
                  <a:cubicBezTo>
                    <a:pt x="0" y="2149"/>
                    <a:pt x="16263" y="2758"/>
                    <a:pt x="36330" y="2758"/>
                  </a:cubicBezTo>
                  <a:cubicBezTo>
                    <a:pt x="56397" y="2758"/>
                    <a:pt x="72660" y="2149"/>
                    <a:pt x="72660" y="1389"/>
                  </a:cubicBezTo>
                  <a:cubicBezTo>
                    <a:pt x="72660" y="628"/>
                    <a:pt x="56397" y="0"/>
                    <a:pt x="3633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2"/>
            <p:cNvSpPr/>
            <p:nvPr/>
          </p:nvSpPr>
          <p:spPr>
            <a:xfrm>
              <a:off x="2257175" y="1770610"/>
              <a:ext cx="199275" cy="840750"/>
            </a:xfrm>
            <a:custGeom>
              <a:rect b="b" l="l" r="r" t="t"/>
              <a:pathLst>
                <a:path extrusionOk="0" fill="none" h="33630" w="7971">
                  <a:moveTo>
                    <a:pt x="0" y="1"/>
                  </a:moveTo>
                  <a:lnTo>
                    <a:pt x="6144" y="1"/>
                  </a:lnTo>
                  <a:cubicBezTo>
                    <a:pt x="7171" y="1"/>
                    <a:pt x="7970" y="837"/>
                    <a:pt x="7970" y="1846"/>
                  </a:cubicBezTo>
                  <a:lnTo>
                    <a:pt x="7970" y="33629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2"/>
            <p:cNvSpPr/>
            <p:nvPr/>
          </p:nvSpPr>
          <p:spPr>
            <a:xfrm>
              <a:off x="19195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2"/>
            <p:cNvSpPr/>
            <p:nvPr/>
          </p:nvSpPr>
          <p:spPr>
            <a:xfrm>
              <a:off x="1114975" y="3083035"/>
              <a:ext cx="568275" cy="1470350"/>
            </a:xfrm>
            <a:custGeom>
              <a:rect b="b" l="l" r="r" t="t"/>
              <a:pathLst>
                <a:path extrusionOk="0" h="58814" w="22731">
                  <a:moveTo>
                    <a:pt x="13068" y="1"/>
                  </a:moveTo>
                  <a:lnTo>
                    <a:pt x="10062" y="30206"/>
                  </a:lnTo>
                  <a:lnTo>
                    <a:pt x="0" y="53259"/>
                  </a:lnTo>
                  <a:lnTo>
                    <a:pt x="10386" y="58813"/>
                  </a:lnTo>
                  <a:lnTo>
                    <a:pt x="12459" y="55047"/>
                  </a:lnTo>
                  <a:cubicBezTo>
                    <a:pt x="12459" y="55047"/>
                    <a:pt x="22730" y="33420"/>
                    <a:pt x="22673" y="30567"/>
                  </a:cubicBezTo>
                  <a:cubicBezTo>
                    <a:pt x="22635" y="27714"/>
                    <a:pt x="19611" y="705"/>
                    <a:pt x="19611" y="705"/>
                  </a:cubicBezTo>
                  <a:lnTo>
                    <a:pt x="13068" y="1"/>
                  </a:ln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2"/>
            <p:cNvSpPr/>
            <p:nvPr/>
          </p:nvSpPr>
          <p:spPr>
            <a:xfrm>
              <a:off x="1527250" y="3775885"/>
              <a:ext cx="155525" cy="260125"/>
            </a:xfrm>
            <a:custGeom>
              <a:rect b="b" l="l" r="r" t="t"/>
              <a:pathLst>
                <a:path extrusionOk="0" h="10405" w="6221">
                  <a:moveTo>
                    <a:pt x="5364" y="0"/>
                  </a:moveTo>
                  <a:cubicBezTo>
                    <a:pt x="2416" y="0"/>
                    <a:pt x="0" y="2397"/>
                    <a:pt x="0" y="5364"/>
                  </a:cubicBezTo>
                  <a:cubicBezTo>
                    <a:pt x="0" y="7704"/>
                    <a:pt x="1503" y="9701"/>
                    <a:pt x="3595" y="10405"/>
                  </a:cubicBezTo>
                  <a:cubicBezTo>
                    <a:pt x="5098" y="6810"/>
                    <a:pt x="6220" y="3823"/>
                    <a:pt x="6182" y="2872"/>
                  </a:cubicBezTo>
                  <a:cubicBezTo>
                    <a:pt x="6182" y="2435"/>
                    <a:pt x="6087" y="1427"/>
                    <a:pt x="5973" y="38"/>
                  </a:cubicBezTo>
                  <a:cubicBezTo>
                    <a:pt x="5764" y="19"/>
                    <a:pt x="5574" y="0"/>
                    <a:pt x="5364" y="0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2"/>
            <p:cNvSpPr/>
            <p:nvPr/>
          </p:nvSpPr>
          <p:spPr>
            <a:xfrm>
              <a:off x="1114975" y="4185310"/>
              <a:ext cx="380925" cy="368550"/>
            </a:xfrm>
            <a:custGeom>
              <a:rect b="b" l="l" r="r" t="t"/>
              <a:pathLst>
                <a:path extrusionOk="0" h="14742" w="15237">
                  <a:moveTo>
                    <a:pt x="4014" y="0"/>
                  </a:moveTo>
                  <a:lnTo>
                    <a:pt x="0" y="9206"/>
                  </a:lnTo>
                  <a:lnTo>
                    <a:pt x="10386" y="14741"/>
                  </a:lnTo>
                  <a:lnTo>
                    <a:pt x="12459" y="10975"/>
                  </a:lnTo>
                  <a:cubicBezTo>
                    <a:pt x="12459" y="10975"/>
                    <a:pt x="13657" y="8464"/>
                    <a:pt x="15236" y="5022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2"/>
            <p:cNvSpPr/>
            <p:nvPr/>
          </p:nvSpPr>
          <p:spPr>
            <a:xfrm>
              <a:off x="1115450" y="4321310"/>
              <a:ext cx="311025" cy="232550"/>
            </a:xfrm>
            <a:custGeom>
              <a:rect b="b" l="l" r="r" t="t"/>
              <a:pathLst>
                <a:path extrusionOk="0" h="9302" w="12441">
                  <a:moveTo>
                    <a:pt x="1617" y="0"/>
                  </a:moveTo>
                  <a:lnTo>
                    <a:pt x="0" y="3747"/>
                  </a:lnTo>
                  <a:lnTo>
                    <a:pt x="10367" y="9301"/>
                  </a:lnTo>
                  <a:lnTo>
                    <a:pt x="12440" y="553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2"/>
            <p:cNvSpPr/>
            <p:nvPr/>
          </p:nvSpPr>
          <p:spPr>
            <a:xfrm>
              <a:off x="1191050" y="4212410"/>
              <a:ext cx="281075" cy="154100"/>
            </a:xfrm>
            <a:custGeom>
              <a:rect b="b" l="l" r="r" t="t"/>
              <a:pathLst>
                <a:path extrusionOk="0" h="6164" w="11243">
                  <a:moveTo>
                    <a:pt x="495" y="0"/>
                  </a:moveTo>
                  <a:lnTo>
                    <a:pt x="1" y="1142"/>
                  </a:lnTo>
                  <a:lnTo>
                    <a:pt x="10729" y="6163"/>
                  </a:lnTo>
                  <a:lnTo>
                    <a:pt x="11242" y="504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2"/>
            <p:cNvSpPr/>
            <p:nvPr/>
          </p:nvSpPr>
          <p:spPr>
            <a:xfrm>
              <a:off x="1274275" y="3708360"/>
              <a:ext cx="297700" cy="845500"/>
            </a:xfrm>
            <a:custGeom>
              <a:rect b="b" l="l" r="r" t="t"/>
              <a:pathLst>
                <a:path extrusionOk="0" h="33820" w="11908">
                  <a:moveTo>
                    <a:pt x="4204" y="0"/>
                  </a:moveTo>
                  <a:lnTo>
                    <a:pt x="3690" y="5193"/>
                  </a:lnTo>
                  <a:lnTo>
                    <a:pt x="400" y="12744"/>
                  </a:lnTo>
                  <a:cubicBezTo>
                    <a:pt x="989" y="17766"/>
                    <a:pt x="1636" y="26401"/>
                    <a:pt x="0" y="31670"/>
                  </a:cubicBezTo>
                  <a:lnTo>
                    <a:pt x="4014" y="33819"/>
                  </a:lnTo>
                  <a:lnTo>
                    <a:pt x="6087" y="30053"/>
                  </a:lnTo>
                  <a:cubicBezTo>
                    <a:pt x="6087" y="30053"/>
                    <a:pt x="9739" y="20543"/>
                    <a:pt x="11907" y="14133"/>
                  </a:cubicBezTo>
                  <a:lnTo>
                    <a:pt x="4204" y="0"/>
                  </a:ln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2"/>
            <p:cNvSpPr/>
            <p:nvPr/>
          </p:nvSpPr>
          <p:spPr>
            <a:xfrm>
              <a:off x="1390775" y="3083035"/>
              <a:ext cx="262525" cy="553250"/>
            </a:xfrm>
            <a:custGeom>
              <a:rect b="b" l="l" r="r" t="t"/>
              <a:pathLst>
                <a:path extrusionOk="0" h="22130" w="10501">
                  <a:moveTo>
                    <a:pt x="2074" y="1"/>
                  </a:moveTo>
                  <a:lnTo>
                    <a:pt x="1" y="20581"/>
                  </a:lnTo>
                  <a:cubicBezTo>
                    <a:pt x="1331" y="21542"/>
                    <a:pt x="2444" y="22129"/>
                    <a:pt x="3180" y="22129"/>
                  </a:cubicBezTo>
                  <a:cubicBezTo>
                    <a:pt x="3653" y="22129"/>
                    <a:pt x="3971" y="21886"/>
                    <a:pt x="4090" y="21342"/>
                  </a:cubicBezTo>
                  <a:cubicBezTo>
                    <a:pt x="4631" y="18865"/>
                    <a:pt x="6492" y="18199"/>
                    <a:pt x="8343" y="18199"/>
                  </a:cubicBezTo>
                  <a:cubicBezTo>
                    <a:pt x="9093" y="18199"/>
                    <a:pt x="9842" y="18309"/>
                    <a:pt x="10500" y="18451"/>
                  </a:cubicBezTo>
                  <a:cubicBezTo>
                    <a:pt x="9625" y="10158"/>
                    <a:pt x="8579" y="705"/>
                    <a:pt x="8579" y="705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2"/>
            <p:cNvSpPr/>
            <p:nvPr/>
          </p:nvSpPr>
          <p:spPr>
            <a:xfrm>
              <a:off x="1098325" y="3083985"/>
              <a:ext cx="641975" cy="1469875"/>
            </a:xfrm>
            <a:custGeom>
              <a:rect b="b" l="l" r="r" t="t"/>
              <a:pathLst>
                <a:path extrusionOk="0" h="58795" w="25679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lnTo>
                    <a:pt x="10120" y="32907"/>
                  </a:lnTo>
                  <a:lnTo>
                    <a:pt x="11071" y="58794"/>
                  </a:lnTo>
                  <a:lnTo>
                    <a:pt x="25679" y="58794"/>
                  </a:lnTo>
                  <a:cubicBezTo>
                    <a:pt x="25679" y="58794"/>
                    <a:pt x="25222" y="55846"/>
                    <a:pt x="22255" y="54895"/>
                  </a:cubicBezTo>
                  <a:lnTo>
                    <a:pt x="20011" y="30282"/>
                  </a:lnTo>
                  <a:lnTo>
                    <a:pt x="16111" y="8313"/>
                  </a:lnTo>
                  <a:lnTo>
                    <a:pt x="15826" y="248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2"/>
            <p:cNvSpPr/>
            <p:nvPr/>
          </p:nvSpPr>
          <p:spPr>
            <a:xfrm>
              <a:off x="1098800" y="3083985"/>
              <a:ext cx="451775" cy="575425"/>
            </a:xfrm>
            <a:custGeom>
              <a:rect b="b" l="l" r="r" t="t"/>
              <a:pathLst>
                <a:path extrusionOk="0" h="23017" w="18071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cubicBezTo>
                    <a:pt x="6297" y="21875"/>
                    <a:pt x="6525" y="22465"/>
                    <a:pt x="6715" y="23016"/>
                  </a:cubicBezTo>
                  <a:cubicBezTo>
                    <a:pt x="10022" y="20177"/>
                    <a:pt x="14209" y="19581"/>
                    <a:pt x="16996" y="19581"/>
                  </a:cubicBezTo>
                  <a:cubicBezTo>
                    <a:pt x="17383" y="19581"/>
                    <a:pt x="17743" y="19593"/>
                    <a:pt x="18071" y="19611"/>
                  </a:cubicBezTo>
                  <a:lnTo>
                    <a:pt x="16073" y="8332"/>
                  </a:lnTo>
                  <a:lnTo>
                    <a:pt x="15788" y="286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2"/>
            <p:cNvSpPr/>
            <p:nvPr/>
          </p:nvSpPr>
          <p:spPr>
            <a:xfrm>
              <a:off x="1379850" y="2364410"/>
              <a:ext cx="662900" cy="611200"/>
            </a:xfrm>
            <a:custGeom>
              <a:rect b="b" l="l" r="r" t="t"/>
              <a:pathLst>
                <a:path extrusionOk="0" h="24448" w="26516">
                  <a:moveTo>
                    <a:pt x="4339" y="1"/>
                  </a:moveTo>
                  <a:cubicBezTo>
                    <a:pt x="3355" y="1"/>
                    <a:pt x="2701" y="386"/>
                    <a:pt x="2701" y="386"/>
                  </a:cubicBezTo>
                  <a:cubicBezTo>
                    <a:pt x="0" y="4742"/>
                    <a:pt x="4337" y="11323"/>
                    <a:pt x="8312" y="17029"/>
                  </a:cubicBezTo>
                  <a:cubicBezTo>
                    <a:pt x="12307" y="22792"/>
                    <a:pt x="13657" y="24447"/>
                    <a:pt x="15388" y="24447"/>
                  </a:cubicBezTo>
                  <a:cubicBezTo>
                    <a:pt x="17119" y="24447"/>
                    <a:pt x="17366" y="23021"/>
                    <a:pt x="22616" y="13815"/>
                  </a:cubicBezTo>
                  <a:cubicBezTo>
                    <a:pt x="22831" y="13849"/>
                    <a:pt x="23134" y="13865"/>
                    <a:pt x="23472" y="13865"/>
                  </a:cubicBezTo>
                  <a:cubicBezTo>
                    <a:pt x="24447" y="13865"/>
                    <a:pt x="25709" y="13727"/>
                    <a:pt x="25963" y="13472"/>
                  </a:cubicBezTo>
                  <a:cubicBezTo>
                    <a:pt x="26325" y="13111"/>
                    <a:pt x="26515" y="11798"/>
                    <a:pt x="26439" y="10904"/>
                  </a:cubicBezTo>
                  <a:cubicBezTo>
                    <a:pt x="26382" y="9991"/>
                    <a:pt x="24290" y="7918"/>
                    <a:pt x="23567" y="7861"/>
                  </a:cubicBezTo>
                  <a:cubicBezTo>
                    <a:pt x="23405" y="7844"/>
                    <a:pt x="23151" y="7830"/>
                    <a:pt x="22845" y="7830"/>
                  </a:cubicBezTo>
                  <a:cubicBezTo>
                    <a:pt x="21817" y="7830"/>
                    <a:pt x="20200" y="7982"/>
                    <a:pt x="19496" y="8641"/>
                  </a:cubicBezTo>
                  <a:cubicBezTo>
                    <a:pt x="18602" y="9497"/>
                    <a:pt x="14608" y="16268"/>
                    <a:pt x="14608" y="16268"/>
                  </a:cubicBezTo>
                  <a:cubicBezTo>
                    <a:pt x="14608" y="16268"/>
                    <a:pt x="11489" y="7157"/>
                    <a:pt x="8655" y="2859"/>
                  </a:cubicBezTo>
                  <a:cubicBezTo>
                    <a:pt x="7112" y="534"/>
                    <a:pt x="5497" y="1"/>
                    <a:pt x="4339" y="1"/>
                  </a:cubicBezTo>
                  <a:close/>
                </a:path>
              </a:pathLst>
            </a:custGeom>
            <a:solidFill>
              <a:srgbClr val="B25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2"/>
            <p:cNvSpPr/>
            <p:nvPr/>
          </p:nvSpPr>
          <p:spPr>
            <a:xfrm>
              <a:off x="1995650" y="2653660"/>
              <a:ext cx="25225" cy="56125"/>
            </a:xfrm>
            <a:custGeom>
              <a:rect b="b" l="l" r="r" t="t"/>
              <a:pathLst>
                <a:path extrusionOk="0" fill="none" h="2245" w="1009">
                  <a:moveTo>
                    <a:pt x="913" y="0"/>
                  </a:moveTo>
                  <a:cubicBezTo>
                    <a:pt x="913" y="0"/>
                    <a:pt x="1008" y="1560"/>
                    <a:pt x="0" y="2245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2"/>
            <p:cNvSpPr/>
            <p:nvPr/>
          </p:nvSpPr>
          <p:spPr>
            <a:xfrm>
              <a:off x="1933350" y="2653660"/>
              <a:ext cx="57550" cy="60875"/>
            </a:xfrm>
            <a:custGeom>
              <a:rect b="b" l="l" r="r" t="t"/>
              <a:pathLst>
                <a:path extrusionOk="0" fill="none" h="2435" w="2302">
                  <a:moveTo>
                    <a:pt x="2074" y="0"/>
                  </a:moveTo>
                  <a:cubicBezTo>
                    <a:pt x="2074" y="0"/>
                    <a:pt x="2302" y="1275"/>
                    <a:pt x="1256" y="2302"/>
                  </a:cubicBezTo>
                  <a:cubicBezTo>
                    <a:pt x="1256" y="2302"/>
                    <a:pt x="286" y="2435"/>
                    <a:pt x="0" y="1959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2"/>
            <p:cNvSpPr/>
            <p:nvPr/>
          </p:nvSpPr>
          <p:spPr>
            <a:xfrm>
              <a:off x="1897675" y="2651760"/>
              <a:ext cx="59950" cy="62300"/>
            </a:xfrm>
            <a:custGeom>
              <a:rect b="b" l="l" r="r" t="t"/>
              <a:pathLst>
                <a:path extrusionOk="0" fill="none" h="2492" w="2398">
                  <a:moveTo>
                    <a:pt x="1" y="1027"/>
                  </a:moveTo>
                  <a:cubicBezTo>
                    <a:pt x="1" y="1027"/>
                    <a:pt x="267" y="2492"/>
                    <a:pt x="1427" y="2035"/>
                  </a:cubicBezTo>
                  <a:cubicBezTo>
                    <a:pt x="2397" y="1655"/>
                    <a:pt x="2207" y="0"/>
                    <a:pt x="2207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2"/>
            <p:cNvSpPr/>
            <p:nvPr/>
          </p:nvSpPr>
          <p:spPr>
            <a:xfrm>
              <a:off x="1716025" y="2771110"/>
              <a:ext cx="29050" cy="48050"/>
            </a:xfrm>
            <a:custGeom>
              <a:rect b="b" l="l" r="r" t="t"/>
              <a:pathLst>
                <a:path extrusionOk="0" fill="none" h="1922" w="1162">
                  <a:moveTo>
                    <a:pt x="1161" y="0"/>
                  </a:moveTo>
                  <a:lnTo>
                    <a:pt x="1" y="1921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2"/>
            <p:cNvSpPr/>
            <p:nvPr/>
          </p:nvSpPr>
          <p:spPr>
            <a:xfrm>
              <a:off x="1210550" y="2364510"/>
              <a:ext cx="424675" cy="756350"/>
            </a:xfrm>
            <a:custGeom>
              <a:rect b="b" l="l" r="r" t="t"/>
              <a:pathLst>
                <a:path extrusionOk="0" h="30254" w="16987">
                  <a:moveTo>
                    <a:pt x="10535" y="0"/>
                  </a:moveTo>
                  <a:cubicBezTo>
                    <a:pt x="9977" y="0"/>
                    <a:pt x="8358" y="24"/>
                    <a:pt x="6106" y="268"/>
                  </a:cubicBezTo>
                  <a:cubicBezTo>
                    <a:pt x="3310" y="572"/>
                    <a:pt x="1884" y="915"/>
                    <a:pt x="1884" y="915"/>
                  </a:cubicBezTo>
                  <a:cubicBezTo>
                    <a:pt x="1884" y="915"/>
                    <a:pt x="1903" y="2075"/>
                    <a:pt x="1" y="6773"/>
                  </a:cubicBezTo>
                  <a:cubicBezTo>
                    <a:pt x="1998" y="12936"/>
                    <a:pt x="2207" y="21267"/>
                    <a:pt x="1598" y="28780"/>
                  </a:cubicBezTo>
                  <a:cubicBezTo>
                    <a:pt x="3984" y="29912"/>
                    <a:pt x="6710" y="30254"/>
                    <a:pt x="9132" y="30254"/>
                  </a:cubicBezTo>
                  <a:cubicBezTo>
                    <a:pt x="12812" y="30254"/>
                    <a:pt x="15788" y="29465"/>
                    <a:pt x="15788" y="29465"/>
                  </a:cubicBezTo>
                  <a:cubicBezTo>
                    <a:pt x="15788" y="29465"/>
                    <a:pt x="15008" y="19517"/>
                    <a:pt x="14723" y="16169"/>
                  </a:cubicBezTo>
                  <a:cubicBezTo>
                    <a:pt x="14989" y="15599"/>
                    <a:pt x="16986" y="10444"/>
                    <a:pt x="15617" y="7971"/>
                  </a:cubicBezTo>
                  <a:cubicBezTo>
                    <a:pt x="14266" y="5480"/>
                    <a:pt x="10747" y="2"/>
                    <a:pt x="10747" y="2"/>
                  </a:cubicBezTo>
                  <a:cubicBezTo>
                    <a:pt x="10747" y="2"/>
                    <a:pt x="10674" y="0"/>
                    <a:pt x="1053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2"/>
            <p:cNvSpPr/>
            <p:nvPr/>
          </p:nvSpPr>
          <p:spPr>
            <a:xfrm>
              <a:off x="1348450" y="2363960"/>
              <a:ext cx="189750" cy="120325"/>
            </a:xfrm>
            <a:custGeom>
              <a:rect b="b" l="l" r="r" t="t"/>
              <a:pathLst>
                <a:path extrusionOk="0" h="4813" w="7590">
                  <a:moveTo>
                    <a:pt x="4873" y="1"/>
                  </a:moveTo>
                  <a:cubicBezTo>
                    <a:pt x="4211" y="1"/>
                    <a:pt x="2671" y="32"/>
                    <a:pt x="590" y="271"/>
                  </a:cubicBezTo>
                  <a:cubicBezTo>
                    <a:pt x="381" y="290"/>
                    <a:pt x="191" y="309"/>
                    <a:pt x="1" y="328"/>
                  </a:cubicBezTo>
                  <a:cubicBezTo>
                    <a:pt x="642" y="1610"/>
                    <a:pt x="2657" y="4813"/>
                    <a:pt x="6421" y="4813"/>
                  </a:cubicBezTo>
                  <a:cubicBezTo>
                    <a:pt x="6567" y="4813"/>
                    <a:pt x="6716" y="4808"/>
                    <a:pt x="6867" y="4798"/>
                  </a:cubicBezTo>
                  <a:cubicBezTo>
                    <a:pt x="7400" y="4741"/>
                    <a:pt x="7590" y="4284"/>
                    <a:pt x="7571" y="3714"/>
                  </a:cubicBezTo>
                  <a:cubicBezTo>
                    <a:pt x="6354" y="1735"/>
                    <a:pt x="5231" y="5"/>
                    <a:pt x="5231" y="5"/>
                  </a:cubicBezTo>
                  <a:cubicBezTo>
                    <a:pt x="5231" y="5"/>
                    <a:pt x="5107" y="1"/>
                    <a:pt x="4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2"/>
            <p:cNvSpPr/>
            <p:nvPr/>
          </p:nvSpPr>
          <p:spPr>
            <a:xfrm>
              <a:off x="1700825" y="2872860"/>
              <a:ext cx="141250" cy="103225"/>
            </a:xfrm>
            <a:custGeom>
              <a:rect b="b" l="l" r="r" t="t"/>
              <a:pathLst>
                <a:path extrusionOk="0" h="4129" w="5650">
                  <a:moveTo>
                    <a:pt x="3367" y="1"/>
                  </a:moveTo>
                  <a:cubicBezTo>
                    <a:pt x="1712" y="1"/>
                    <a:pt x="323" y="1161"/>
                    <a:pt x="0" y="2740"/>
                  </a:cubicBezTo>
                  <a:cubicBezTo>
                    <a:pt x="989" y="3748"/>
                    <a:pt x="1712" y="4128"/>
                    <a:pt x="2549" y="4128"/>
                  </a:cubicBezTo>
                  <a:cubicBezTo>
                    <a:pt x="3652" y="4128"/>
                    <a:pt x="4147" y="3558"/>
                    <a:pt x="5649" y="876"/>
                  </a:cubicBezTo>
                  <a:cubicBezTo>
                    <a:pt x="5022" y="324"/>
                    <a:pt x="4242" y="1"/>
                    <a:pt x="3367" y="1"/>
                  </a:cubicBezTo>
                  <a:close/>
                </a:path>
              </a:pathLst>
            </a:custGeom>
            <a:solidFill>
              <a:srgbClr val="994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2"/>
            <p:cNvSpPr/>
            <p:nvPr/>
          </p:nvSpPr>
          <p:spPr>
            <a:xfrm>
              <a:off x="1739800" y="2630360"/>
              <a:ext cx="190725" cy="52325"/>
            </a:xfrm>
            <a:custGeom>
              <a:rect b="b" l="l" r="r" t="t"/>
              <a:pathLst>
                <a:path extrusionOk="0" h="2093" w="7629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6582" y="2092"/>
                  </a:lnTo>
                  <a:cubicBezTo>
                    <a:pt x="7153" y="2092"/>
                    <a:pt x="7628" y="1617"/>
                    <a:pt x="7628" y="1046"/>
                  </a:cubicBezTo>
                  <a:cubicBezTo>
                    <a:pt x="7628" y="476"/>
                    <a:pt x="7153" y="0"/>
                    <a:pt x="6582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2"/>
            <p:cNvSpPr/>
            <p:nvPr/>
          </p:nvSpPr>
          <p:spPr>
            <a:xfrm>
              <a:off x="1363200" y="2366985"/>
              <a:ext cx="156000" cy="96700"/>
            </a:xfrm>
            <a:custGeom>
              <a:rect b="b" l="l" r="r" t="t"/>
              <a:pathLst>
                <a:path extrusionOk="0" h="3868" w="6240">
                  <a:moveTo>
                    <a:pt x="1633" y="0"/>
                  </a:moveTo>
                  <a:cubicBezTo>
                    <a:pt x="1055" y="0"/>
                    <a:pt x="483" y="51"/>
                    <a:pt x="0" y="188"/>
                  </a:cubicBezTo>
                  <a:cubicBezTo>
                    <a:pt x="1457" y="2591"/>
                    <a:pt x="4266" y="3867"/>
                    <a:pt x="5477" y="3867"/>
                  </a:cubicBezTo>
                  <a:cubicBezTo>
                    <a:pt x="5800" y="3867"/>
                    <a:pt x="6009" y="3777"/>
                    <a:pt x="6049" y="3593"/>
                  </a:cubicBezTo>
                  <a:cubicBezTo>
                    <a:pt x="6239" y="2718"/>
                    <a:pt x="4851" y="378"/>
                    <a:pt x="4851" y="378"/>
                  </a:cubicBezTo>
                  <a:cubicBezTo>
                    <a:pt x="4851" y="378"/>
                    <a:pt x="3217" y="0"/>
                    <a:pt x="1633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2"/>
            <p:cNvSpPr/>
            <p:nvPr/>
          </p:nvSpPr>
          <p:spPr>
            <a:xfrm>
              <a:off x="1186775" y="1886635"/>
              <a:ext cx="195000" cy="195000"/>
            </a:xfrm>
            <a:custGeom>
              <a:rect b="b" l="l" r="r" t="t"/>
              <a:pathLst>
                <a:path extrusionOk="0" h="7800" w="7800">
                  <a:moveTo>
                    <a:pt x="3900" y="1"/>
                  </a:moveTo>
                  <a:cubicBezTo>
                    <a:pt x="1770" y="1"/>
                    <a:pt x="1" y="1770"/>
                    <a:pt x="1" y="3900"/>
                  </a:cubicBezTo>
                  <a:cubicBezTo>
                    <a:pt x="1" y="6068"/>
                    <a:pt x="1731" y="7799"/>
                    <a:pt x="3900" y="7799"/>
                  </a:cubicBezTo>
                  <a:cubicBezTo>
                    <a:pt x="6068" y="7799"/>
                    <a:pt x="7799" y="6068"/>
                    <a:pt x="7799" y="3900"/>
                  </a:cubicBezTo>
                  <a:cubicBezTo>
                    <a:pt x="7799" y="1732"/>
                    <a:pt x="6068" y="1"/>
                    <a:pt x="3900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2"/>
            <p:cNvSpPr/>
            <p:nvPr/>
          </p:nvSpPr>
          <p:spPr>
            <a:xfrm>
              <a:off x="1208650" y="1886635"/>
              <a:ext cx="173125" cy="195000"/>
            </a:xfrm>
            <a:custGeom>
              <a:rect b="b" l="l" r="r" t="t"/>
              <a:pathLst>
                <a:path extrusionOk="0" h="7800" w="6925">
                  <a:moveTo>
                    <a:pt x="3025" y="1"/>
                  </a:moveTo>
                  <a:cubicBezTo>
                    <a:pt x="1808" y="1"/>
                    <a:pt x="723" y="552"/>
                    <a:pt x="1" y="1427"/>
                  </a:cubicBezTo>
                  <a:cubicBezTo>
                    <a:pt x="2150" y="1427"/>
                    <a:pt x="3900" y="3158"/>
                    <a:pt x="3900" y="5326"/>
                  </a:cubicBezTo>
                  <a:cubicBezTo>
                    <a:pt x="3900" y="6258"/>
                    <a:pt x="3576" y="7114"/>
                    <a:pt x="3025" y="7799"/>
                  </a:cubicBezTo>
                  <a:cubicBezTo>
                    <a:pt x="5193" y="7799"/>
                    <a:pt x="6924" y="6068"/>
                    <a:pt x="6924" y="3900"/>
                  </a:cubicBezTo>
                  <a:cubicBezTo>
                    <a:pt x="6924" y="1770"/>
                    <a:pt x="5193" y="1"/>
                    <a:pt x="3025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2"/>
            <p:cNvSpPr/>
            <p:nvPr/>
          </p:nvSpPr>
          <p:spPr>
            <a:xfrm>
              <a:off x="1274750" y="1951310"/>
              <a:ext cx="107025" cy="107025"/>
            </a:xfrm>
            <a:custGeom>
              <a:rect b="b" l="l" r="r" t="t"/>
              <a:pathLst>
                <a:path extrusionOk="0" h="4281" w="4281">
                  <a:moveTo>
                    <a:pt x="2131" y="0"/>
                  </a:moveTo>
                  <a:cubicBezTo>
                    <a:pt x="951" y="0"/>
                    <a:pt x="0" y="971"/>
                    <a:pt x="0" y="2150"/>
                  </a:cubicBezTo>
                  <a:cubicBezTo>
                    <a:pt x="0" y="3329"/>
                    <a:pt x="951" y="4280"/>
                    <a:pt x="2131" y="4280"/>
                  </a:cubicBezTo>
                  <a:cubicBezTo>
                    <a:pt x="3329" y="4280"/>
                    <a:pt x="4280" y="3329"/>
                    <a:pt x="4280" y="2150"/>
                  </a:cubicBezTo>
                  <a:cubicBezTo>
                    <a:pt x="4280" y="971"/>
                    <a:pt x="3329" y="0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2"/>
            <p:cNvSpPr/>
            <p:nvPr/>
          </p:nvSpPr>
          <p:spPr>
            <a:xfrm>
              <a:off x="1284725" y="1955785"/>
              <a:ext cx="293900" cy="353625"/>
            </a:xfrm>
            <a:custGeom>
              <a:rect b="b" l="l" r="r" t="t"/>
              <a:pathLst>
                <a:path extrusionOk="0" h="14145" w="11756">
                  <a:moveTo>
                    <a:pt x="5904" y="0"/>
                  </a:moveTo>
                  <a:cubicBezTo>
                    <a:pt x="3278" y="0"/>
                    <a:pt x="741" y="1566"/>
                    <a:pt x="419" y="4158"/>
                  </a:cubicBezTo>
                  <a:cubicBezTo>
                    <a:pt x="1" y="7373"/>
                    <a:pt x="3025" y="11900"/>
                    <a:pt x="3881" y="13022"/>
                  </a:cubicBezTo>
                  <a:lnTo>
                    <a:pt x="4737" y="14144"/>
                  </a:lnTo>
                  <a:lnTo>
                    <a:pt x="6069" y="11405"/>
                  </a:lnTo>
                  <a:lnTo>
                    <a:pt x="11756" y="3492"/>
                  </a:lnTo>
                  <a:cubicBezTo>
                    <a:pt x="11756" y="3492"/>
                    <a:pt x="10938" y="1286"/>
                    <a:pt x="7780" y="278"/>
                  </a:cubicBezTo>
                  <a:cubicBezTo>
                    <a:pt x="7169" y="90"/>
                    <a:pt x="6534" y="0"/>
                    <a:pt x="5904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2"/>
            <p:cNvSpPr/>
            <p:nvPr/>
          </p:nvSpPr>
          <p:spPr>
            <a:xfrm>
              <a:off x="1306125" y="1955485"/>
              <a:ext cx="272325" cy="138500"/>
            </a:xfrm>
            <a:custGeom>
              <a:rect b="b" l="l" r="r" t="t"/>
              <a:pathLst>
                <a:path extrusionOk="0" h="5540" w="10893">
                  <a:moveTo>
                    <a:pt x="5016" y="0"/>
                  </a:moveTo>
                  <a:cubicBezTo>
                    <a:pt x="2924" y="0"/>
                    <a:pt x="904" y="1005"/>
                    <a:pt x="1" y="2725"/>
                  </a:cubicBezTo>
                  <a:cubicBezTo>
                    <a:pt x="324" y="2782"/>
                    <a:pt x="800" y="2877"/>
                    <a:pt x="1465" y="3010"/>
                  </a:cubicBezTo>
                  <a:cubicBezTo>
                    <a:pt x="2352" y="3184"/>
                    <a:pt x="2936" y="3273"/>
                    <a:pt x="3288" y="3273"/>
                  </a:cubicBezTo>
                  <a:cubicBezTo>
                    <a:pt x="3781" y="3273"/>
                    <a:pt x="3818" y="3099"/>
                    <a:pt x="3596" y="2744"/>
                  </a:cubicBezTo>
                  <a:cubicBezTo>
                    <a:pt x="3316" y="2267"/>
                    <a:pt x="2716" y="1729"/>
                    <a:pt x="2920" y="1729"/>
                  </a:cubicBezTo>
                  <a:cubicBezTo>
                    <a:pt x="2993" y="1729"/>
                    <a:pt x="3170" y="1798"/>
                    <a:pt x="3501" y="1964"/>
                  </a:cubicBezTo>
                  <a:cubicBezTo>
                    <a:pt x="4756" y="2572"/>
                    <a:pt x="5193" y="4284"/>
                    <a:pt x="5193" y="4284"/>
                  </a:cubicBezTo>
                  <a:lnTo>
                    <a:pt x="9397" y="5540"/>
                  </a:lnTo>
                  <a:lnTo>
                    <a:pt x="10862" y="3485"/>
                  </a:lnTo>
                  <a:cubicBezTo>
                    <a:pt x="10862" y="3486"/>
                    <a:pt x="10862" y="3486"/>
                    <a:pt x="10862" y="3486"/>
                  </a:cubicBezTo>
                  <a:cubicBezTo>
                    <a:pt x="10893" y="3486"/>
                    <a:pt x="10069" y="1256"/>
                    <a:pt x="6924" y="290"/>
                  </a:cubicBezTo>
                  <a:cubicBezTo>
                    <a:pt x="6301" y="94"/>
                    <a:pt x="5655" y="0"/>
                    <a:pt x="5016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2"/>
            <p:cNvSpPr/>
            <p:nvPr/>
          </p:nvSpPr>
          <p:spPr>
            <a:xfrm>
              <a:off x="1359875" y="2185260"/>
              <a:ext cx="124600" cy="199825"/>
            </a:xfrm>
            <a:custGeom>
              <a:rect b="b" l="l" r="r" t="t"/>
              <a:pathLst>
                <a:path extrusionOk="0" h="7993" w="4984">
                  <a:moveTo>
                    <a:pt x="1351" y="1"/>
                  </a:moveTo>
                  <a:lnTo>
                    <a:pt x="0" y="666"/>
                  </a:lnTo>
                  <a:cubicBezTo>
                    <a:pt x="0" y="666"/>
                    <a:pt x="590" y="3824"/>
                    <a:pt x="133" y="7438"/>
                  </a:cubicBezTo>
                  <a:cubicBezTo>
                    <a:pt x="1387" y="7846"/>
                    <a:pt x="2387" y="7992"/>
                    <a:pt x="3172" y="7992"/>
                  </a:cubicBezTo>
                  <a:cubicBezTo>
                    <a:pt x="3996" y="7992"/>
                    <a:pt x="4584" y="7832"/>
                    <a:pt x="4984" y="7647"/>
                  </a:cubicBezTo>
                  <a:cubicBezTo>
                    <a:pt x="4299" y="5707"/>
                    <a:pt x="4014" y="3539"/>
                    <a:pt x="4014" y="3539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2"/>
            <p:cNvSpPr/>
            <p:nvPr/>
          </p:nvSpPr>
          <p:spPr>
            <a:xfrm>
              <a:off x="1393625" y="2239010"/>
              <a:ext cx="81350" cy="106525"/>
            </a:xfrm>
            <a:custGeom>
              <a:rect b="b" l="l" r="r" t="t"/>
              <a:pathLst>
                <a:path extrusionOk="0" h="4261" w="3254">
                  <a:moveTo>
                    <a:pt x="1" y="0"/>
                  </a:moveTo>
                  <a:cubicBezTo>
                    <a:pt x="1" y="0"/>
                    <a:pt x="438" y="3519"/>
                    <a:pt x="3253" y="4261"/>
                  </a:cubicBezTo>
                  <a:cubicBezTo>
                    <a:pt x="3006" y="3329"/>
                    <a:pt x="2854" y="2473"/>
                    <a:pt x="2759" y="19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80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2"/>
            <p:cNvSpPr/>
            <p:nvPr/>
          </p:nvSpPr>
          <p:spPr>
            <a:xfrm>
              <a:off x="1381750" y="2037960"/>
              <a:ext cx="209725" cy="282825"/>
            </a:xfrm>
            <a:custGeom>
              <a:rect b="b" l="l" r="r" t="t"/>
              <a:pathLst>
                <a:path extrusionOk="0" h="11313" w="8389">
                  <a:moveTo>
                    <a:pt x="5926" y="1"/>
                  </a:moveTo>
                  <a:cubicBezTo>
                    <a:pt x="4324" y="1"/>
                    <a:pt x="2104" y="414"/>
                    <a:pt x="742" y="2412"/>
                  </a:cubicBezTo>
                  <a:cubicBezTo>
                    <a:pt x="209" y="3762"/>
                    <a:pt x="0" y="4999"/>
                    <a:pt x="0" y="4999"/>
                  </a:cubicBezTo>
                  <a:cubicBezTo>
                    <a:pt x="19" y="5474"/>
                    <a:pt x="19" y="5950"/>
                    <a:pt x="57" y="6330"/>
                  </a:cubicBezTo>
                  <a:cubicBezTo>
                    <a:pt x="152" y="7833"/>
                    <a:pt x="1027" y="9469"/>
                    <a:pt x="2207" y="10267"/>
                  </a:cubicBezTo>
                  <a:cubicBezTo>
                    <a:pt x="3072" y="10845"/>
                    <a:pt x="4623" y="11313"/>
                    <a:pt x="5554" y="11313"/>
                  </a:cubicBezTo>
                  <a:cubicBezTo>
                    <a:pt x="5911" y="11313"/>
                    <a:pt x="6177" y="11244"/>
                    <a:pt x="6277" y="11085"/>
                  </a:cubicBezTo>
                  <a:cubicBezTo>
                    <a:pt x="6638" y="10496"/>
                    <a:pt x="7894" y="6482"/>
                    <a:pt x="8141" y="4409"/>
                  </a:cubicBezTo>
                  <a:cubicBezTo>
                    <a:pt x="8388" y="2336"/>
                    <a:pt x="7875" y="205"/>
                    <a:pt x="7875" y="205"/>
                  </a:cubicBezTo>
                  <a:cubicBezTo>
                    <a:pt x="7875" y="205"/>
                    <a:pt x="7053" y="1"/>
                    <a:pt x="5926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2"/>
            <p:cNvSpPr/>
            <p:nvPr/>
          </p:nvSpPr>
          <p:spPr>
            <a:xfrm>
              <a:off x="1435475" y="2141835"/>
              <a:ext cx="58525" cy="30625"/>
            </a:xfrm>
            <a:custGeom>
              <a:rect b="b" l="l" r="r" t="t"/>
              <a:pathLst>
                <a:path extrusionOk="0" h="1225" w="2341">
                  <a:moveTo>
                    <a:pt x="1261" y="0"/>
                  </a:moveTo>
                  <a:cubicBezTo>
                    <a:pt x="835" y="0"/>
                    <a:pt x="362" y="44"/>
                    <a:pt x="0" y="197"/>
                  </a:cubicBezTo>
                  <a:cubicBezTo>
                    <a:pt x="1009" y="1034"/>
                    <a:pt x="2131" y="1224"/>
                    <a:pt x="2131" y="1224"/>
                  </a:cubicBezTo>
                  <a:cubicBezTo>
                    <a:pt x="2131" y="1224"/>
                    <a:pt x="2207" y="1091"/>
                    <a:pt x="2340" y="83"/>
                  </a:cubicBezTo>
                  <a:cubicBezTo>
                    <a:pt x="2340" y="83"/>
                    <a:pt x="1845" y="0"/>
                    <a:pt x="12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2"/>
            <p:cNvSpPr/>
            <p:nvPr/>
          </p:nvSpPr>
          <p:spPr>
            <a:xfrm>
              <a:off x="1457350" y="2141510"/>
              <a:ext cx="37600" cy="30950"/>
            </a:xfrm>
            <a:custGeom>
              <a:rect b="b" l="l" r="r" t="t"/>
              <a:pathLst>
                <a:path extrusionOk="0" h="1238" w="1504">
                  <a:moveTo>
                    <a:pt x="552" y="1"/>
                  </a:moveTo>
                  <a:cubicBezTo>
                    <a:pt x="229" y="172"/>
                    <a:pt x="38" y="438"/>
                    <a:pt x="0" y="762"/>
                  </a:cubicBezTo>
                  <a:cubicBezTo>
                    <a:pt x="685" y="1123"/>
                    <a:pt x="1275" y="1237"/>
                    <a:pt x="1275" y="1237"/>
                  </a:cubicBezTo>
                  <a:cubicBezTo>
                    <a:pt x="1275" y="1237"/>
                    <a:pt x="1351" y="1123"/>
                    <a:pt x="1503" y="96"/>
                  </a:cubicBezTo>
                  <a:cubicBezTo>
                    <a:pt x="1503" y="96"/>
                    <a:pt x="1066" y="20"/>
                    <a:pt x="552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2"/>
            <p:cNvSpPr/>
            <p:nvPr/>
          </p:nvSpPr>
          <p:spPr>
            <a:xfrm>
              <a:off x="1435475" y="2136285"/>
              <a:ext cx="67550" cy="10500"/>
            </a:xfrm>
            <a:custGeom>
              <a:rect b="b" l="l" r="r" t="t"/>
              <a:pathLst>
                <a:path extrusionOk="0" fill="none" h="420" w="2702">
                  <a:moveTo>
                    <a:pt x="0" y="419"/>
                  </a:moveTo>
                  <a:cubicBezTo>
                    <a:pt x="0" y="419"/>
                    <a:pt x="571" y="1"/>
                    <a:pt x="2701" y="324"/>
                  </a:cubicBez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2"/>
            <p:cNvSpPr/>
            <p:nvPr/>
          </p:nvSpPr>
          <p:spPr>
            <a:xfrm>
              <a:off x="1430725" y="2098035"/>
              <a:ext cx="69450" cy="19250"/>
            </a:xfrm>
            <a:custGeom>
              <a:rect b="b" l="l" r="r" t="t"/>
              <a:pathLst>
                <a:path extrusionOk="0" h="770" w="2778">
                  <a:moveTo>
                    <a:pt x="1783" y="1"/>
                  </a:moveTo>
                  <a:cubicBezTo>
                    <a:pt x="1138" y="1"/>
                    <a:pt x="417" y="389"/>
                    <a:pt x="0" y="770"/>
                  </a:cubicBezTo>
                  <a:cubicBezTo>
                    <a:pt x="528" y="467"/>
                    <a:pt x="1149" y="385"/>
                    <a:pt x="1671" y="385"/>
                  </a:cubicBezTo>
                  <a:cubicBezTo>
                    <a:pt x="2296" y="385"/>
                    <a:pt x="2777" y="503"/>
                    <a:pt x="2777" y="503"/>
                  </a:cubicBezTo>
                  <a:cubicBezTo>
                    <a:pt x="2528" y="140"/>
                    <a:pt x="2169" y="1"/>
                    <a:pt x="1783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2"/>
            <p:cNvSpPr/>
            <p:nvPr/>
          </p:nvSpPr>
          <p:spPr>
            <a:xfrm>
              <a:off x="1556725" y="2104585"/>
              <a:ext cx="30000" cy="12700"/>
            </a:xfrm>
            <a:custGeom>
              <a:rect b="b" l="l" r="r" t="t"/>
              <a:pathLst>
                <a:path extrusionOk="0" h="508" w="1200">
                  <a:moveTo>
                    <a:pt x="984" y="1"/>
                  </a:moveTo>
                  <a:cubicBezTo>
                    <a:pt x="605" y="1"/>
                    <a:pt x="261" y="150"/>
                    <a:pt x="1" y="508"/>
                  </a:cubicBezTo>
                  <a:cubicBezTo>
                    <a:pt x="20" y="508"/>
                    <a:pt x="533" y="394"/>
                    <a:pt x="1199" y="394"/>
                  </a:cubicBezTo>
                  <a:cubicBezTo>
                    <a:pt x="1199" y="241"/>
                    <a:pt x="1199" y="127"/>
                    <a:pt x="1180" y="13"/>
                  </a:cubicBezTo>
                  <a:cubicBezTo>
                    <a:pt x="1114" y="5"/>
                    <a:pt x="1049" y="1"/>
                    <a:pt x="984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2"/>
            <p:cNvSpPr/>
            <p:nvPr/>
          </p:nvSpPr>
          <p:spPr>
            <a:xfrm>
              <a:off x="1550075" y="2152935"/>
              <a:ext cx="31200" cy="24425"/>
            </a:xfrm>
            <a:custGeom>
              <a:rect b="b" l="l" r="r" t="t"/>
              <a:pathLst>
                <a:path extrusionOk="0" h="977" w="1248">
                  <a:moveTo>
                    <a:pt x="1161" y="0"/>
                  </a:moveTo>
                  <a:lnTo>
                    <a:pt x="0" y="95"/>
                  </a:lnTo>
                  <a:lnTo>
                    <a:pt x="39" y="970"/>
                  </a:lnTo>
                  <a:cubicBezTo>
                    <a:pt x="91" y="974"/>
                    <a:pt x="140" y="976"/>
                    <a:pt x="188" y="976"/>
                  </a:cubicBezTo>
                  <a:cubicBezTo>
                    <a:pt x="1248" y="976"/>
                    <a:pt x="1161" y="0"/>
                    <a:pt x="11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2"/>
            <p:cNvSpPr/>
            <p:nvPr/>
          </p:nvSpPr>
          <p:spPr>
            <a:xfrm>
              <a:off x="1425975" y="2188110"/>
              <a:ext cx="53275" cy="29525"/>
            </a:xfrm>
            <a:custGeom>
              <a:rect b="b" l="l" r="r" t="t"/>
              <a:pathLst>
                <a:path extrusionOk="0" h="1181" w="2131">
                  <a:moveTo>
                    <a:pt x="1065" y="1"/>
                  </a:moveTo>
                  <a:cubicBezTo>
                    <a:pt x="476" y="1"/>
                    <a:pt x="0" y="248"/>
                    <a:pt x="0" y="590"/>
                  </a:cubicBezTo>
                  <a:cubicBezTo>
                    <a:pt x="0" y="933"/>
                    <a:pt x="476" y="1180"/>
                    <a:pt x="1065" y="1180"/>
                  </a:cubicBezTo>
                  <a:cubicBezTo>
                    <a:pt x="1655" y="1180"/>
                    <a:pt x="2130" y="933"/>
                    <a:pt x="2130" y="590"/>
                  </a:cubicBezTo>
                  <a:cubicBezTo>
                    <a:pt x="2130" y="248"/>
                    <a:pt x="1655" y="1"/>
                    <a:pt x="1065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2"/>
            <p:cNvSpPr/>
            <p:nvPr/>
          </p:nvSpPr>
          <p:spPr>
            <a:xfrm>
              <a:off x="1559100" y="2188585"/>
              <a:ext cx="18575" cy="26675"/>
            </a:xfrm>
            <a:custGeom>
              <a:rect b="b" l="l" r="r" t="t"/>
              <a:pathLst>
                <a:path extrusionOk="0" h="1067" w="743">
                  <a:moveTo>
                    <a:pt x="743" y="1"/>
                  </a:moveTo>
                  <a:lnTo>
                    <a:pt x="743" y="1"/>
                  </a:lnTo>
                  <a:cubicBezTo>
                    <a:pt x="324" y="77"/>
                    <a:pt x="1" y="286"/>
                    <a:pt x="1" y="571"/>
                  </a:cubicBezTo>
                  <a:cubicBezTo>
                    <a:pt x="1" y="781"/>
                    <a:pt x="210" y="971"/>
                    <a:pt x="495" y="1066"/>
                  </a:cubicBezTo>
                  <a:cubicBezTo>
                    <a:pt x="591" y="705"/>
                    <a:pt x="686" y="362"/>
                    <a:pt x="743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2"/>
            <p:cNvSpPr/>
            <p:nvPr/>
          </p:nvSpPr>
          <p:spPr>
            <a:xfrm>
              <a:off x="1305175" y="2111135"/>
              <a:ext cx="94650" cy="95025"/>
            </a:xfrm>
            <a:custGeom>
              <a:rect b="b" l="l" r="r" t="t"/>
              <a:pathLst>
                <a:path extrusionOk="0" h="3801" w="3786">
                  <a:moveTo>
                    <a:pt x="1592" y="1"/>
                  </a:moveTo>
                  <a:cubicBezTo>
                    <a:pt x="1397" y="1"/>
                    <a:pt x="1206" y="43"/>
                    <a:pt x="1028" y="132"/>
                  </a:cubicBezTo>
                  <a:cubicBezTo>
                    <a:pt x="229" y="531"/>
                    <a:pt x="1" y="1634"/>
                    <a:pt x="476" y="2604"/>
                  </a:cubicBezTo>
                  <a:cubicBezTo>
                    <a:pt x="841" y="3348"/>
                    <a:pt x="1529" y="3801"/>
                    <a:pt x="2182" y="3801"/>
                  </a:cubicBezTo>
                  <a:cubicBezTo>
                    <a:pt x="2381" y="3801"/>
                    <a:pt x="2576" y="3758"/>
                    <a:pt x="2759" y="3669"/>
                  </a:cubicBezTo>
                  <a:cubicBezTo>
                    <a:pt x="3539" y="3270"/>
                    <a:pt x="3786" y="2167"/>
                    <a:pt x="3310" y="1197"/>
                  </a:cubicBezTo>
                  <a:cubicBezTo>
                    <a:pt x="2917" y="453"/>
                    <a:pt x="2233" y="1"/>
                    <a:pt x="1592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2"/>
            <p:cNvSpPr/>
            <p:nvPr/>
          </p:nvSpPr>
          <p:spPr>
            <a:xfrm>
              <a:off x="1308025" y="2127310"/>
              <a:ext cx="68975" cy="78625"/>
            </a:xfrm>
            <a:custGeom>
              <a:rect b="b" l="l" r="r" t="t"/>
              <a:pathLst>
                <a:path extrusionOk="0" h="3145" w="2759">
                  <a:moveTo>
                    <a:pt x="726" y="1"/>
                  </a:moveTo>
                  <a:cubicBezTo>
                    <a:pt x="576" y="1"/>
                    <a:pt x="428" y="25"/>
                    <a:pt x="286" y="74"/>
                  </a:cubicBezTo>
                  <a:cubicBezTo>
                    <a:pt x="20" y="607"/>
                    <a:pt x="1" y="1292"/>
                    <a:pt x="343" y="1957"/>
                  </a:cubicBezTo>
                  <a:cubicBezTo>
                    <a:pt x="703" y="2692"/>
                    <a:pt x="1397" y="3145"/>
                    <a:pt x="2056" y="3145"/>
                  </a:cubicBezTo>
                  <a:cubicBezTo>
                    <a:pt x="2198" y="3145"/>
                    <a:pt x="2338" y="3123"/>
                    <a:pt x="2474" y="3080"/>
                  </a:cubicBezTo>
                  <a:cubicBezTo>
                    <a:pt x="2740" y="2547"/>
                    <a:pt x="2759" y="1862"/>
                    <a:pt x="2436" y="1196"/>
                  </a:cubicBezTo>
                  <a:cubicBezTo>
                    <a:pt x="2064" y="454"/>
                    <a:pt x="1378" y="1"/>
                    <a:pt x="726" y="1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2"/>
            <p:cNvSpPr/>
            <p:nvPr/>
          </p:nvSpPr>
          <p:spPr>
            <a:xfrm>
              <a:off x="1526775" y="2155310"/>
              <a:ext cx="26175" cy="73250"/>
            </a:xfrm>
            <a:custGeom>
              <a:rect b="b" l="l" r="r" t="t"/>
              <a:pathLst>
                <a:path extrusionOk="0" fill="none" h="2930" w="1047">
                  <a:moveTo>
                    <a:pt x="932" y="0"/>
                  </a:moveTo>
                  <a:cubicBezTo>
                    <a:pt x="932" y="0"/>
                    <a:pt x="1047" y="2150"/>
                    <a:pt x="1009" y="2758"/>
                  </a:cubicBezTo>
                  <a:cubicBezTo>
                    <a:pt x="647" y="2930"/>
                    <a:pt x="0" y="2682"/>
                    <a:pt x="0" y="2682"/>
                  </a:cubicBezTo>
                </a:path>
              </a:pathLst>
            </a:custGeom>
            <a:noFill/>
            <a:ln cap="flat" cmpd="sng" w="9525">
              <a:solidFill>
                <a:srgbClr val="7C110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2"/>
            <p:cNvSpPr/>
            <p:nvPr/>
          </p:nvSpPr>
          <p:spPr>
            <a:xfrm>
              <a:off x="1306125" y="2583285"/>
              <a:ext cx="51875" cy="460325"/>
            </a:xfrm>
            <a:custGeom>
              <a:rect b="b" l="l" r="r" t="t"/>
              <a:pathLst>
                <a:path extrusionOk="0" fill="none" h="18413" w="2075">
                  <a:moveTo>
                    <a:pt x="1" y="0"/>
                  </a:moveTo>
                  <a:cubicBezTo>
                    <a:pt x="1" y="0"/>
                    <a:pt x="2074" y="11964"/>
                    <a:pt x="876" y="1841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2"/>
            <p:cNvSpPr/>
            <p:nvPr/>
          </p:nvSpPr>
          <p:spPr>
            <a:xfrm>
              <a:off x="1807325" y="2523360"/>
              <a:ext cx="55675" cy="118900"/>
            </a:xfrm>
            <a:custGeom>
              <a:rect b="b" l="l" r="r" t="t"/>
              <a:pathLst>
                <a:path extrusionOk="0" h="4756" w="2227">
                  <a:moveTo>
                    <a:pt x="1" y="0"/>
                  </a:moveTo>
                  <a:lnTo>
                    <a:pt x="1" y="4756"/>
                  </a:lnTo>
                  <a:lnTo>
                    <a:pt x="2226" y="475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2"/>
            <p:cNvSpPr/>
            <p:nvPr/>
          </p:nvSpPr>
          <p:spPr>
            <a:xfrm>
              <a:off x="1552450" y="2152935"/>
              <a:ext cx="29350" cy="24375"/>
            </a:xfrm>
            <a:custGeom>
              <a:rect b="b" l="l" r="r" t="t"/>
              <a:pathLst>
                <a:path extrusionOk="0" h="975" w="1174">
                  <a:moveTo>
                    <a:pt x="1085" y="0"/>
                  </a:moveTo>
                  <a:lnTo>
                    <a:pt x="267" y="76"/>
                  </a:lnTo>
                  <a:cubicBezTo>
                    <a:pt x="172" y="229"/>
                    <a:pt x="1" y="552"/>
                    <a:pt x="1" y="970"/>
                  </a:cubicBezTo>
                  <a:cubicBezTo>
                    <a:pt x="42" y="973"/>
                    <a:pt x="82" y="974"/>
                    <a:pt x="120" y="974"/>
                  </a:cubicBezTo>
                  <a:cubicBezTo>
                    <a:pt x="1173" y="974"/>
                    <a:pt x="1085" y="0"/>
                    <a:pt x="1085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2"/>
            <p:cNvSpPr/>
            <p:nvPr/>
          </p:nvSpPr>
          <p:spPr>
            <a:xfrm>
              <a:off x="1548650" y="2151985"/>
              <a:ext cx="40450" cy="3350"/>
            </a:xfrm>
            <a:custGeom>
              <a:rect b="b" l="l" r="r" t="t"/>
              <a:pathLst>
                <a:path extrusionOk="0" fill="none" h="134" w="1618">
                  <a:moveTo>
                    <a:pt x="0" y="133"/>
                  </a:moveTo>
                  <a:lnTo>
                    <a:pt x="1617" y="0"/>
                  </a:ln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2"/>
            <p:cNvSpPr/>
            <p:nvPr/>
          </p:nvSpPr>
          <p:spPr>
            <a:xfrm>
              <a:off x="1493000" y="2231385"/>
              <a:ext cx="54725" cy="22750"/>
            </a:xfrm>
            <a:custGeom>
              <a:rect b="b" l="l" r="r" t="t"/>
              <a:pathLst>
                <a:path extrusionOk="0" h="910" w="2189">
                  <a:moveTo>
                    <a:pt x="1" y="1"/>
                  </a:moveTo>
                  <a:cubicBezTo>
                    <a:pt x="247" y="563"/>
                    <a:pt x="869" y="909"/>
                    <a:pt x="1404" y="909"/>
                  </a:cubicBezTo>
                  <a:cubicBezTo>
                    <a:pt x="1736" y="909"/>
                    <a:pt x="2035" y="775"/>
                    <a:pt x="2188" y="476"/>
                  </a:cubicBezTo>
                  <a:cubicBezTo>
                    <a:pt x="2188" y="476"/>
                    <a:pt x="1428" y="4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2"/>
            <p:cNvSpPr/>
            <p:nvPr/>
          </p:nvSpPr>
          <p:spPr>
            <a:xfrm>
              <a:off x="1396000" y="2037910"/>
              <a:ext cx="195000" cy="283275"/>
            </a:xfrm>
            <a:custGeom>
              <a:rect b="b" l="l" r="r" t="t"/>
              <a:pathLst>
                <a:path extrusionOk="0" h="11331" w="7800">
                  <a:moveTo>
                    <a:pt x="5343" y="1"/>
                  </a:moveTo>
                  <a:cubicBezTo>
                    <a:pt x="4231" y="1"/>
                    <a:pt x="2818" y="203"/>
                    <a:pt x="1598" y="1006"/>
                  </a:cubicBezTo>
                  <a:cubicBezTo>
                    <a:pt x="1256" y="2338"/>
                    <a:pt x="1" y="8310"/>
                    <a:pt x="3520" y="11087"/>
                  </a:cubicBezTo>
                  <a:cubicBezTo>
                    <a:pt x="4053" y="11238"/>
                    <a:pt x="4576" y="11331"/>
                    <a:pt x="4981" y="11331"/>
                  </a:cubicBezTo>
                  <a:cubicBezTo>
                    <a:pt x="5341" y="11331"/>
                    <a:pt x="5608" y="11258"/>
                    <a:pt x="5707" y="11087"/>
                  </a:cubicBezTo>
                  <a:cubicBezTo>
                    <a:pt x="6068" y="10498"/>
                    <a:pt x="7324" y="6484"/>
                    <a:pt x="7571" y="4411"/>
                  </a:cubicBezTo>
                  <a:cubicBezTo>
                    <a:pt x="7799" y="2338"/>
                    <a:pt x="7286" y="207"/>
                    <a:pt x="7286" y="207"/>
                  </a:cubicBezTo>
                  <a:cubicBezTo>
                    <a:pt x="7286" y="207"/>
                    <a:pt x="6468" y="1"/>
                    <a:pt x="534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2"/>
            <p:cNvSpPr/>
            <p:nvPr/>
          </p:nvSpPr>
          <p:spPr>
            <a:xfrm>
              <a:off x="1158725" y="2384435"/>
              <a:ext cx="673825" cy="609250"/>
            </a:xfrm>
            <a:custGeom>
              <a:rect b="b" l="l" r="r" t="t"/>
              <a:pathLst>
                <a:path extrusionOk="0" h="24370" w="26953">
                  <a:moveTo>
                    <a:pt x="4676" y="0"/>
                  </a:moveTo>
                  <a:cubicBezTo>
                    <a:pt x="3520" y="0"/>
                    <a:pt x="2796" y="897"/>
                    <a:pt x="2796" y="897"/>
                  </a:cubicBezTo>
                  <a:cubicBezTo>
                    <a:pt x="0" y="5405"/>
                    <a:pt x="3900" y="10693"/>
                    <a:pt x="8046" y="16666"/>
                  </a:cubicBezTo>
                  <a:cubicBezTo>
                    <a:pt x="12174" y="22619"/>
                    <a:pt x="13581" y="24369"/>
                    <a:pt x="15388" y="24369"/>
                  </a:cubicBezTo>
                  <a:cubicBezTo>
                    <a:pt x="17195" y="24369"/>
                    <a:pt x="17423" y="22866"/>
                    <a:pt x="22901" y="13299"/>
                  </a:cubicBezTo>
                  <a:cubicBezTo>
                    <a:pt x="23117" y="13333"/>
                    <a:pt x="23420" y="13349"/>
                    <a:pt x="23759" y="13349"/>
                  </a:cubicBezTo>
                  <a:cubicBezTo>
                    <a:pt x="24763" y="13349"/>
                    <a:pt x="26079" y="13203"/>
                    <a:pt x="26363" y="12919"/>
                  </a:cubicBezTo>
                  <a:cubicBezTo>
                    <a:pt x="26744" y="12576"/>
                    <a:pt x="26953" y="11188"/>
                    <a:pt x="26877" y="10256"/>
                  </a:cubicBezTo>
                  <a:cubicBezTo>
                    <a:pt x="26820" y="9343"/>
                    <a:pt x="24632" y="7174"/>
                    <a:pt x="23910" y="7098"/>
                  </a:cubicBezTo>
                  <a:cubicBezTo>
                    <a:pt x="23778" y="7092"/>
                    <a:pt x="23594" y="7086"/>
                    <a:pt x="23374" y="7086"/>
                  </a:cubicBezTo>
                  <a:cubicBezTo>
                    <a:pt x="22317" y="7086"/>
                    <a:pt x="20439" y="7211"/>
                    <a:pt x="19668" y="7935"/>
                  </a:cubicBezTo>
                  <a:cubicBezTo>
                    <a:pt x="18736" y="8829"/>
                    <a:pt x="14589" y="15867"/>
                    <a:pt x="14589" y="15867"/>
                  </a:cubicBezTo>
                  <a:cubicBezTo>
                    <a:pt x="14589" y="15867"/>
                    <a:pt x="10994" y="6984"/>
                    <a:pt x="8046" y="2514"/>
                  </a:cubicBezTo>
                  <a:cubicBezTo>
                    <a:pt x="6751" y="551"/>
                    <a:pt x="5581" y="0"/>
                    <a:pt x="4676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2"/>
            <p:cNvSpPr/>
            <p:nvPr/>
          </p:nvSpPr>
          <p:spPr>
            <a:xfrm>
              <a:off x="15524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66" y="0"/>
                  </a:moveTo>
                  <a:cubicBezTo>
                    <a:pt x="495" y="0"/>
                    <a:pt x="20" y="476"/>
                    <a:pt x="20" y="1046"/>
                  </a:cubicBezTo>
                  <a:cubicBezTo>
                    <a:pt x="1" y="1636"/>
                    <a:pt x="476" y="2092"/>
                    <a:pt x="1066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2"/>
            <p:cNvSpPr/>
            <p:nvPr/>
          </p:nvSpPr>
          <p:spPr>
            <a:xfrm>
              <a:off x="1552925" y="2630360"/>
              <a:ext cx="52325" cy="52325"/>
            </a:xfrm>
            <a:custGeom>
              <a:rect b="b" l="l" r="r" t="t"/>
              <a:pathLst>
                <a:path extrusionOk="0" h="2093" w="2093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17"/>
                    <a:pt x="476" y="2092"/>
                    <a:pt x="1047" y="2092"/>
                  </a:cubicBezTo>
                  <a:cubicBezTo>
                    <a:pt x="1617" y="2092"/>
                    <a:pt x="2093" y="1617"/>
                    <a:pt x="2093" y="1046"/>
                  </a:cubicBezTo>
                  <a:cubicBezTo>
                    <a:pt x="2093" y="476"/>
                    <a:pt x="1617" y="0"/>
                    <a:pt x="104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2"/>
            <p:cNvSpPr/>
            <p:nvPr/>
          </p:nvSpPr>
          <p:spPr>
            <a:xfrm>
              <a:off x="1784025" y="2658410"/>
              <a:ext cx="25700" cy="58025"/>
            </a:xfrm>
            <a:custGeom>
              <a:rect b="b" l="l" r="r" t="t"/>
              <a:pathLst>
                <a:path extrusionOk="0" fill="none" h="2321" w="1028">
                  <a:moveTo>
                    <a:pt x="933" y="0"/>
                  </a:moveTo>
                  <a:cubicBezTo>
                    <a:pt x="933" y="0"/>
                    <a:pt x="1028" y="1636"/>
                    <a:pt x="1" y="2321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2"/>
            <p:cNvSpPr/>
            <p:nvPr/>
          </p:nvSpPr>
          <p:spPr>
            <a:xfrm>
              <a:off x="1719350" y="2658410"/>
              <a:ext cx="59475" cy="63275"/>
            </a:xfrm>
            <a:custGeom>
              <a:rect b="b" l="l" r="r" t="t"/>
              <a:pathLst>
                <a:path extrusionOk="0" fill="none" h="2531" w="2379">
                  <a:moveTo>
                    <a:pt x="2150" y="0"/>
                  </a:moveTo>
                  <a:cubicBezTo>
                    <a:pt x="2150" y="0"/>
                    <a:pt x="2379" y="1332"/>
                    <a:pt x="1313" y="2397"/>
                  </a:cubicBezTo>
                  <a:cubicBezTo>
                    <a:pt x="1313" y="2397"/>
                    <a:pt x="286" y="2530"/>
                    <a:pt x="1" y="2036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2"/>
            <p:cNvSpPr/>
            <p:nvPr/>
          </p:nvSpPr>
          <p:spPr>
            <a:xfrm>
              <a:off x="1365575" y="4313210"/>
              <a:ext cx="362850" cy="207825"/>
            </a:xfrm>
            <a:custGeom>
              <a:rect b="b" l="l" r="r" t="t"/>
              <a:pathLst>
                <a:path extrusionOk="0" h="8313" w="14514">
                  <a:moveTo>
                    <a:pt x="0" y="1"/>
                  </a:moveTo>
                  <a:lnTo>
                    <a:pt x="324" y="8313"/>
                  </a:lnTo>
                  <a:lnTo>
                    <a:pt x="14513" y="8313"/>
                  </a:lnTo>
                  <a:cubicBezTo>
                    <a:pt x="14057" y="7381"/>
                    <a:pt x="13182" y="6240"/>
                    <a:pt x="11508" y="5726"/>
                  </a:cubicBezTo>
                  <a:cubicBezTo>
                    <a:pt x="11318" y="3634"/>
                    <a:pt x="11166" y="1732"/>
                    <a:pt x="10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2"/>
            <p:cNvSpPr/>
            <p:nvPr/>
          </p:nvSpPr>
          <p:spPr>
            <a:xfrm>
              <a:off x="1681800" y="2656510"/>
              <a:ext cx="63275" cy="64225"/>
            </a:xfrm>
            <a:custGeom>
              <a:rect b="b" l="l" r="r" t="t"/>
              <a:pathLst>
                <a:path extrusionOk="0" fill="none" h="2569" w="2531">
                  <a:moveTo>
                    <a:pt x="0" y="1046"/>
                  </a:moveTo>
                  <a:cubicBezTo>
                    <a:pt x="0" y="1046"/>
                    <a:pt x="286" y="2568"/>
                    <a:pt x="1503" y="2112"/>
                  </a:cubicBezTo>
                  <a:cubicBezTo>
                    <a:pt x="2530" y="1712"/>
                    <a:pt x="2321" y="0"/>
                    <a:pt x="2321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2"/>
            <p:cNvSpPr/>
            <p:nvPr/>
          </p:nvSpPr>
          <p:spPr>
            <a:xfrm>
              <a:off x="1493000" y="2780610"/>
              <a:ext cx="30000" cy="49950"/>
            </a:xfrm>
            <a:custGeom>
              <a:rect b="b" l="l" r="r" t="t"/>
              <a:pathLst>
                <a:path extrusionOk="0" fill="none" h="1998" w="1200">
                  <a:moveTo>
                    <a:pt x="1199" y="1"/>
                  </a:moveTo>
                  <a:lnTo>
                    <a:pt x="1" y="1998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2"/>
            <p:cNvSpPr/>
            <p:nvPr/>
          </p:nvSpPr>
          <p:spPr>
            <a:xfrm>
              <a:off x="1477325" y="2886660"/>
              <a:ext cx="146950" cy="107025"/>
            </a:xfrm>
            <a:custGeom>
              <a:rect b="b" l="l" r="r" t="t"/>
              <a:pathLst>
                <a:path extrusionOk="0" h="4281" w="5878">
                  <a:moveTo>
                    <a:pt x="3500" y="0"/>
                  </a:moveTo>
                  <a:cubicBezTo>
                    <a:pt x="1788" y="0"/>
                    <a:pt x="343" y="1199"/>
                    <a:pt x="0" y="2815"/>
                  </a:cubicBezTo>
                  <a:cubicBezTo>
                    <a:pt x="1027" y="3862"/>
                    <a:pt x="1788" y="4280"/>
                    <a:pt x="2644" y="4280"/>
                  </a:cubicBezTo>
                  <a:cubicBezTo>
                    <a:pt x="3766" y="4280"/>
                    <a:pt x="4280" y="3671"/>
                    <a:pt x="5878" y="894"/>
                  </a:cubicBezTo>
                  <a:cubicBezTo>
                    <a:pt x="5231" y="324"/>
                    <a:pt x="4432" y="0"/>
                    <a:pt x="3500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2"/>
            <p:cNvSpPr/>
            <p:nvPr/>
          </p:nvSpPr>
          <p:spPr>
            <a:xfrm>
              <a:off x="1371275" y="4456335"/>
              <a:ext cx="368550" cy="97525"/>
            </a:xfrm>
            <a:custGeom>
              <a:rect b="b" l="l" r="r" t="t"/>
              <a:pathLst>
                <a:path extrusionOk="0" h="3901" w="14742">
                  <a:moveTo>
                    <a:pt x="1" y="1"/>
                  </a:moveTo>
                  <a:lnTo>
                    <a:pt x="134" y="3900"/>
                  </a:lnTo>
                  <a:lnTo>
                    <a:pt x="14742" y="3900"/>
                  </a:lnTo>
                  <a:cubicBezTo>
                    <a:pt x="14742" y="3900"/>
                    <a:pt x="14285" y="952"/>
                    <a:pt x="11318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2"/>
            <p:cNvSpPr/>
            <p:nvPr/>
          </p:nvSpPr>
          <p:spPr>
            <a:xfrm>
              <a:off x="1479225" y="4456335"/>
              <a:ext cx="260600" cy="97525"/>
            </a:xfrm>
            <a:custGeom>
              <a:rect b="b" l="l" r="r" t="t"/>
              <a:pathLst>
                <a:path extrusionOk="0" h="3901" w="10424">
                  <a:moveTo>
                    <a:pt x="3595" y="1"/>
                  </a:moveTo>
                  <a:cubicBezTo>
                    <a:pt x="305" y="1409"/>
                    <a:pt x="0" y="3900"/>
                    <a:pt x="0" y="3900"/>
                  </a:cubicBezTo>
                  <a:lnTo>
                    <a:pt x="10405" y="3900"/>
                  </a:lnTo>
                  <a:cubicBezTo>
                    <a:pt x="10424" y="3900"/>
                    <a:pt x="9967" y="952"/>
                    <a:pt x="700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2"/>
            <p:cNvSpPr/>
            <p:nvPr/>
          </p:nvSpPr>
          <p:spPr>
            <a:xfrm>
              <a:off x="1431200" y="3757335"/>
              <a:ext cx="180250" cy="240150"/>
            </a:xfrm>
            <a:custGeom>
              <a:rect b="b" l="l" r="r" t="t"/>
              <a:pathLst>
                <a:path extrusionOk="0" h="9606" w="7210">
                  <a:moveTo>
                    <a:pt x="4794" y="0"/>
                  </a:moveTo>
                  <a:cubicBezTo>
                    <a:pt x="2131" y="0"/>
                    <a:pt x="0" y="2131"/>
                    <a:pt x="0" y="4794"/>
                  </a:cubicBezTo>
                  <a:cubicBezTo>
                    <a:pt x="0" y="7457"/>
                    <a:pt x="2131" y="9606"/>
                    <a:pt x="4794" y="9606"/>
                  </a:cubicBezTo>
                  <a:cubicBezTo>
                    <a:pt x="5688" y="9606"/>
                    <a:pt x="6486" y="9359"/>
                    <a:pt x="7209" y="8959"/>
                  </a:cubicBezTo>
                  <a:lnTo>
                    <a:pt x="6696" y="3348"/>
                  </a:lnTo>
                  <a:lnTo>
                    <a:pt x="6125" y="191"/>
                  </a:lnTo>
                  <a:cubicBezTo>
                    <a:pt x="5707" y="77"/>
                    <a:pt x="5269" y="0"/>
                    <a:pt x="4794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2"/>
            <p:cNvSpPr/>
            <p:nvPr/>
          </p:nvSpPr>
          <p:spPr>
            <a:xfrm>
              <a:off x="1367475" y="4346985"/>
              <a:ext cx="278675" cy="24750"/>
            </a:xfrm>
            <a:custGeom>
              <a:rect b="b" l="l" r="r" t="t"/>
              <a:pathLst>
                <a:path extrusionOk="0" h="990" w="11147">
                  <a:moveTo>
                    <a:pt x="0" y="0"/>
                  </a:moveTo>
                  <a:lnTo>
                    <a:pt x="20" y="989"/>
                  </a:lnTo>
                  <a:lnTo>
                    <a:pt x="11147" y="989"/>
                  </a:lnTo>
                  <a:cubicBezTo>
                    <a:pt x="11128" y="666"/>
                    <a:pt x="11071" y="324"/>
                    <a:pt x="1105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2"/>
            <p:cNvSpPr/>
            <p:nvPr/>
          </p:nvSpPr>
          <p:spPr>
            <a:xfrm>
              <a:off x="1500150" y="3291810"/>
              <a:ext cx="50425" cy="282475"/>
            </a:xfrm>
            <a:custGeom>
              <a:rect b="b" l="l" r="r" t="t"/>
              <a:pathLst>
                <a:path extrusionOk="0" fill="none" h="11299" w="2017">
                  <a:moveTo>
                    <a:pt x="2017" y="1129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2"/>
            <p:cNvSpPr/>
            <p:nvPr/>
          </p:nvSpPr>
          <p:spPr>
            <a:xfrm>
              <a:off x="1509650" y="3265635"/>
              <a:ext cx="38075" cy="78500"/>
            </a:xfrm>
            <a:custGeom>
              <a:rect b="b" l="l" r="r" t="t"/>
              <a:pathLst>
                <a:path extrusionOk="0" fill="none" h="3140" w="1523">
                  <a:moveTo>
                    <a:pt x="1" y="3139"/>
                  </a:moveTo>
                  <a:lnTo>
                    <a:pt x="152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2"/>
            <p:cNvSpPr/>
            <p:nvPr/>
          </p:nvSpPr>
          <p:spPr>
            <a:xfrm>
              <a:off x="1184875" y="3103960"/>
              <a:ext cx="146950" cy="511700"/>
            </a:xfrm>
            <a:custGeom>
              <a:rect b="b" l="l" r="r" t="t"/>
              <a:pathLst>
                <a:path extrusionOk="0" fill="none" h="20468" w="5878">
                  <a:moveTo>
                    <a:pt x="4851" y="1"/>
                  </a:moveTo>
                  <a:cubicBezTo>
                    <a:pt x="4851" y="1"/>
                    <a:pt x="0" y="8960"/>
                    <a:pt x="5878" y="20467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2"/>
            <p:cNvSpPr/>
            <p:nvPr/>
          </p:nvSpPr>
          <p:spPr>
            <a:xfrm>
              <a:off x="1250500" y="3018860"/>
              <a:ext cx="354750" cy="101050"/>
            </a:xfrm>
            <a:custGeom>
              <a:rect b="b" l="l" r="r" t="t"/>
              <a:pathLst>
                <a:path extrusionOk="0" h="4042" w="14190">
                  <a:moveTo>
                    <a:pt x="172" y="0"/>
                  </a:moveTo>
                  <a:cubicBezTo>
                    <a:pt x="114" y="856"/>
                    <a:pt x="76" y="1750"/>
                    <a:pt x="0" y="2568"/>
                  </a:cubicBezTo>
                  <a:cubicBezTo>
                    <a:pt x="2386" y="3700"/>
                    <a:pt x="5112" y="4042"/>
                    <a:pt x="7534" y="4042"/>
                  </a:cubicBezTo>
                  <a:cubicBezTo>
                    <a:pt x="11214" y="4042"/>
                    <a:pt x="14190" y="3253"/>
                    <a:pt x="14190" y="3253"/>
                  </a:cubicBezTo>
                  <a:cubicBezTo>
                    <a:pt x="14190" y="3253"/>
                    <a:pt x="14114" y="2359"/>
                    <a:pt x="14019" y="1027"/>
                  </a:cubicBezTo>
                  <a:cubicBezTo>
                    <a:pt x="11768" y="1325"/>
                    <a:pt x="9830" y="1448"/>
                    <a:pt x="8166" y="1448"/>
                  </a:cubicBezTo>
                  <a:cubicBezTo>
                    <a:pt x="3990" y="1448"/>
                    <a:pt x="1531" y="68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2"/>
            <p:cNvSpPr/>
            <p:nvPr/>
          </p:nvSpPr>
          <p:spPr>
            <a:xfrm>
              <a:off x="1835375" y="1770610"/>
              <a:ext cx="421825" cy="752775"/>
            </a:xfrm>
            <a:custGeom>
              <a:rect b="b" l="l" r="r" t="t"/>
              <a:pathLst>
                <a:path extrusionOk="0" fill="none" h="30111" w="16873">
                  <a:moveTo>
                    <a:pt x="1" y="30110"/>
                  </a:moveTo>
                  <a:lnTo>
                    <a:pt x="1" y="3329"/>
                  </a:lnTo>
                  <a:cubicBezTo>
                    <a:pt x="1" y="1503"/>
                    <a:pt x="1466" y="1"/>
                    <a:pt x="3330" y="1"/>
                  </a:cubicBezTo>
                  <a:lnTo>
                    <a:pt x="1687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2"/>
            <p:cNvSpPr/>
            <p:nvPr/>
          </p:nvSpPr>
          <p:spPr>
            <a:xfrm>
              <a:off x="1835375" y="1750635"/>
              <a:ext cx="165050" cy="165025"/>
            </a:xfrm>
            <a:custGeom>
              <a:rect b="b" l="l" r="r" t="t"/>
              <a:pathLst>
                <a:path extrusionOk="0" h="6601" w="6602">
                  <a:moveTo>
                    <a:pt x="3311" y="1104"/>
                  </a:moveTo>
                  <a:cubicBezTo>
                    <a:pt x="4509" y="1104"/>
                    <a:pt x="5498" y="2093"/>
                    <a:pt x="5498" y="3310"/>
                  </a:cubicBezTo>
                  <a:cubicBezTo>
                    <a:pt x="5498" y="4509"/>
                    <a:pt x="4509" y="5498"/>
                    <a:pt x="3311" y="5498"/>
                  </a:cubicBezTo>
                  <a:cubicBezTo>
                    <a:pt x="2093" y="5498"/>
                    <a:pt x="1123" y="4509"/>
                    <a:pt x="1123" y="3310"/>
                  </a:cubicBezTo>
                  <a:cubicBezTo>
                    <a:pt x="1123" y="2093"/>
                    <a:pt x="2093" y="1104"/>
                    <a:pt x="3311" y="1104"/>
                  </a:cubicBezTo>
                  <a:close/>
                  <a:moveTo>
                    <a:pt x="3311" y="1"/>
                  </a:moveTo>
                  <a:cubicBezTo>
                    <a:pt x="1466" y="1"/>
                    <a:pt x="1" y="1465"/>
                    <a:pt x="1" y="3310"/>
                  </a:cubicBezTo>
                  <a:cubicBezTo>
                    <a:pt x="1" y="5136"/>
                    <a:pt x="1466" y="6601"/>
                    <a:pt x="3311" y="6601"/>
                  </a:cubicBezTo>
                  <a:cubicBezTo>
                    <a:pt x="5137" y="6601"/>
                    <a:pt x="6601" y="5136"/>
                    <a:pt x="6601" y="3310"/>
                  </a:cubicBezTo>
                  <a:cubicBezTo>
                    <a:pt x="6601" y="1465"/>
                    <a:pt x="5137" y="1"/>
                    <a:pt x="331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2"/>
            <p:cNvSpPr/>
            <p:nvPr/>
          </p:nvSpPr>
          <p:spPr>
            <a:xfrm>
              <a:off x="2322325" y="1750635"/>
              <a:ext cx="165025" cy="165025"/>
            </a:xfrm>
            <a:custGeom>
              <a:rect b="b" l="l" r="r" t="t"/>
              <a:pathLst>
                <a:path extrusionOk="0" h="6601" w="6601">
                  <a:moveTo>
                    <a:pt x="3291" y="1104"/>
                  </a:moveTo>
                  <a:cubicBezTo>
                    <a:pt x="4508" y="1104"/>
                    <a:pt x="5478" y="2093"/>
                    <a:pt x="5478" y="3310"/>
                  </a:cubicBezTo>
                  <a:cubicBezTo>
                    <a:pt x="5459" y="4509"/>
                    <a:pt x="4489" y="5498"/>
                    <a:pt x="3291" y="5498"/>
                  </a:cubicBezTo>
                  <a:cubicBezTo>
                    <a:pt x="2093" y="5498"/>
                    <a:pt x="1104" y="4509"/>
                    <a:pt x="1104" y="3310"/>
                  </a:cubicBezTo>
                  <a:cubicBezTo>
                    <a:pt x="1104" y="2093"/>
                    <a:pt x="2093" y="1104"/>
                    <a:pt x="3291" y="1104"/>
                  </a:cubicBezTo>
                  <a:close/>
                  <a:moveTo>
                    <a:pt x="3291" y="1"/>
                  </a:moveTo>
                  <a:cubicBezTo>
                    <a:pt x="1465" y="1"/>
                    <a:pt x="0" y="1465"/>
                    <a:pt x="0" y="3310"/>
                  </a:cubicBezTo>
                  <a:cubicBezTo>
                    <a:pt x="0" y="5136"/>
                    <a:pt x="1465" y="6601"/>
                    <a:pt x="3291" y="6601"/>
                  </a:cubicBezTo>
                  <a:cubicBezTo>
                    <a:pt x="5136" y="6601"/>
                    <a:pt x="6601" y="5136"/>
                    <a:pt x="6601" y="3310"/>
                  </a:cubicBezTo>
                  <a:cubicBezTo>
                    <a:pt x="6601" y="1465"/>
                    <a:pt x="5098" y="1"/>
                    <a:pt x="329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2"/>
            <p:cNvSpPr/>
            <p:nvPr/>
          </p:nvSpPr>
          <p:spPr>
            <a:xfrm>
              <a:off x="1985650" y="1815310"/>
              <a:ext cx="243975" cy="37600"/>
            </a:xfrm>
            <a:custGeom>
              <a:rect b="b" l="l" r="r" t="t"/>
              <a:pathLst>
                <a:path extrusionOk="0" h="1504" w="9759">
                  <a:moveTo>
                    <a:pt x="1" y="1"/>
                  </a:moveTo>
                  <a:lnTo>
                    <a:pt x="1" y="1503"/>
                  </a:lnTo>
                  <a:lnTo>
                    <a:pt x="9758" y="1503"/>
                  </a:lnTo>
                  <a:lnTo>
                    <a:pt x="975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2"/>
            <p:cNvSpPr/>
            <p:nvPr/>
          </p:nvSpPr>
          <p:spPr>
            <a:xfrm>
              <a:off x="2208200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294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294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2"/>
            <p:cNvSpPr/>
            <p:nvPr/>
          </p:nvSpPr>
          <p:spPr>
            <a:xfrm>
              <a:off x="2241475" y="1656485"/>
              <a:ext cx="32375" cy="2897375"/>
            </a:xfrm>
            <a:custGeom>
              <a:rect b="b" l="l" r="r" t="t"/>
              <a:pathLst>
                <a:path extrusionOk="0" h="115895" w="1295">
                  <a:moveTo>
                    <a:pt x="62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294" y="115894"/>
                  </a:lnTo>
                  <a:lnTo>
                    <a:pt x="1294" y="1123"/>
                  </a:lnTo>
                  <a:cubicBezTo>
                    <a:pt x="1275" y="647"/>
                    <a:pt x="1009" y="248"/>
                    <a:pt x="62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2"/>
            <p:cNvSpPr/>
            <p:nvPr/>
          </p:nvSpPr>
          <p:spPr>
            <a:xfrm>
              <a:off x="2622375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313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313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2"/>
            <p:cNvSpPr/>
            <p:nvPr/>
          </p:nvSpPr>
          <p:spPr>
            <a:xfrm>
              <a:off x="2655650" y="1656485"/>
              <a:ext cx="32850" cy="2897375"/>
            </a:xfrm>
            <a:custGeom>
              <a:rect b="b" l="l" r="r" t="t"/>
              <a:pathLst>
                <a:path extrusionOk="0" h="115895" w="1314">
                  <a:moveTo>
                    <a:pt x="64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313" y="115894"/>
                  </a:lnTo>
                  <a:lnTo>
                    <a:pt x="1313" y="1123"/>
                  </a:lnTo>
                  <a:cubicBezTo>
                    <a:pt x="1275" y="647"/>
                    <a:pt x="1028" y="248"/>
                    <a:pt x="64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2"/>
            <p:cNvSpPr/>
            <p:nvPr/>
          </p:nvSpPr>
          <p:spPr>
            <a:xfrm>
              <a:off x="2257175" y="1805335"/>
              <a:ext cx="398500" cy="81800"/>
            </a:xfrm>
            <a:custGeom>
              <a:rect b="b" l="l" r="r" t="t"/>
              <a:pathLst>
                <a:path extrusionOk="0" h="3272" w="15940">
                  <a:moveTo>
                    <a:pt x="0" y="0"/>
                  </a:moveTo>
                  <a:lnTo>
                    <a:pt x="0" y="3272"/>
                  </a:lnTo>
                  <a:lnTo>
                    <a:pt x="15940" y="3272"/>
                  </a:lnTo>
                  <a:lnTo>
                    <a:pt x="15940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2"/>
            <p:cNvSpPr/>
            <p:nvPr/>
          </p:nvSpPr>
          <p:spPr>
            <a:xfrm>
              <a:off x="2273350" y="26118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2"/>
            <p:cNvSpPr/>
            <p:nvPr/>
          </p:nvSpPr>
          <p:spPr>
            <a:xfrm>
              <a:off x="2273350" y="26874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2"/>
            <p:cNvSpPr/>
            <p:nvPr/>
          </p:nvSpPr>
          <p:spPr>
            <a:xfrm>
              <a:off x="2273350" y="2763485"/>
              <a:ext cx="349525" cy="75175"/>
            </a:xfrm>
            <a:custGeom>
              <a:rect b="b" l="l" r="r" t="t"/>
              <a:pathLst>
                <a:path extrusionOk="0" h="3007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2"/>
            <p:cNvSpPr/>
            <p:nvPr/>
          </p:nvSpPr>
          <p:spPr>
            <a:xfrm>
              <a:off x="2273350" y="268741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2"/>
            <p:cNvSpPr/>
            <p:nvPr/>
          </p:nvSpPr>
          <p:spPr>
            <a:xfrm>
              <a:off x="2273350" y="27634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2"/>
            <p:cNvSpPr/>
            <p:nvPr/>
          </p:nvSpPr>
          <p:spPr>
            <a:xfrm>
              <a:off x="2273350" y="261181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2"/>
            <p:cNvSpPr/>
            <p:nvPr/>
          </p:nvSpPr>
          <p:spPr>
            <a:xfrm>
              <a:off x="2273350" y="32494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2"/>
            <p:cNvSpPr/>
            <p:nvPr/>
          </p:nvSpPr>
          <p:spPr>
            <a:xfrm>
              <a:off x="2273350" y="33255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2"/>
            <p:cNvSpPr/>
            <p:nvPr/>
          </p:nvSpPr>
          <p:spPr>
            <a:xfrm>
              <a:off x="2273350" y="34011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2"/>
            <p:cNvSpPr/>
            <p:nvPr/>
          </p:nvSpPr>
          <p:spPr>
            <a:xfrm>
              <a:off x="2273350" y="3325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2"/>
            <p:cNvSpPr/>
            <p:nvPr/>
          </p:nvSpPr>
          <p:spPr>
            <a:xfrm>
              <a:off x="2273350" y="34011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2"/>
            <p:cNvSpPr/>
            <p:nvPr/>
          </p:nvSpPr>
          <p:spPr>
            <a:xfrm>
              <a:off x="2273350" y="3249485"/>
              <a:ext cx="60400" cy="227325"/>
            </a:xfrm>
            <a:custGeom>
              <a:rect b="b" l="l" r="r" t="t"/>
              <a:pathLst>
                <a:path extrusionOk="0" h="9093" w="2416">
                  <a:moveTo>
                    <a:pt x="0" y="0"/>
                  </a:moveTo>
                  <a:lnTo>
                    <a:pt x="0" y="9092"/>
                  </a:lnTo>
                  <a:lnTo>
                    <a:pt x="2416" y="9092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2"/>
            <p:cNvSpPr/>
            <p:nvPr/>
          </p:nvSpPr>
          <p:spPr>
            <a:xfrm>
              <a:off x="2273350" y="3476785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2"/>
            <p:cNvSpPr/>
            <p:nvPr/>
          </p:nvSpPr>
          <p:spPr>
            <a:xfrm>
              <a:off x="2273350" y="35528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2"/>
            <p:cNvSpPr/>
            <p:nvPr/>
          </p:nvSpPr>
          <p:spPr>
            <a:xfrm>
              <a:off x="2273350" y="3627985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2"/>
            <p:cNvSpPr/>
            <p:nvPr/>
          </p:nvSpPr>
          <p:spPr>
            <a:xfrm>
              <a:off x="2273350" y="35528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2"/>
            <p:cNvSpPr/>
            <p:nvPr/>
          </p:nvSpPr>
          <p:spPr>
            <a:xfrm>
              <a:off x="2273350" y="3627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273350" y="3476785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273350" y="37045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2273350" y="37796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273350" y="38557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273350" y="37796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273350" y="38557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273350" y="370456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273350" y="39313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4"/>
                  </a:lnTo>
                  <a:lnTo>
                    <a:pt x="13980" y="3024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273350" y="40069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2273350" y="40830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273350" y="4006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2273350" y="40830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273350" y="3931385"/>
              <a:ext cx="60400" cy="226825"/>
            </a:xfrm>
            <a:custGeom>
              <a:rect b="b" l="l" r="r" t="t"/>
              <a:pathLst>
                <a:path extrusionOk="0" h="9073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2467350" y="27092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5" y="1"/>
                  </a:moveTo>
                  <a:cubicBezTo>
                    <a:pt x="400" y="1"/>
                    <a:pt x="1" y="400"/>
                    <a:pt x="1" y="914"/>
                  </a:cubicBezTo>
                  <a:cubicBezTo>
                    <a:pt x="1" y="1408"/>
                    <a:pt x="400" y="1808"/>
                    <a:pt x="895" y="1808"/>
                  </a:cubicBezTo>
                  <a:cubicBezTo>
                    <a:pt x="1389" y="1808"/>
                    <a:pt x="1808" y="1408"/>
                    <a:pt x="1808" y="914"/>
                  </a:cubicBezTo>
                  <a:cubicBezTo>
                    <a:pt x="1808" y="438"/>
                    <a:pt x="1427" y="20"/>
                    <a:pt x="895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2476875" y="26997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4" y="0"/>
                  </a:moveTo>
                  <a:cubicBezTo>
                    <a:pt x="400" y="0"/>
                    <a:pt x="0" y="400"/>
                    <a:pt x="0" y="913"/>
                  </a:cubicBezTo>
                  <a:cubicBezTo>
                    <a:pt x="0" y="1408"/>
                    <a:pt x="400" y="1807"/>
                    <a:pt x="894" y="1807"/>
                  </a:cubicBezTo>
                  <a:cubicBezTo>
                    <a:pt x="1389" y="1807"/>
                    <a:pt x="1807" y="1408"/>
                    <a:pt x="1807" y="913"/>
                  </a:cubicBezTo>
                  <a:cubicBezTo>
                    <a:pt x="1807" y="400"/>
                    <a:pt x="1389" y="0"/>
                    <a:pt x="894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73350" y="34767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2273350" y="3704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2273350" y="39313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273350" y="4158660"/>
              <a:ext cx="349525" cy="395200"/>
            </a:xfrm>
            <a:custGeom>
              <a:rect b="b" l="l" r="r" t="t"/>
              <a:pathLst>
                <a:path extrusionOk="0" h="15808" w="13981">
                  <a:moveTo>
                    <a:pt x="0" y="1"/>
                  </a:moveTo>
                  <a:lnTo>
                    <a:pt x="0" y="15807"/>
                  </a:lnTo>
                  <a:lnTo>
                    <a:pt x="13980" y="15807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083600" y="4472985"/>
              <a:ext cx="603950" cy="80875"/>
            </a:xfrm>
            <a:custGeom>
              <a:rect b="b" l="l" r="r" t="t"/>
              <a:pathLst>
                <a:path extrusionOk="0" h="3235" w="24158">
                  <a:moveTo>
                    <a:pt x="3234" y="1"/>
                  </a:moveTo>
                  <a:cubicBezTo>
                    <a:pt x="1465" y="1"/>
                    <a:pt x="1" y="1446"/>
                    <a:pt x="1" y="3234"/>
                  </a:cubicBezTo>
                  <a:lnTo>
                    <a:pt x="24157" y="3234"/>
                  </a:lnTo>
                  <a:lnTo>
                    <a:pt x="24157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2622850" y="4158660"/>
              <a:ext cx="25" cy="331475"/>
            </a:xfrm>
            <a:custGeom>
              <a:rect b="b" l="l" r="r" t="t"/>
              <a:pathLst>
                <a:path extrusionOk="0" fill="none" h="13259" w="1">
                  <a:moveTo>
                    <a:pt x="0" y="1"/>
                  </a:moveTo>
                  <a:lnTo>
                    <a:pt x="0" y="13258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273350" y="431273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1398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1262850" y="2380710"/>
              <a:ext cx="157425" cy="173575"/>
            </a:xfrm>
            <a:custGeom>
              <a:rect b="b" l="l" r="r" t="t"/>
              <a:pathLst>
                <a:path extrusionOk="0" h="6943" w="6297">
                  <a:moveTo>
                    <a:pt x="629" y="0"/>
                  </a:moveTo>
                  <a:cubicBezTo>
                    <a:pt x="400" y="0"/>
                    <a:pt x="191" y="38"/>
                    <a:pt x="1" y="133"/>
                  </a:cubicBezTo>
                  <a:cubicBezTo>
                    <a:pt x="48" y="124"/>
                    <a:pt x="96" y="119"/>
                    <a:pt x="151" y="119"/>
                  </a:cubicBezTo>
                  <a:cubicBezTo>
                    <a:pt x="205" y="119"/>
                    <a:pt x="267" y="124"/>
                    <a:pt x="343" y="133"/>
                  </a:cubicBezTo>
                  <a:lnTo>
                    <a:pt x="476" y="133"/>
                  </a:lnTo>
                  <a:cubicBezTo>
                    <a:pt x="533" y="133"/>
                    <a:pt x="572" y="171"/>
                    <a:pt x="629" y="171"/>
                  </a:cubicBezTo>
                  <a:cubicBezTo>
                    <a:pt x="724" y="171"/>
                    <a:pt x="819" y="209"/>
                    <a:pt x="914" y="229"/>
                  </a:cubicBezTo>
                  <a:cubicBezTo>
                    <a:pt x="1009" y="267"/>
                    <a:pt x="1066" y="305"/>
                    <a:pt x="1161" y="362"/>
                  </a:cubicBezTo>
                  <a:cubicBezTo>
                    <a:pt x="1332" y="419"/>
                    <a:pt x="1504" y="552"/>
                    <a:pt x="1675" y="647"/>
                  </a:cubicBezTo>
                  <a:cubicBezTo>
                    <a:pt x="1808" y="780"/>
                    <a:pt x="1979" y="875"/>
                    <a:pt x="2112" y="1027"/>
                  </a:cubicBezTo>
                  <a:cubicBezTo>
                    <a:pt x="2683" y="1541"/>
                    <a:pt x="3196" y="2188"/>
                    <a:pt x="3672" y="2834"/>
                  </a:cubicBezTo>
                  <a:cubicBezTo>
                    <a:pt x="3900" y="3158"/>
                    <a:pt x="4147" y="3462"/>
                    <a:pt x="4357" y="3823"/>
                  </a:cubicBezTo>
                  <a:lnTo>
                    <a:pt x="4680" y="4318"/>
                  </a:lnTo>
                  <a:cubicBezTo>
                    <a:pt x="4775" y="4489"/>
                    <a:pt x="4870" y="4679"/>
                    <a:pt x="5003" y="4851"/>
                  </a:cubicBezTo>
                  <a:cubicBezTo>
                    <a:pt x="5441" y="5535"/>
                    <a:pt x="5821" y="6258"/>
                    <a:pt x="6297" y="6943"/>
                  </a:cubicBezTo>
                  <a:cubicBezTo>
                    <a:pt x="6069" y="6163"/>
                    <a:pt x="5783" y="5364"/>
                    <a:pt x="5403" y="4641"/>
                  </a:cubicBezTo>
                  <a:cubicBezTo>
                    <a:pt x="5232" y="4261"/>
                    <a:pt x="5022" y="3900"/>
                    <a:pt x="4813" y="3538"/>
                  </a:cubicBezTo>
                  <a:cubicBezTo>
                    <a:pt x="4585" y="3177"/>
                    <a:pt x="4357" y="2834"/>
                    <a:pt x="4109" y="2492"/>
                  </a:cubicBezTo>
                  <a:cubicBezTo>
                    <a:pt x="3995" y="2321"/>
                    <a:pt x="3881" y="2169"/>
                    <a:pt x="3729" y="1997"/>
                  </a:cubicBezTo>
                  <a:cubicBezTo>
                    <a:pt x="3596" y="1826"/>
                    <a:pt x="3482" y="1655"/>
                    <a:pt x="3330" y="1522"/>
                  </a:cubicBezTo>
                  <a:lnTo>
                    <a:pt x="2873" y="1065"/>
                  </a:lnTo>
                  <a:cubicBezTo>
                    <a:pt x="2721" y="932"/>
                    <a:pt x="2550" y="799"/>
                    <a:pt x="2379" y="666"/>
                  </a:cubicBezTo>
                  <a:cubicBezTo>
                    <a:pt x="2188" y="552"/>
                    <a:pt x="2017" y="457"/>
                    <a:pt x="1827" y="324"/>
                  </a:cubicBezTo>
                  <a:cubicBezTo>
                    <a:pt x="1637" y="267"/>
                    <a:pt x="1446" y="133"/>
                    <a:pt x="1237" y="95"/>
                  </a:cubicBezTo>
                  <a:cubicBezTo>
                    <a:pt x="1142" y="76"/>
                    <a:pt x="1047" y="19"/>
                    <a:pt x="933" y="19"/>
                  </a:cubicBezTo>
                  <a:cubicBezTo>
                    <a:pt x="838" y="0"/>
                    <a:pt x="743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4" name="Google Shape;1734;p12"/>
          <p:cNvGrpSpPr/>
          <p:nvPr/>
        </p:nvGrpSpPr>
        <p:grpSpPr>
          <a:xfrm>
            <a:off x="578084" y="4196611"/>
            <a:ext cx="773985" cy="538772"/>
            <a:chOff x="578100" y="3998000"/>
            <a:chExt cx="668150" cy="465100"/>
          </a:xfrm>
        </p:grpSpPr>
        <p:sp>
          <p:nvSpPr>
            <p:cNvPr id="1735" name="Google Shape;1735;p12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7" name="Google Shape;1747;p12"/>
          <p:cNvGrpSpPr/>
          <p:nvPr/>
        </p:nvGrpSpPr>
        <p:grpSpPr>
          <a:xfrm>
            <a:off x="3465027" y="4273948"/>
            <a:ext cx="836220" cy="366894"/>
            <a:chOff x="3814500" y="4062200"/>
            <a:chExt cx="721875" cy="316725"/>
          </a:xfrm>
        </p:grpSpPr>
        <p:sp>
          <p:nvSpPr>
            <p:cNvPr id="1748" name="Google Shape;1748;p12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9" name="Google Shape;1759;p12"/>
          <p:cNvGrpSpPr/>
          <p:nvPr/>
        </p:nvGrpSpPr>
        <p:grpSpPr>
          <a:xfrm>
            <a:off x="6586559" y="4387325"/>
            <a:ext cx="2556425" cy="216400"/>
            <a:chOff x="6586559" y="4387325"/>
            <a:chExt cx="2556425" cy="216400"/>
          </a:xfrm>
        </p:grpSpPr>
        <p:sp>
          <p:nvSpPr>
            <p:cNvPr id="1760" name="Google Shape;1760;p12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2" name="Google Shape;1762;p12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1763" name="Google Shape;1763;p12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3"/>
          <p:cNvSpPr txBox="1"/>
          <p:nvPr>
            <p:ph type="title"/>
          </p:nvPr>
        </p:nvSpPr>
        <p:spPr>
          <a:xfrm>
            <a:off x="0" y="285750"/>
            <a:ext cx="455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/>
              <a:t>Future works: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776" name="Google Shape;1776;p13"/>
          <p:cNvGrpSpPr/>
          <p:nvPr/>
        </p:nvGrpSpPr>
        <p:grpSpPr>
          <a:xfrm>
            <a:off x="5881941" y="1741431"/>
            <a:ext cx="1982138" cy="2869697"/>
            <a:chOff x="3316775" y="-431050"/>
            <a:chExt cx="1889550" cy="2735650"/>
          </a:xfrm>
        </p:grpSpPr>
        <p:sp>
          <p:nvSpPr>
            <p:cNvPr id="1777" name="Google Shape;1777;p13"/>
            <p:cNvSpPr/>
            <p:nvPr/>
          </p:nvSpPr>
          <p:spPr>
            <a:xfrm>
              <a:off x="3316775" y="136725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3316775" y="1461325"/>
              <a:ext cx="181000" cy="91100"/>
            </a:xfrm>
            <a:custGeom>
              <a:rect b="b" l="l" r="r" t="t"/>
              <a:pathLst>
                <a:path extrusionOk="0" fill="none" h="3644" w="7240">
                  <a:moveTo>
                    <a:pt x="0" y="3644"/>
                  </a:moveTo>
                  <a:lnTo>
                    <a:pt x="3632" y="0"/>
                  </a:lnTo>
                  <a:lnTo>
                    <a:pt x="7239" y="3644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3316775" y="1555675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3316775" y="1649725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3316775" y="174380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3316775" y="183815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3316775" y="193220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3580800" y="2225100"/>
              <a:ext cx="1510025" cy="79500"/>
            </a:xfrm>
            <a:custGeom>
              <a:rect b="b" l="l" r="r" t="t"/>
              <a:pathLst>
                <a:path extrusionOk="0" h="3180" w="60401">
                  <a:moveTo>
                    <a:pt x="30194" y="1"/>
                  </a:moveTo>
                  <a:cubicBezTo>
                    <a:pt x="13514" y="1"/>
                    <a:pt x="0" y="715"/>
                    <a:pt x="0" y="1584"/>
                  </a:cubicBezTo>
                  <a:cubicBezTo>
                    <a:pt x="0" y="2465"/>
                    <a:pt x="13526" y="3180"/>
                    <a:pt x="30194" y="3180"/>
                  </a:cubicBezTo>
                  <a:cubicBezTo>
                    <a:pt x="46887" y="3180"/>
                    <a:pt x="60401" y="2465"/>
                    <a:pt x="60401" y="1584"/>
                  </a:cubicBezTo>
                  <a:cubicBezTo>
                    <a:pt x="60401" y="715"/>
                    <a:pt x="46887" y="12"/>
                    <a:pt x="30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4284450" y="1503575"/>
              <a:ext cx="99450" cy="745650"/>
            </a:xfrm>
            <a:custGeom>
              <a:rect b="b" l="l" r="r" t="t"/>
              <a:pathLst>
                <a:path extrusionOk="0" h="29826" w="3978">
                  <a:moveTo>
                    <a:pt x="1" y="1"/>
                  </a:moveTo>
                  <a:lnTo>
                    <a:pt x="1" y="29826"/>
                  </a:lnTo>
                  <a:lnTo>
                    <a:pt x="3977" y="29826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4284450" y="1503575"/>
              <a:ext cx="99450" cy="156600"/>
            </a:xfrm>
            <a:custGeom>
              <a:rect b="b" l="l" r="r" t="t"/>
              <a:pathLst>
                <a:path extrusionOk="0" h="6264" w="3978">
                  <a:moveTo>
                    <a:pt x="1" y="1"/>
                  </a:moveTo>
                  <a:lnTo>
                    <a:pt x="1" y="6264"/>
                  </a:lnTo>
                  <a:lnTo>
                    <a:pt x="3977" y="6264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3968050" y="14288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3968050" y="13023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3603125" y="420425"/>
              <a:ext cx="499475" cy="279225"/>
            </a:xfrm>
            <a:custGeom>
              <a:rect b="b" l="l" r="r" t="t"/>
              <a:pathLst>
                <a:path extrusionOk="0" h="11169" w="19979">
                  <a:moveTo>
                    <a:pt x="0" y="0"/>
                  </a:moveTo>
                  <a:lnTo>
                    <a:pt x="0" y="7906"/>
                  </a:lnTo>
                  <a:cubicBezTo>
                    <a:pt x="0" y="9704"/>
                    <a:pt x="1465" y="11168"/>
                    <a:pt x="3251" y="11168"/>
                  </a:cubicBezTo>
                  <a:lnTo>
                    <a:pt x="19979" y="11168"/>
                  </a:lnTo>
                  <a:lnTo>
                    <a:pt x="19979" y="9108"/>
                  </a:lnTo>
                  <a:lnTo>
                    <a:pt x="3167" y="9108"/>
                  </a:lnTo>
                  <a:cubicBezTo>
                    <a:pt x="2560" y="9108"/>
                    <a:pt x="2060" y="8620"/>
                    <a:pt x="2060" y="7989"/>
                  </a:cubicBezTo>
                  <a:lnTo>
                    <a:pt x="206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3603125" y="390650"/>
              <a:ext cx="51500" cy="103600"/>
            </a:xfrm>
            <a:custGeom>
              <a:rect b="b" l="l" r="r" t="t"/>
              <a:pathLst>
                <a:path extrusionOk="0" h="4144" w="2060">
                  <a:moveTo>
                    <a:pt x="0" y="1"/>
                  </a:moveTo>
                  <a:lnTo>
                    <a:pt x="0" y="4144"/>
                  </a:lnTo>
                  <a:lnTo>
                    <a:pt x="2060" y="4144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4569000" y="420425"/>
              <a:ext cx="499800" cy="279225"/>
            </a:xfrm>
            <a:custGeom>
              <a:rect b="b" l="l" r="r" t="t"/>
              <a:pathLst>
                <a:path extrusionOk="0" h="11169" w="19992">
                  <a:moveTo>
                    <a:pt x="17932" y="0"/>
                  </a:moveTo>
                  <a:lnTo>
                    <a:pt x="17932" y="7989"/>
                  </a:lnTo>
                  <a:cubicBezTo>
                    <a:pt x="17932" y="8620"/>
                    <a:pt x="17432" y="9108"/>
                    <a:pt x="16824" y="9108"/>
                  </a:cubicBezTo>
                  <a:lnTo>
                    <a:pt x="1" y="9108"/>
                  </a:lnTo>
                  <a:lnTo>
                    <a:pt x="1" y="11168"/>
                  </a:lnTo>
                  <a:lnTo>
                    <a:pt x="16729" y="11168"/>
                  </a:lnTo>
                  <a:cubicBezTo>
                    <a:pt x="18527" y="11168"/>
                    <a:pt x="19992" y="9704"/>
                    <a:pt x="19992" y="7906"/>
                  </a:cubicBezTo>
                  <a:lnTo>
                    <a:pt x="19992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5016975" y="390350"/>
              <a:ext cx="51525" cy="103600"/>
            </a:xfrm>
            <a:custGeom>
              <a:rect b="b" l="l" r="r" t="t"/>
              <a:pathLst>
                <a:path extrusionOk="0" h="4144" w="2061">
                  <a:moveTo>
                    <a:pt x="1" y="1"/>
                  </a:moveTo>
                  <a:lnTo>
                    <a:pt x="1" y="4144"/>
                  </a:lnTo>
                  <a:lnTo>
                    <a:pt x="2061" y="4144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4043650" y="95975"/>
              <a:ext cx="584325" cy="1083775"/>
            </a:xfrm>
            <a:custGeom>
              <a:rect b="b" l="l" r="r" t="t"/>
              <a:pathLst>
                <a:path extrusionOk="0" h="43351" w="23373">
                  <a:moveTo>
                    <a:pt x="4275" y="0"/>
                  </a:moveTo>
                  <a:cubicBezTo>
                    <a:pt x="1905" y="0"/>
                    <a:pt x="0" y="1917"/>
                    <a:pt x="0" y="4275"/>
                  </a:cubicBezTo>
                  <a:lnTo>
                    <a:pt x="0" y="43351"/>
                  </a:lnTo>
                  <a:lnTo>
                    <a:pt x="23372" y="43351"/>
                  </a:lnTo>
                  <a:lnTo>
                    <a:pt x="23372" y="4275"/>
                  </a:lnTo>
                  <a:cubicBezTo>
                    <a:pt x="23372" y="1905"/>
                    <a:pt x="21444" y="0"/>
                    <a:pt x="19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4335950" y="1026450"/>
              <a:ext cx="504850" cy="1134975"/>
            </a:xfrm>
            <a:custGeom>
              <a:rect b="b" l="l" r="r" t="t"/>
              <a:pathLst>
                <a:path extrusionOk="0" h="45399" w="20194">
                  <a:moveTo>
                    <a:pt x="10668" y="0"/>
                  </a:moveTo>
                  <a:lnTo>
                    <a:pt x="0" y="941"/>
                  </a:lnTo>
                  <a:lnTo>
                    <a:pt x="0" y="11037"/>
                  </a:lnTo>
                  <a:lnTo>
                    <a:pt x="1655" y="11037"/>
                  </a:lnTo>
                  <a:lnTo>
                    <a:pt x="7525" y="16133"/>
                  </a:lnTo>
                  <a:lnTo>
                    <a:pt x="7525" y="45399"/>
                  </a:lnTo>
                  <a:lnTo>
                    <a:pt x="19622" y="45399"/>
                  </a:lnTo>
                  <a:cubicBezTo>
                    <a:pt x="19622" y="45399"/>
                    <a:pt x="20193" y="13871"/>
                    <a:pt x="18491" y="10811"/>
                  </a:cubicBezTo>
                  <a:cubicBezTo>
                    <a:pt x="16776" y="7739"/>
                    <a:pt x="11228" y="1286"/>
                    <a:pt x="11228" y="1286"/>
                  </a:cubicBezTo>
                  <a:lnTo>
                    <a:pt x="10668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4335650" y="1026450"/>
              <a:ext cx="385200" cy="346500"/>
            </a:xfrm>
            <a:custGeom>
              <a:rect b="b" l="l" r="r" t="t"/>
              <a:pathLst>
                <a:path extrusionOk="0" h="13860" w="15408">
                  <a:moveTo>
                    <a:pt x="10680" y="0"/>
                  </a:moveTo>
                  <a:lnTo>
                    <a:pt x="0" y="941"/>
                  </a:lnTo>
                  <a:lnTo>
                    <a:pt x="0" y="11037"/>
                  </a:lnTo>
                  <a:lnTo>
                    <a:pt x="1655" y="11037"/>
                  </a:lnTo>
                  <a:lnTo>
                    <a:pt x="4918" y="13859"/>
                  </a:lnTo>
                  <a:cubicBezTo>
                    <a:pt x="5161" y="11532"/>
                    <a:pt x="6608" y="6369"/>
                    <a:pt x="14699" y="6369"/>
                  </a:cubicBezTo>
                  <a:cubicBezTo>
                    <a:pt x="14929" y="6369"/>
                    <a:pt x="15165" y="6373"/>
                    <a:pt x="15407" y="6382"/>
                  </a:cubicBezTo>
                  <a:cubicBezTo>
                    <a:pt x="13383" y="3763"/>
                    <a:pt x="11240" y="1286"/>
                    <a:pt x="11240" y="1286"/>
                  </a:cubicBezTo>
                  <a:lnTo>
                    <a:pt x="106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4602650" y="1222900"/>
              <a:ext cx="217900" cy="269400"/>
            </a:xfrm>
            <a:custGeom>
              <a:rect b="b" l="l" r="r" t="t"/>
              <a:pathLst>
                <a:path extrusionOk="0" h="10776" w="8716">
                  <a:moveTo>
                    <a:pt x="5394" y="0"/>
                  </a:moveTo>
                  <a:cubicBezTo>
                    <a:pt x="2405" y="0"/>
                    <a:pt x="0" y="2417"/>
                    <a:pt x="0" y="5394"/>
                  </a:cubicBezTo>
                  <a:cubicBezTo>
                    <a:pt x="0" y="8370"/>
                    <a:pt x="2405" y="10775"/>
                    <a:pt x="5382" y="10775"/>
                  </a:cubicBezTo>
                  <a:cubicBezTo>
                    <a:pt x="6644" y="10775"/>
                    <a:pt x="7799" y="10347"/>
                    <a:pt x="8716" y="9621"/>
                  </a:cubicBezTo>
                  <a:cubicBezTo>
                    <a:pt x="8525" y="6239"/>
                    <a:pt x="8239" y="3715"/>
                    <a:pt x="7823" y="2953"/>
                  </a:cubicBezTo>
                  <a:cubicBezTo>
                    <a:pt x="7382" y="2143"/>
                    <a:pt x="6680" y="1120"/>
                    <a:pt x="5870" y="36"/>
                  </a:cubicBezTo>
                  <a:cubicBezTo>
                    <a:pt x="5715" y="24"/>
                    <a:pt x="5549" y="0"/>
                    <a:pt x="5394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4524075" y="1963175"/>
              <a:ext cx="304825" cy="198250"/>
            </a:xfrm>
            <a:custGeom>
              <a:rect b="b" l="l" r="r" t="t"/>
              <a:pathLst>
                <a:path extrusionOk="0" h="7930" w="12193">
                  <a:moveTo>
                    <a:pt x="0" y="0"/>
                  </a:moveTo>
                  <a:lnTo>
                    <a:pt x="0" y="7930"/>
                  </a:lnTo>
                  <a:lnTo>
                    <a:pt x="12097" y="7930"/>
                  </a:lnTo>
                  <a:cubicBezTo>
                    <a:pt x="12097" y="7930"/>
                    <a:pt x="12156" y="4596"/>
                    <a:pt x="1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4524075" y="2161400"/>
              <a:ext cx="379825" cy="92600"/>
            </a:xfrm>
            <a:custGeom>
              <a:rect b="b" l="l" r="r" t="t"/>
              <a:pathLst>
                <a:path extrusionOk="0" h="3704" w="15193">
                  <a:moveTo>
                    <a:pt x="0" y="1"/>
                  </a:moveTo>
                  <a:lnTo>
                    <a:pt x="0" y="3703"/>
                  </a:lnTo>
                  <a:lnTo>
                    <a:pt x="15192" y="3703"/>
                  </a:lnTo>
                  <a:cubicBezTo>
                    <a:pt x="15192" y="3703"/>
                    <a:pt x="15192" y="1"/>
                    <a:pt x="12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4524075" y="2000675"/>
              <a:ext cx="304225" cy="37825"/>
            </a:xfrm>
            <a:custGeom>
              <a:rect b="b" l="l" r="r" t="t"/>
              <a:pathLst>
                <a:path extrusionOk="0" h="1513" w="12169">
                  <a:moveTo>
                    <a:pt x="0" y="0"/>
                  </a:moveTo>
                  <a:lnTo>
                    <a:pt x="0" y="1512"/>
                  </a:lnTo>
                  <a:lnTo>
                    <a:pt x="12156" y="1512"/>
                  </a:lnTo>
                  <a:cubicBezTo>
                    <a:pt x="12156" y="1036"/>
                    <a:pt x="12168" y="536"/>
                    <a:pt x="12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4669625" y="2091000"/>
              <a:ext cx="204200" cy="70425"/>
            </a:xfrm>
            <a:custGeom>
              <a:rect b="b" l="l" r="r" t="t"/>
              <a:pathLst>
                <a:path extrusionOk="0" h="2817" w="8168">
                  <a:moveTo>
                    <a:pt x="4122" y="0"/>
                  </a:moveTo>
                  <a:cubicBezTo>
                    <a:pt x="1073" y="0"/>
                    <a:pt x="0" y="1748"/>
                    <a:pt x="0" y="2817"/>
                  </a:cubicBezTo>
                  <a:lnTo>
                    <a:pt x="6275" y="2817"/>
                  </a:lnTo>
                  <a:cubicBezTo>
                    <a:pt x="6275" y="2817"/>
                    <a:pt x="8168" y="245"/>
                    <a:pt x="4679" y="19"/>
                  </a:cubicBezTo>
                  <a:cubicBezTo>
                    <a:pt x="4487" y="6"/>
                    <a:pt x="4301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4599675" y="2161400"/>
              <a:ext cx="304225" cy="92600"/>
            </a:xfrm>
            <a:custGeom>
              <a:rect b="b" l="l" r="r" t="t"/>
              <a:pathLst>
                <a:path extrusionOk="0" h="3704" w="12169">
                  <a:moveTo>
                    <a:pt x="2798" y="1"/>
                  </a:moveTo>
                  <a:cubicBezTo>
                    <a:pt x="0" y="1739"/>
                    <a:pt x="536" y="3703"/>
                    <a:pt x="536" y="3703"/>
                  </a:cubicBezTo>
                  <a:lnTo>
                    <a:pt x="12168" y="3703"/>
                  </a:lnTo>
                  <a:cubicBezTo>
                    <a:pt x="12168" y="3703"/>
                    <a:pt x="12168" y="1"/>
                    <a:pt x="9073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452407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0" y="2263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4409775" y="1116925"/>
              <a:ext cx="274150" cy="214050"/>
            </a:xfrm>
            <a:custGeom>
              <a:rect b="b" l="l" r="r" t="t"/>
              <a:pathLst>
                <a:path extrusionOk="0" fill="none" h="8562" w="10966">
                  <a:moveTo>
                    <a:pt x="0" y="8561"/>
                  </a:moveTo>
                  <a:cubicBezTo>
                    <a:pt x="0" y="8561"/>
                    <a:pt x="2262" y="1"/>
                    <a:pt x="10966" y="929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3831125" y="1026450"/>
              <a:ext cx="504550" cy="1134975"/>
            </a:xfrm>
            <a:custGeom>
              <a:rect b="b" l="l" r="r" t="t"/>
              <a:pathLst>
                <a:path extrusionOk="0" h="45399" w="20182">
                  <a:moveTo>
                    <a:pt x="9525" y="0"/>
                  </a:moveTo>
                  <a:lnTo>
                    <a:pt x="8966" y="1286"/>
                  </a:lnTo>
                  <a:cubicBezTo>
                    <a:pt x="8966" y="1286"/>
                    <a:pt x="3417" y="7739"/>
                    <a:pt x="1703" y="10811"/>
                  </a:cubicBezTo>
                  <a:cubicBezTo>
                    <a:pt x="0" y="13871"/>
                    <a:pt x="572" y="45399"/>
                    <a:pt x="572" y="45399"/>
                  </a:cubicBezTo>
                  <a:lnTo>
                    <a:pt x="12669" y="45399"/>
                  </a:lnTo>
                  <a:lnTo>
                    <a:pt x="12669" y="16133"/>
                  </a:lnTo>
                  <a:lnTo>
                    <a:pt x="18538" y="11037"/>
                  </a:lnTo>
                  <a:lnTo>
                    <a:pt x="20181" y="11037"/>
                  </a:lnTo>
                  <a:lnTo>
                    <a:pt x="20181" y="941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3951075" y="1026450"/>
              <a:ext cx="385200" cy="346500"/>
            </a:xfrm>
            <a:custGeom>
              <a:rect b="b" l="l" r="r" t="t"/>
              <a:pathLst>
                <a:path extrusionOk="0" h="13860" w="15408">
                  <a:moveTo>
                    <a:pt x="4727" y="0"/>
                  </a:moveTo>
                  <a:lnTo>
                    <a:pt x="4168" y="1286"/>
                  </a:lnTo>
                  <a:cubicBezTo>
                    <a:pt x="4168" y="1286"/>
                    <a:pt x="2025" y="3763"/>
                    <a:pt x="1" y="6382"/>
                  </a:cubicBezTo>
                  <a:cubicBezTo>
                    <a:pt x="242" y="6373"/>
                    <a:pt x="478" y="6369"/>
                    <a:pt x="708" y="6369"/>
                  </a:cubicBezTo>
                  <a:cubicBezTo>
                    <a:pt x="8788" y="6369"/>
                    <a:pt x="10247" y="11532"/>
                    <a:pt x="10490" y="13859"/>
                  </a:cubicBezTo>
                  <a:lnTo>
                    <a:pt x="13752" y="11037"/>
                  </a:lnTo>
                  <a:lnTo>
                    <a:pt x="15407" y="11037"/>
                  </a:lnTo>
                  <a:lnTo>
                    <a:pt x="15407" y="941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3851350" y="1222900"/>
              <a:ext cx="217925" cy="269400"/>
            </a:xfrm>
            <a:custGeom>
              <a:rect b="b" l="l" r="r" t="t"/>
              <a:pathLst>
                <a:path extrusionOk="0" h="10776" w="8717">
                  <a:moveTo>
                    <a:pt x="3323" y="0"/>
                  </a:moveTo>
                  <a:cubicBezTo>
                    <a:pt x="3168" y="0"/>
                    <a:pt x="3001" y="24"/>
                    <a:pt x="2847" y="36"/>
                  </a:cubicBezTo>
                  <a:cubicBezTo>
                    <a:pt x="2037" y="1120"/>
                    <a:pt x="1334" y="2143"/>
                    <a:pt x="894" y="2953"/>
                  </a:cubicBezTo>
                  <a:cubicBezTo>
                    <a:pt x="477" y="3715"/>
                    <a:pt x="191" y="6239"/>
                    <a:pt x="1" y="9621"/>
                  </a:cubicBezTo>
                  <a:cubicBezTo>
                    <a:pt x="918" y="10347"/>
                    <a:pt x="2073" y="10775"/>
                    <a:pt x="3335" y="10775"/>
                  </a:cubicBezTo>
                  <a:cubicBezTo>
                    <a:pt x="6311" y="10775"/>
                    <a:pt x="8716" y="8370"/>
                    <a:pt x="8716" y="5394"/>
                  </a:cubicBezTo>
                  <a:cubicBezTo>
                    <a:pt x="8716" y="2417"/>
                    <a:pt x="6311" y="0"/>
                    <a:pt x="3323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3843025" y="1963175"/>
              <a:ext cx="304825" cy="198250"/>
            </a:xfrm>
            <a:custGeom>
              <a:rect b="b" l="l" r="r" t="t"/>
              <a:pathLst>
                <a:path extrusionOk="0" h="7930" w="12193">
                  <a:moveTo>
                    <a:pt x="1" y="0"/>
                  </a:moveTo>
                  <a:cubicBezTo>
                    <a:pt x="36" y="4596"/>
                    <a:pt x="96" y="7930"/>
                    <a:pt x="96" y="7930"/>
                  </a:cubicBezTo>
                  <a:lnTo>
                    <a:pt x="12193" y="7930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3768025" y="2161400"/>
              <a:ext cx="379825" cy="92600"/>
            </a:xfrm>
            <a:custGeom>
              <a:rect b="b" l="l" r="r" t="t"/>
              <a:pathLst>
                <a:path extrusionOk="0" h="3704" w="15193">
                  <a:moveTo>
                    <a:pt x="3096" y="1"/>
                  </a:moveTo>
                  <a:cubicBezTo>
                    <a:pt x="0" y="1"/>
                    <a:pt x="0" y="3703"/>
                    <a:pt x="0" y="3703"/>
                  </a:cubicBezTo>
                  <a:lnTo>
                    <a:pt x="15193" y="3703"/>
                  </a:lnTo>
                  <a:lnTo>
                    <a:pt x="15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3843625" y="2000675"/>
              <a:ext cx="304225" cy="37825"/>
            </a:xfrm>
            <a:custGeom>
              <a:rect b="b" l="l" r="r" t="t"/>
              <a:pathLst>
                <a:path extrusionOk="0" h="1513" w="12169">
                  <a:moveTo>
                    <a:pt x="0" y="0"/>
                  </a:moveTo>
                  <a:cubicBezTo>
                    <a:pt x="0" y="536"/>
                    <a:pt x="12" y="1036"/>
                    <a:pt x="12" y="1512"/>
                  </a:cubicBezTo>
                  <a:lnTo>
                    <a:pt x="12169" y="1512"/>
                  </a:lnTo>
                  <a:lnTo>
                    <a:pt x="12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3798075" y="2091000"/>
              <a:ext cx="204225" cy="70425"/>
            </a:xfrm>
            <a:custGeom>
              <a:rect b="b" l="l" r="r" t="t"/>
              <a:pathLst>
                <a:path extrusionOk="0" h="2817" w="8169">
                  <a:moveTo>
                    <a:pt x="4047" y="0"/>
                  </a:moveTo>
                  <a:cubicBezTo>
                    <a:pt x="3868" y="0"/>
                    <a:pt x="3682" y="6"/>
                    <a:pt x="3489" y="19"/>
                  </a:cubicBezTo>
                  <a:cubicBezTo>
                    <a:pt x="1" y="245"/>
                    <a:pt x="1894" y="2817"/>
                    <a:pt x="1894" y="2817"/>
                  </a:cubicBezTo>
                  <a:lnTo>
                    <a:pt x="8168" y="2817"/>
                  </a:lnTo>
                  <a:cubicBezTo>
                    <a:pt x="8168" y="1748"/>
                    <a:pt x="7096" y="0"/>
                    <a:pt x="4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3768025" y="2161400"/>
              <a:ext cx="304225" cy="92600"/>
            </a:xfrm>
            <a:custGeom>
              <a:rect b="b" l="l" r="r" t="t"/>
              <a:pathLst>
                <a:path extrusionOk="0" h="3704" w="12169">
                  <a:moveTo>
                    <a:pt x="3096" y="1"/>
                  </a:moveTo>
                  <a:cubicBezTo>
                    <a:pt x="0" y="1"/>
                    <a:pt x="0" y="3703"/>
                    <a:pt x="0" y="3703"/>
                  </a:cubicBezTo>
                  <a:lnTo>
                    <a:pt x="11633" y="3703"/>
                  </a:lnTo>
                  <a:cubicBezTo>
                    <a:pt x="11633" y="3703"/>
                    <a:pt x="12168" y="1739"/>
                    <a:pt x="937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414782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1" y="2263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3987400" y="1116925"/>
              <a:ext cx="274450" cy="214050"/>
            </a:xfrm>
            <a:custGeom>
              <a:rect b="b" l="l" r="r" t="t"/>
              <a:pathLst>
                <a:path extrusionOk="0" fill="none" h="8562" w="10978">
                  <a:moveTo>
                    <a:pt x="10978" y="8561"/>
                  </a:moveTo>
                  <a:cubicBezTo>
                    <a:pt x="10978" y="8561"/>
                    <a:pt x="8716" y="1"/>
                    <a:pt x="0" y="929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4245750" y="1051750"/>
              <a:ext cx="158975" cy="250650"/>
            </a:xfrm>
            <a:custGeom>
              <a:rect b="b" l="l" r="r" t="t"/>
              <a:pathLst>
                <a:path extrusionOk="0" h="10026" w="6359">
                  <a:moveTo>
                    <a:pt x="1" y="0"/>
                  </a:moveTo>
                  <a:cubicBezTo>
                    <a:pt x="1" y="0"/>
                    <a:pt x="3263" y="4763"/>
                    <a:pt x="3596" y="10025"/>
                  </a:cubicBezTo>
                  <a:cubicBezTo>
                    <a:pt x="3596" y="10025"/>
                    <a:pt x="4930" y="2655"/>
                    <a:pt x="6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3481075" y="-3189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1" y="0"/>
                  </a:moveTo>
                  <a:lnTo>
                    <a:pt x="1" y="12109"/>
                  </a:lnTo>
                  <a:lnTo>
                    <a:pt x="1918" y="12109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3481075" y="-3189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1" y="0"/>
                  </a:moveTo>
                  <a:lnTo>
                    <a:pt x="1" y="2667"/>
                  </a:lnTo>
                  <a:lnTo>
                    <a:pt x="1918" y="2667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3465600" y="-358550"/>
              <a:ext cx="439650" cy="78900"/>
            </a:xfrm>
            <a:custGeom>
              <a:rect b="b" l="l" r="r" t="t"/>
              <a:pathLst>
                <a:path extrusionOk="0" h="3156" w="17586">
                  <a:moveTo>
                    <a:pt x="1572" y="1"/>
                  </a:moveTo>
                  <a:cubicBezTo>
                    <a:pt x="715" y="1"/>
                    <a:pt x="0" y="691"/>
                    <a:pt x="0" y="1572"/>
                  </a:cubicBezTo>
                  <a:cubicBezTo>
                    <a:pt x="0" y="2453"/>
                    <a:pt x="691" y="3156"/>
                    <a:pt x="1572" y="3156"/>
                  </a:cubicBezTo>
                  <a:lnTo>
                    <a:pt x="16014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715"/>
                    <a:pt x="16884" y="1"/>
                    <a:pt x="16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3498925" y="-431050"/>
              <a:ext cx="836750" cy="1002700"/>
            </a:xfrm>
            <a:custGeom>
              <a:rect b="b" l="l" r="r" t="t"/>
              <a:pathLst>
                <a:path extrusionOk="0" h="40108" w="33470">
                  <a:moveTo>
                    <a:pt x="5041" y="0"/>
                  </a:moveTo>
                  <a:cubicBezTo>
                    <a:pt x="4465" y="0"/>
                    <a:pt x="3944" y="424"/>
                    <a:pt x="3859" y="1019"/>
                  </a:cubicBezTo>
                  <a:lnTo>
                    <a:pt x="370" y="23736"/>
                  </a:lnTo>
                  <a:cubicBezTo>
                    <a:pt x="1" y="26118"/>
                    <a:pt x="1442" y="28404"/>
                    <a:pt x="3751" y="29094"/>
                  </a:cubicBezTo>
                  <a:lnTo>
                    <a:pt x="19873" y="33940"/>
                  </a:lnTo>
                  <a:cubicBezTo>
                    <a:pt x="19873" y="33940"/>
                    <a:pt x="22242" y="35488"/>
                    <a:pt x="23694" y="40108"/>
                  </a:cubicBezTo>
                  <a:lnTo>
                    <a:pt x="33469" y="40108"/>
                  </a:lnTo>
                  <a:lnTo>
                    <a:pt x="33469" y="25844"/>
                  </a:lnTo>
                  <a:cubicBezTo>
                    <a:pt x="33469" y="25844"/>
                    <a:pt x="27284" y="24605"/>
                    <a:pt x="22195" y="24605"/>
                  </a:cubicBezTo>
                  <a:cubicBezTo>
                    <a:pt x="21706" y="24605"/>
                    <a:pt x="21227" y="24616"/>
                    <a:pt x="20765" y="24641"/>
                  </a:cubicBezTo>
                  <a:lnTo>
                    <a:pt x="8431" y="21391"/>
                  </a:lnTo>
                  <a:lnTo>
                    <a:pt x="11467" y="2329"/>
                  </a:lnTo>
                  <a:cubicBezTo>
                    <a:pt x="11562" y="1686"/>
                    <a:pt x="11133" y="1079"/>
                    <a:pt x="10490" y="960"/>
                  </a:cubicBezTo>
                  <a:lnTo>
                    <a:pt x="5252" y="19"/>
                  </a:lnTo>
                  <a:cubicBezTo>
                    <a:pt x="5181" y="6"/>
                    <a:pt x="5111" y="0"/>
                    <a:pt x="5041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3580200" y="-306450"/>
              <a:ext cx="189325" cy="33650"/>
            </a:xfrm>
            <a:custGeom>
              <a:rect b="b" l="l" r="r" t="t"/>
              <a:pathLst>
                <a:path extrusionOk="0" fill="none" h="1346" w="7573">
                  <a:moveTo>
                    <a:pt x="7573" y="134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3667700" y="-419275"/>
              <a:ext cx="24750" cy="128325"/>
            </a:xfrm>
            <a:custGeom>
              <a:rect b="b" l="l" r="r" t="t"/>
              <a:pathLst>
                <a:path extrusionOk="0" fill="none" h="5133" w="990">
                  <a:moveTo>
                    <a:pt x="989" y="1"/>
                  </a:moveTo>
                  <a:lnTo>
                    <a:pt x="1" y="5132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3720400" y="-411525"/>
              <a:ext cx="15500" cy="129800"/>
            </a:xfrm>
            <a:custGeom>
              <a:rect b="b" l="l" r="r" t="t"/>
              <a:pathLst>
                <a:path extrusionOk="0" fill="none" h="5192" w="620">
                  <a:moveTo>
                    <a:pt x="619" y="0"/>
                  </a:moveTo>
                  <a:lnTo>
                    <a:pt x="0" y="5191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3739450" y="111750"/>
              <a:ext cx="88725" cy="255400"/>
            </a:xfrm>
            <a:custGeom>
              <a:rect b="b" l="l" r="r" t="t"/>
              <a:pathLst>
                <a:path extrusionOk="0" h="10216" w="3549">
                  <a:moveTo>
                    <a:pt x="0" y="0"/>
                  </a:moveTo>
                  <a:lnTo>
                    <a:pt x="0" y="9144"/>
                  </a:lnTo>
                  <a:lnTo>
                    <a:pt x="3548" y="10216"/>
                  </a:lnTo>
                  <a:lnTo>
                    <a:pt x="3548" y="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3623950" y="-427300"/>
              <a:ext cx="23250" cy="128600"/>
            </a:xfrm>
            <a:custGeom>
              <a:rect b="b" l="l" r="r" t="t"/>
              <a:pathLst>
                <a:path extrusionOk="0" fill="none" h="5144" w="930">
                  <a:moveTo>
                    <a:pt x="929" y="0"/>
                  </a:moveTo>
                  <a:lnTo>
                    <a:pt x="1" y="5144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3646575" y="-293950"/>
              <a:ext cx="52700" cy="122050"/>
            </a:xfrm>
            <a:custGeom>
              <a:rect b="b" l="l" r="r" t="t"/>
              <a:pathLst>
                <a:path extrusionOk="0" fill="none" h="4882" w="2108">
                  <a:moveTo>
                    <a:pt x="120" y="0"/>
                  </a:moveTo>
                  <a:cubicBezTo>
                    <a:pt x="120" y="0"/>
                    <a:pt x="0" y="2060"/>
                    <a:pt x="2108" y="2620"/>
                  </a:cubicBezTo>
                  <a:cubicBezTo>
                    <a:pt x="1882" y="4441"/>
                    <a:pt x="1703" y="4882"/>
                    <a:pt x="1703" y="488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3498925" y="122750"/>
              <a:ext cx="156300" cy="183100"/>
            </a:xfrm>
            <a:custGeom>
              <a:rect b="b" l="l" r="r" t="t"/>
              <a:pathLst>
                <a:path extrusionOk="0" fill="none" h="7324" w="6252">
                  <a:moveTo>
                    <a:pt x="6252" y="4287"/>
                  </a:moveTo>
                  <a:cubicBezTo>
                    <a:pt x="6252" y="5478"/>
                    <a:pt x="5764" y="6549"/>
                    <a:pt x="4990" y="7323"/>
                  </a:cubicBezTo>
                  <a:lnTo>
                    <a:pt x="3751" y="6954"/>
                  </a:lnTo>
                  <a:cubicBezTo>
                    <a:pt x="1442" y="6252"/>
                    <a:pt x="1" y="3978"/>
                    <a:pt x="370" y="1596"/>
                  </a:cubicBezTo>
                  <a:lnTo>
                    <a:pt x="584" y="251"/>
                  </a:lnTo>
                  <a:cubicBezTo>
                    <a:pt x="1013" y="108"/>
                    <a:pt x="1489" y="13"/>
                    <a:pt x="1977" y="13"/>
                  </a:cubicBezTo>
                  <a:cubicBezTo>
                    <a:pt x="4347" y="1"/>
                    <a:pt x="6252" y="1918"/>
                    <a:pt x="6252" y="428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3481375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58" y="0"/>
                  </a:moveTo>
                  <a:cubicBezTo>
                    <a:pt x="1060" y="0"/>
                    <a:pt x="1" y="1060"/>
                    <a:pt x="1" y="2358"/>
                  </a:cubicBezTo>
                  <a:lnTo>
                    <a:pt x="1" y="20801"/>
                  </a:lnTo>
                  <a:cubicBezTo>
                    <a:pt x="1" y="22098"/>
                    <a:pt x="1048" y="23146"/>
                    <a:pt x="2358" y="23146"/>
                  </a:cubicBezTo>
                  <a:lnTo>
                    <a:pt x="9502" y="23146"/>
                  </a:lnTo>
                  <a:cubicBezTo>
                    <a:pt x="10799" y="23146"/>
                    <a:pt x="11847" y="22086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99" y="0"/>
                    <a:pt x="9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35242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1000" y="0"/>
                  </a:moveTo>
                  <a:cubicBezTo>
                    <a:pt x="452" y="0"/>
                    <a:pt x="0" y="453"/>
                    <a:pt x="0" y="1000"/>
                  </a:cubicBezTo>
                  <a:cubicBezTo>
                    <a:pt x="0" y="1548"/>
                    <a:pt x="452" y="2000"/>
                    <a:pt x="1000" y="2000"/>
                  </a:cubicBezTo>
                  <a:lnTo>
                    <a:pt x="7120" y="2000"/>
                  </a:lnTo>
                  <a:cubicBezTo>
                    <a:pt x="7668" y="2000"/>
                    <a:pt x="8108" y="1548"/>
                    <a:pt x="8108" y="1000"/>
                  </a:cubicBezTo>
                  <a:cubicBezTo>
                    <a:pt x="8108" y="453"/>
                    <a:pt x="7668" y="0"/>
                    <a:pt x="7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35242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1000" y="0"/>
                  </a:moveTo>
                  <a:cubicBezTo>
                    <a:pt x="452" y="0"/>
                    <a:pt x="0" y="441"/>
                    <a:pt x="0" y="1000"/>
                  </a:cubicBezTo>
                  <a:cubicBezTo>
                    <a:pt x="0" y="1536"/>
                    <a:pt x="452" y="1989"/>
                    <a:pt x="1000" y="1989"/>
                  </a:cubicBezTo>
                  <a:lnTo>
                    <a:pt x="7120" y="1989"/>
                  </a:lnTo>
                  <a:cubicBezTo>
                    <a:pt x="7668" y="1989"/>
                    <a:pt x="8108" y="1548"/>
                    <a:pt x="8108" y="1000"/>
                  </a:cubicBezTo>
                  <a:cubicBezTo>
                    <a:pt x="8108" y="441"/>
                    <a:pt x="7668" y="0"/>
                    <a:pt x="7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3603125" y="-5525"/>
              <a:ext cx="45250" cy="327150"/>
            </a:xfrm>
            <a:custGeom>
              <a:rect b="b" l="l" r="r" t="t"/>
              <a:pathLst>
                <a:path extrusionOk="0" h="13086" w="1810">
                  <a:moveTo>
                    <a:pt x="0" y="0"/>
                  </a:moveTo>
                  <a:lnTo>
                    <a:pt x="0" y="13085"/>
                  </a:lnTo>
                  <a:lnTo>
                    <a:pt x="1810" y="13085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5142300" y="-3192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0" y="0"/>
                  </a:moveTo>
                  <a:lnTo>
                    <a:pt x="0" y="12109"/>
                  </a:lnTo>
                  <a:lnTo>
                    <a:pt x="1917" y="12109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5142300" y="-3192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0" y="0"/>
                  </a:moveTo>
                  <a:lnTo>
                    <a:pt x="0" y="2667"/>
                  </a:lnTo>
                  <a:lnTo>
                    <a:pt x="1917" y="2667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4766650" y="-358550"/>
              <a:ext cx="439675" cy="78900"/>
            </a:xfrm>
            <a:custGeom>
              <a:rect b="b" l="l" r="r" t="t"/>
              <a:pathLst>
                <a:path extrusionOk="0" h="3156" w="17587">
                  <a:moveTo>
                    <a:pt x="1572" y="1"/>
                  </a:moveTo>
                  <a:cubicBezTo>
                    <a:pt x="703" y="1"/>
                    <a:pt x="1" y="715"/>
                    <a:pt x="1" y="1572"/>
                  </a:cubicBezTo>
                  <a:cubicBezTo>
                    <a:pt x="1" y="2453"/>
                    <a:pt x="715" y="3156"/>
                    <a:pt x="1572" y="3156"/>
                  </a:cubicBezTo>
                  <a:lnTo>
                    <a:pt x="16015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691"/>
                    <a:pt x="16872" y="1"/>
                    <a:pt x="16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4278500" y="129600"/>
              <a:ext cx="115800" cy="121175"/>
            </a:xfrm>
            <a:custGeom>
              <a:rect b="b" l="l" r="r" t="t"/>
              <a:pathLst>
                <a:path extrusionOk="0" h="4847" w="4632">
                  <a:moveTo>
                    <a:pt x="0" y="1"/>
                  </a:moveTo>
                  <a:lnTo>
                    <a:pt x="0" y="4847"/>
                  </a:lnTo>
                  <a:lnTo>
                    <a:pt x="4632" y="4847"/>
                  </a:lnTo>
                  <a:lnTo>
                    <a:pt x="4632" y="1"/>
                  </a:lnTo>
                  <a:lnTo>
                    <a:pt x="2310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4278200" y="129300"/>
              <a:ext cx="116100" cy="55625"/>
            </a:xfrm>
            <a:custGeom>
              <a:rect b="b" l="l" r="r" t="t"/>
              <a:pathLst>
                <a:path extrusionOk="0" h="2225" w="4644">
                  <a:moveTo>
                    <a:pt x="1" y="1"/>
                  </a:moveTo>
                  <a:lnTo>
                    <a:pt x="1" y="2180"/>
                  </a:lnTo>
                  <a:cubicBezTo>
                    <a:pt x="278" y="2210"/>
                    <a:pt x="540" y="2224"/>
                    <a:pt x="789" y="2224"/>
                  </a:cubicBezTo>
                  <a:cubicBezTo>
                    <a:pt x="3461" y="2224"/>
                    <a:pt x="4537" y="620"/>
                    <a:pt x="4537" y="620"/>
                  </a:cubicBezTo>
                  <a:lnTo>
                    <a:pt x="4644" y="501"/>
                  </a:lnTo>
                  <a:lnTo>
                    <a:pt x="4644" y="1"/>
                  </a:lnTo>
                  <a:lnTo>
                    <a:pt x="2322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1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4092750" y="-359450"/>
              <a:ext cx="487000" cy="487600"/>
            </a:xfrm>
            <a:custGeom>
              <a:rect b="b" l="l" r="r" t="t"/>
              <a:pathLst>
                <a:path extrusionOk="0" h="19504" w="19480">
                  <a:moveTo>
                    <a:pt x="9883" y="1"/>
                  </a:moveTo>
                  <a:cubicBezTo>
                    <a:pt x="9669" y="1"/>
                    <a:pt x="9514" y="168"/>
                    <a:pt x="9514" y="358"/>
                  </a:cubicBezTo>
                  <a:lnTo>
                    <a:pt x="9490" y="358"/>
                  </a:lnTo>
                  <a:cubicBezTo>
                    <a:pt x="9479" y="163"/>
                    <a:pt x="9312" y="12"/>
                    <a:pt x="9130" y="12"/>
                  </a:cubicBezTo>
                  <a:cubicBezTo>
                    <a:pt x="9123" y="12"/>
                    <a:pt x="9116" y="12"/>
                    <a:pt x="9109" y="13"/>
                  </a:cubicBezTo>
                  <a:cubicBezTo>
                    <a:pt x="8895" y="37"/>
                    <a:pt x="8752" y="215"/>
                    <a:pt x="8764" y="406"/>
                  </a:cubicBezTo>
                  <a:lnTo>
                    <a:pt x="8752" y="406"/>
                  </a:lnTo>
                  <a:cubicBezTo>
                    <a:pt x="8720" y="234"/>
                    <a:pt x="8571" y="91"/>
                    <a:pt x="8394" y="91"/>
                  </a:cubicBezTo>
                  <a:cubicBezTo>
                    <a:pt x="8375" y="91"/>
                    <a:pt x="8355" y="93"/>
                    <a:pt x="8335" y="96"/>
                  </a:cubicBezTo>
                  <a:cubicBezTo>
                    <a:pt x="8145" y="120"/>
                    <a:pt x="7990" y="298"/>
                    <a:pt x="8026" y="513"/>
                  </a:cubicBezTo>
                  <a:lnTo>
                    <a:pt x="8014" y="513"/>
                  </a:lnTo>
                  <a:cubicBezTo>
                    <a:pt x="7973" y="339"/>
                    <a:pt x="7826" y="217"/>
                    <a:pt x="7657" y="217"/>
                  </a:cubicBezTo>
                  <a:cubicBezTo>
                    <a:pt x="7629" y="217"/>
                    <a:pt x="7601" y="220"/>
                    <a:pt x="7573" y="227"/>
                  </a:cubicBezTo>
                  <a:cubicBezTo>
                    <a:pt x="7383" y="275"/>
                    <a:pt x="7252" y="465"/>
                    <a:pt x="7288" y="656"/>
                  </a:cubicBezTo>
                  <a:lnTo>
                    <a:pt x="7276" y="656"/>
                  </a:lnTo>
                  <a:cubicBezTo>
                    <a:pt x="7227" y="501"/>
                    <a:pt x="7085" y="401"/>
                    <a:pt x="6931" y="401"/>
                  </a:cubicBezTo>
                  <a:cubicBezTo>
                    <a:pt x="6895" y="401"/>
                    <a:pt x="6859" y="406"/>
                    <a:pt x="6823" y="418"/>
                  </a:cubicBezTo>
                  <a:cubicBezTo>
                    <a:pt x="6621" y="477"/>
                    <a:pt x="6526" y="691"/>
                    <a:pt x="6585" y="882"/>
                  </a:cubicBezTo>
                  <a:lnTo>
                    <a:pt x="6561" y="882"/>
                  </a:lnTo>
                  <a:cubicBezTo>
                    <a:pt x="6506" y="734"/>
                    <a:pt x="6372" y="644"/>
                    <a:pt x="6220" y="644"/>
                  </a:cubicBezTo>
                  <a:cubicBezTo>
                    <a:pt x="6176" y="644"/>
                    <a:pt x="6131" y="652"/>
                    <a:pt x="6085" y="668"/>
                  </a:cubicBezTo>
                  <a:cubicBezTo>
                    <a:pt x="5895" y="751"/>
                    <a:pt x="5811" y="953"/>
                    <a:pt x="5883" y="1144"/>
                  </a:cubicBezTo>
                  <a:lnTo>
                    <a:pt x="5871" y="1144"/>
                  </a:lnTo>
                  <a:cubicBezTo>
                    <a:pt x="5804" y="1019"/>
                    <a:pt x="5674" y="947"/>
                    <a:pt x="5541" y="947"/>
                  </a:cubicBezTo>
                  <a:cubicBezTo>
                    <a:pt x="5483" y="947"/>
                    <a:pt x="5425" y="960"/>
                    <a:pt x="5371" y="989"/>
                  </a:cubicBezTo>
                  <a:cubicBezTo>
                    <a:pt x="5192" y="1072"/>
                    <a:pt x="5121" y="1299"/>
                    <a:pt x="5216" y="1477"/>
                  </a:cubicBezTo>
                  <a:cubicBezTo>
                    <a:pt x="5147" y="1362"/>
                    <a:pt x="5028" y="1301"/>
                    <a:pt x="4905" y="1301"/>
                  </a:cubicBezTo>
                  <a:cubicBezTo>
                    <a:pt x="4837" y="1301"/>
                    <a:pt x="4767" y="1320"/>
                    <a:pt x="4704" y="1358"/>
                  </a:cubicBezTo>
                  <a:cubicBezTo>
                    <a:pt x="4525" y="1465"/>
                    <a:pt x="4478" y="1680"/>
                    <a:pt x="4585" y="1858"/>
                  </a:cubicBezTo>
                  <a:cubicBezTo>
                    <a:pt x="4511" y="1763"/>
                    <a:pt x="4397" y="1708"/>
                    <a:pt x="4284" y="1708"/>
                  </a:cubicBezTo>
                  <a:cubicBezTo>
                    <a:pt x="4214" y="1708"/>
                    <a:pt x="4144" y="1729"/>
                    <a:pt x="4085" y="1775"/>
                  </a:cubicBezTo>
                  <a:cubicBezTo>
                    <a:pt x="3918" y="1894"/>
                    <a:pt x="3870" y="2120"/>
                    <a:pt x="3990" y="2275"/>
                  </a:cubicBezTo>
                  <a:cubicBezTo>
                    <a:pt x="3916" y="2195"/>
                    <a:pt x="3812" y="2148"/>
                    <a:pt x="3706" y="2148"/>
                  </a:cubicBezTo>
                  <a:cubicBezTo>
                    <a:pt x="3623" y="2148"/>
                    <a:pt x="3539" y="2177"/>
                    <a:pt x="3466" y="2239"/>
                  </a:cubicBezTo>
                  <a:cubicBezTo>
                    <a:pt x="3323" y="2370"/>
                    <a:pt x="3287" y="2596"/>
                    <a:pt x="3430" y="2751"/>
                  </a:cubicBezTo>
                  <a:cubicBezTo>
                    <a:pt x="3353" y="2680"/>
                    <a:pt x="3257" y="2644"/>
                    <a:pt x="3164" y="2644"/>
                  </a:cubicBezTo>
                  <a:cubicBezTo>
                    <a:pt x="3070" y="2644"/>
                    <a:pt x="2978" y="2680"/>
                    <a:pt x="2906" y="2751"/>
                  </a:cubicBezTo>
                  <a:cubicBezTo>
                    <a:pt x="2751" y="2906"/>
                    <a:pt x="2751" y="3132"/>
                    <a:pt x="2906" y="3275"/>
                  </a:cubicBezTo>
                  <a:cubicBezTo>
                    <a:pt x="2835" y="3215"/>
                    <a:pt x="2747" y="3185"/>
                    <a:pt x="2659" y="3185"/>
                  </a:cubicBezTo>
                  <a:cubicBezTo>
                    <a:pt x="2556" y="3185"/>
                    <a:pt x="2453" y="3227"/>
                    <a:pt x="2382" y="3311"/>
                  </a:cubicBezTo>
                  <a:cubicBezTo>
                    <a:pt x="2251" y="3454"/>
                    <a:pt x="2263" y="3692"/>
                    <a:pt x="2418" y="3823"/>
                  </a:cubicBezTo>
                  <a:cubicBezTo>
                    <a:pt x="2352" y="3776"/>
                    <a:pt x="2276" y="3753"/>
                    <a:pt x="2202" y="3753"/>
                  </a:cubicBezTo>
                  <a:cubicBezTo>
                    <a:pt x="2089" y="3753"/>
                    <a:pt x="1978" y="3806"/>
                    <a:pt x="1906" y="3906"/>
                  </a:cubicBezTo>
                  <a:cubicBezTo>
                    <a:pt x="1787" y="4061"/>
                    <a:pt x="1823" y="4287"/>
                    <a:pt x="1977" y="4406"/>
                  </a:cubicBezTo>
                  <a:cubicBezTo>
                    <a:pt x="1914" y="4368"/>
                    <a:pt x="1846" y="4349"/>
                    <a:pt x="1780" y="4349"/>
                  </a:cubicBezTo>
                  <a:cubicBezTo>
                    <a:pt x="1660" y="4349"/>
                    <a:pt x="1546" y="4410"/>
                    <a:pt x="1477" y="4525"/>
                  </a:cubicBezTo>
                  <a:cubicBezTo>
                    <a:pt x="1370" y="4704"/>
                    <a:pt x="1418" y="4930"/>
                    <a:pt x="1596" y="5037"/>
                  </a:cubicBezTo>
                  <a:cubicBezTo>
                    <a:pt x="1539" y="5007"/>
                    <a:pt x="1477" y="4992"/>
                    <a:pt x="1417" y="4992"/>
                  </a:cubicBezTo>
                  <a:cubicBezTo>
                    <a:pt x="1288" y="4992"/>
                    <a:pt x="1165" y="5059"/>
                    <a:pt x="1108" y="5180"/>
                  </a:cubicBezTo>
                  <a:cubicBezTo>
                    <a:pt x="1013" y="5359"/>
                    <a:pt x="1073" y="5585"/>
                    <a:pt x="1251" y="5668"/>
                  </a:cubicBezTo>
                  <a:lnTo>
                    <a:pt x="1251" y="5692"/>
                  </a:lnTo>
                  <a:cubicBezTo>
                    <a:pt x="1203" y="5671"/>
                    <a:pt x="1154" y="5662"/>
                    <a:pt x="1106" y="5662"/>
                  </a:cubicBezTo>
                  <a:cubicBezTo>
                    <a:pt x="962" y="5662"/>
                    <a:pt x="828" y="5749"/>
                    <a:pt x="775" y="5883"/>
                  </a:cubicBezTo>
                  <a:cubicBezTo>
                    <a:pt x="703" y="6073"/>
                    <a:pt x="787" y="6287"/>
                    <a:pt x="965" y="6359"/>
                  </a:cubicBezTo>
                  <a:lnTo>
                    <a:pt x="965" y="6371"/>
                  </a:lnTo>
                  <a:cubicBezTo>
                    <a:pt x="930" y="6360"/>
                    <a:pt x="894" y="6354"/>
                    <a:pt x="858" y="6354"/>
                  </a:cubicBezTo>
                  <a:cubicBezTo>
                    <a:pt x="704" y="6354"/>
                    <a:pt x="561" y="6454"/>
                    <a:pt x="513" y="6609"/>
                  </a:cubicBezTo>
                  <a:cubicBezTo>
                    <a:pt x="453" y="6799"/>
                    <a:pt x="549" y="7014"/>
                    <a:pt x="751" y="7073"/>
                  </a:cubicBezTo>
                  <a:lnTo>
                    <a:pt x="751" y="7085"/>
                  </a:lnTo>
                  <a:cubicBezTo>
                    <a:pt x="721" y="7078"/>
                    <a:pt x="691" y="7075"/>
                    <a:pt x="661" y="7075"/>
                  </a:cubicBezTo>
                  <a:cubicBezTo>
                    <a:pt x="492" y="7075"/>
                    <a:pt x="339" y="7187"/>
                    <a:pt x="299" y="7359"/>
                  </a:cubicBezTo>
                  <a:cubicBezTo>
                    <a:pt x="251" y="7549"/>
                    <a:pt x="370" y="7752"/>
                    <a:pt x="572" y="7799"/>
                  </a:cubicBezTo>
                  <a:lnTo>
                    <a:pt x="572" y="7811"/>
                  </a:lnTo>
                  <a:cubicBezTo>
                    <a:pt x="556" y="7809"/>
                    <a:pt x="541" y="7809"/>
                    <a:pt x="525" y="7809"/>
                  </a:cubicBezTo>
                  <a:cubicBezTo>
                    <a:pt x="341" y="7809"/>
                    <a:pt x="178" y="7933"/>
                    <a:pt x="156" y="8109"/>
                  </a:cubicBezTo>
                  <a:cubicBezTo>
                    <a:pt x="120" y="8311"/>
                    <a:pt x="251" y="8502"/>
                    <a:pt x="453" y="8526"/>
                  </a:cubicBezTo>
                  <a:lnTo>
                    <a:pt x="453" y="8550"/>
                  </a:lnTo>
                  <a:cubicBezTo>
                    <a:pt x="439" y="8548"/>
                    <a:pt x="424" y="8547"/>
                    <a:pt x="410" y="8547"/>
                  </a:cubicBezTo>
                  <a:cubicBezTo>
                    <a:pt x="217" y="8547"/>
                    <a:pt x="71" y="8694"/>
                    <a:pt x="49" y="8871"/>
                  </a:cubicBezTo>
                  <a:cubicBezTo>
                    <a:pt x="37" y="9085"/>
                    <a:pt x="180" y="9240"/>
                    <a:pt x="370" y="9276"/>
                  </a:cubicBezTo>
                  <a:lnTo>
                    <a:pt x="382" y="9276"/>
                  </a:lnTo>
                  <a:lnTo>
                    <a:pt x="382" y="9288"/>
                  </a:lnTo>
                  <a:lnTo>
                    <a:pt x="370" y="9288"/>
                  </a:lnTo>
                  <a:cubicBezTo>
                    <a:pt x="168" y="9288"/>
                    <a:pt x="1" y="9454"/>
                    <a:pt x="1" y="9645"/>
                  </a:cubicBezTo>
                  <a:cubicBezTo>
                    <a:pt x="1" y="9859"/>
                    <a:pt x="168" y="10014"/>
                    <a:pt x="358" y="10014"/>
                  </a:cubicBezTo>
                  <a:lnTo>
                    <a:pt x="370" y="10014"/>
                  </a:lnTo>
                  <a:lnTo>
                    <a:pt x="370" y="10038"/>
                  </a:lnTo>
                  <a:lnTo>
                    <a:pt x="358" y="10038"/>
                  </a:lnTo>
                  <a:cubicBezTo>
                    <a:pt x="156" y="10050"/>
                    <a:pt x="1" y="10228"/>
                    <a:pt x="13" y="10419"/>
                  </a:cubicBezTo>
                  <a:cubicBezTo>
                    <a:pt x="36" y="10625"/>
                    <a:pt x="202" y="10765"/>
                    <a:pt x="384" y="10765"/>
                  </a:cubicBezTo>
                  <a:cubicBezTo>
                    <a:pt x="391" y="10765"/>
                    <a:pt x="398" y="10765"/>
                    <a:pt x="406" y="10764"/>
                  </a:cubicBezTo>
                  <a:lnTo>
                    <a:pt x="406" y="10776"/>
                  </a:lnTo>
                  <a:cubicBezTo>
                    <a:pt x="215" y="10812"/>
                    <a:pt x="60" y="11002"/>
                    <a:pt x="96" y="11193"/>
                  </a:cubicBezTo>
                  <a:cubicBezTo>
                    <a:pt x="118" y="11365"/>
                    <a:pt x="275" y="11507"/>
                    <a:pt x="454" y="11507"/>
                  </a:cubicBezTo>
                  <a:cubicBezTo>
                    <a:pt x="474" y="11507"/>
                    <a:pt x="493" y="11506"/>
                    <a:pt x="513" y="11502"/>
                  </a:cubicBezTo>
                  <a:lnTo>
                    <a:pt x="513" y="11526"/>
                  </a:lnTo>
                  <a:cubicBezTo>
                    <a:pt x="311" y="11562"/>
                    <a:pt x="191" y="11764"/>
                    <a:pt x="239" y="11967"/>
                  </a:cubicBezTo>
                  <a:cubicBezTo>
                    <a:pt x="281" y="12134"/>
                    <a:pt x="434" y="12247"/>
                    <a:pt x="616" y="12247"/>
                  </a:cubicBezTo>
                  <a:cubicBezTo>
                    <a:pt x="641" y="12247"/>
                    <a:pt x="666" y="12245"/>
                    <a:pt x="692" y="12240"/>
                  </a:cubicBezTo>
                  <a:lnTo>
                    <a:pt x="692" y="12252"/>
                  </a:lnTo>
                  <a:cubicBezTo>
                    <a:pt x="489" y="12312"/>
                    <a:pt x="394" y="12514"/>
                    <a:pt x="453" y="12717"/>
                  </a:cubicBezTo>
                  <a:cubicBezTo>
                    <a:pt x="502" y="12871"/>
                    <a:pt x="644" y="12971"/>
                    <a:pt x="799" y="12971"/>
                  </a:cubicBezTo>
                  <a:cubicBezTo>
                    <a:pt x="834" y="12971"/>
                    <a:pt x="870" y="12966"/>
                    <a:pt x="906" y="12955"/>
                  </a:cubicBezTo>
                  <a:lnTo>
                    <a:pt x="906" y="12967"/>
                  </a:lnTo>
                  <a:cubicBezTo>
                    <a:pt x="715" y="13038"/>
                    <a:pt x="632" y="13264"/>
                    <a:pt x="715" y="13443"/>
                  </a:cubicBezTo>
                  <a:cubicBezTo>
                    <a:pt x="770" y="13626"/>
                    <a:pt x="910" y="13718"/>
                    <a:pt x="1058" y="13718"/>
                  </a:cubicBezTo>
                  <a:cubicBezTo>
                    <a:pt x="1102" y="13718"/>
                    <a:pt x="1148" y="13709"/>
                    <a:pt x="1192" y="13693"/>
                  </a:cubicBezTo>
                  <a:lnTo>
                    <a:pt x="1192" y="13693"/>
                  </a:lnTo>
                  <a:cubicBezTo>
                    <a:pt x="1013" y="13788"/>
                    <a:pt x="942" y="14003"/>
                    <a:pt x="1025" y="14181"/>
                  </a:cubicBezTo>
                  <a:cubicBezTo>
                    <a:pt x="1093" y="14309"/>
                    <a:pt x="1228" y="14388"/>
                    <a:pt x="1364" y="14388"/>
                  </a:cubicBezTo>
                  <a:cubicBezTo>
                    <a:pt x="1419" y="14388"/>
                    <a:pt x="1474" y="14375"/>
                    <a:pt x="1525" y="14348"/>
                  </a:cubicBezTo>
                  <a:lnTo>
                    <a:pt x="1525" y="14348"/>
                  </a:lnTo>
                  <a:cubicBezTo>
                    <a:pt x="1346" y="14455"/>
                    <a:pt x="1299" y="14681"/>
                    <a:pt x="1406" y="14860"/>
                  </a:cubicBezTo>
                  <a:cubicBezTo>
                    <a:pt x="1467" y="14974"/>
                    <a:pt x="1582" y="15030"/>
                    <a:pt x="1704" y="15030"/>
                  </a:cubicBezTo>
                  <a:cubicBezTo>
                    <a:pt x="1772" y="15030"/>
                    <a:pt x="1842" y="15013"/>
                    <a:pt x="1906" y="14979"/>
                  </a:cubicBezTo>
                  <a:lnTo>
                    <a:pt x="1906" y="14979"/>
                  </a:lnTo>
                  <a:cubicBezTo>
                    <a:pt x="1739" y="15098"/>
                    <a:pt x="1704" y="15312"/>
                    <a:pt x="1823" y="15479"/>
                  </a:cubicBezTo>
                  <a:cubicBezTo>
                    <a:pt x="1897" y="15583"/>
                    <a:pt x="2008" y="15640"/>
                    <a:pt x="2121" y="15640"/>
                  </a:cubicBezTo>
                  <a:cubicBezTo>
                    <a:pt x="2190" y="15640"/>
                    <a:pt x="2260" y="15619"/>
                    <a:pt x="2323" y="15574"/>
                  </a:cubicBezTo>
                  <a:lnTo>
                    <a:pt x="2323" y="15574"/>
                  </a:lnTo>
                  <a:cubicBezTo>
                    <a:pt x="2180" y="15705"/>
                    <a:pt x="2144" y="15931"/>
                    <a:pt x="2275" y="16086"/>
                  </a:cubicBezTo>
                  <a:cubicBezTo>
                    <a:pt x="2355" y="16173"/>
                    <a:pt x="2458" y="16219"/>
                    <a:pt x="2563" y="16219"/>
                  </a:cubicBezTo>
                  <a:cubicBezTo>
                    <a:pt x="2644" y="16219"/>
                    <a:pt x="2726" y="16191"/>
                    <a:pt x="2799" y="16134"/>
                  </a:cubicBezTo>
                  <a:lnTo>
                    <a:pt x="2799" y="16134"/>
                  </a:lnTo>
                  <a:cubicBezTo>
                    <a:pt x="2656" y="16289"/>
                    <a:pt x="2656" y="16503"/>
                    <a:pt x="2799" y="16658"/>
                  </a:cubicBezTo>
                  <a:cubicBezTo>
                    <a:pt x="2876" y="16729"/>
                    <a:pt x="2969" y="16765"/>
                    <a:pt x="3061" y="16765"/>
                  </a:cubicBezTo>
                  <a:cubicBezTo>
                    <a:pt x="3153" y="16765"/>
                    <a:pt x="3245" y="16729"/>
                    <a:pt x="3323" y="16658"/>
                  </a:cubicBezTo>
                  <a:lnTo>
                    <a:pt x="3323" y="16658"/>
                  </a:lnTo>
                  <a:cubicBezTo>
                    <a:pt x="3192" y="16801"/>
                    <a:pt x="3204" y="17039"/>
                    <a:pt x="3370" y="17182"/>
                  </a:cubicBezTo>
                  <a:cubicBezTo>
                    <a:pt x="3435" y="17240"/>
                    <a:pt x="3518" y="17270"/>
                    <a:pt x="3603" y="17270"/>
                  </a:cubicBezTo>
                  <a:cubicBezTo>
                    <a:pt x="3706" y="17270"/>
                    <a:pt x="3810" y="17226"/>
                    <a:pt x="3882" y="17134"/>
                  </a:cubicBezTo>
                  <a:lnTo>
                    <a:pt x="3882" y="17134"/>
                  </a:lnTo>
                  <a:cubicBezTo>
                    <a:pt x="3763" y="17301"/>
                    <a:pt x="3799" y="17515"/>
                    <a:pt x="3966" y="17634"/>
                  </a:cubicBezTo>
                  <a:cubicBezTo>
                    <a:pt x="4030" y="17684"/>
                    <a:pt x="4107" y="17708"/>
                    <a:pt x="4183" y="17708"/>
                  </a:cubicBezTo>
                  <a:cubicBezTo>
                    <a:pt x="4290" y="17708"/>
                    <a:pt x="4396" y="17660"/>
                    <a:pt x="4466" y="17563"/>
                  </a:cubicBezTo>
                  <a:lnTo>
                    <a:pt x="4466" y="17563"/>
                  </a:lnTo>
                  <a:cubicBezTo>
                    <a:pt x="4359" y="17741"/>
                    <a:pt x="4406" y="17967"/>
                    <a:pt x="4585" y="18074"/>
                  </a:cubicBezTo>
                  <a:cubicBezTo>
                    <a:pt x="4649" y="18109"/>
                    <a:pt x="4719" y="18126"/>
                    <a:pt x="4787" y="18126"/>
                  </a:cubicBezTo>
                  <a:cubicBezTo>
                    <a:pt x="4910" y="18126"/>
                    <a:pt x="5028" y="18070"/>
                    <a:pt x="5097" y="17955"/>
                  </a:cubicBezTo>
                  <a:lnTo>
                    <a:pt x="5097" y="17955"/>
                  </a:lnTo>
                  <a:cubicBezTo>
                    <a:pt x="5002" y="18134"/>
                    <a:pt x="5073" y="18348"/>
                    <a:pt x="5252" y="18444"/>
                  </a:cubicBezTo>
                  <a:cubicBezTo>
                    <a:pt x="5302" y="18467"/>
                    <a:pt x="5356" y="18478"/>
                    <a:pt x="5410" y="18478"/>
                  </a:cubicBezTo>
                  <a:cubicBezTo>
                    <a:pt x="5547" y="18478"/>
                    <a:pt x="5683" y="18405"/>
                    <a:pt x="5752" y="18277"/>
                  </a:cubicBezTo>
                  <a:lnTo>
                    <a:pt x="5764" y="18277"/>
                  </a:lnTo>
                  <a:cubicBezTo>
                    <a:pt x="5692" y="18467"/>
                    <a:pt x="5775" y="18682"/>
                    <a:pt x="5954" y="18753"/>
                  </a:cubicBezTo>
                  <a:cubicBezTo>
                    <a:pt x="6000" y="18770"/>
                    <a:pt x="6048" y="18779"/>
                    <a:pt x="6094" y="18779"/>
                  </a:cubicBezTo>
                  <a:cubicBezTo>
                    <a:pt x="6240" y="18779"/>
                    <a:pt x="6376" y="18698"/>
                    <a:pt x="6430" y="18563"/>
                  </a:cubicBezTo>
                  <a:lnTo>
                    <a:pt x="6442" y="18563"/>
                  </a:lnTo>
                  <a:cubicBezTo>
                    <a:pt x="6383" y="18753"/>
                    <a:pt x="6490" y="18967"/>
                    <a:pt x="6680" y="19027"/>
                  </a:cubicBezTo>
                  <a:cubicBezTo>
                    <a:pt x="6718" y="19038"/>
                    <a:pt x="6756" y="19043"/>
                    <a:pt x="6793" y="19043"/>
                  </a:cubicBezTo>
                  <a:cubicBezTo>
                    <a:pt x="6954" y="19043"/>
                    <a:pt x="7096" y="18944"/>
                    <a:pt x="7145" y="18789"/>
                  </a:cubicBezTo>
                  <a:lnTo>
                    <a:pt x="7157" y="18789"/>
                  </a:lnTo>
                  <a:cubicBezTo>
                    <a:pt x="7121" y="18979"/>
                    <a:pt x="7228" y="19182"/>
                    <a:pt x="7430" y="19229"/>
                  </a:cubicBezTo>
                  <a:cubicBezTo>
                    <a:pt x="7459" y="19236"/>
                    <a:pt x="7488" y="19240"/>
                    <a:pt x="7516" y="19240"/>
                  </a:cubicBezTo>
                  <a:cubicBezTo>
                    <a:pt x="7678" y="19240"/>
                    <a:pt x="7830" y="19130"/>
                    <a:pt x="7871" y="18967"/>
                  </a:cubicBezTo>
                  <a:lnTo>
                    <a:pt x="7883" y="18967"/>
                  </a:lnTo>
                  <a:cubicBezTo>
                    <a:pt x="7859" y="19158"/>
                    <a:pt x="7990" y="19348"/>
                    <a:pt x="8181" y="19384"/>
                  </a:cubicBezTo>
                  <a:cubicBezTo>
                    <a:pt x="8196" y="19386"/>
                    <a:pt x="8212" y="19387"/>
                    <a:pt x="8228" y="19387"/>
                  </a:cubicBezTo>
                  <a:cubicBezTo>
                    <a:pt x="8412" y="19387"/>
                    <a:pt x="8575" y="19262"/>
                    <a:pt x="8597" y="19087"/>
                  </a:cubicBezTo>
                  <a:lnTo>
                    <a:pt x="8621" y="19087"/>
                  </a:lnTo>
                  <a:cubicBezTo>
                    <a:pt x="8597" y="19289"/>
                    <a:pt x="8752" y="19456"/>
                    <a:pt x="8954" y="19468"/>
                  </a:cubicBezTo>
                  <a:cubicBezTo>
                    <a:pt x="8963" y="19468"/>
                    <a:pt x="8971" y="19468"/>
                    <a:pt x="8979" y="19468"/>
                  </a:cubicBezTo>
                  <a:cubicBezTo>
                    <a:pt x="9181" y="19468"/>
                    <a:pt x="9336" y="19328"/>
                    <a:pt x="9347" y="19122"/>
                  </a:cubicBezTo>
                  <a:lnTo>
                    <a:pt x="9347" y="19110"/>
                  </a:lnTo>
                  <a:lnTo>
                    <a:pt x="9359" y="19110"/>
                  </a:lnTo>
                  <a:lnTo>
                    <a:pt x="9359" y="19122"/>
                  </a:lnTo>
                  <a:cubicBezTo>
                    <a:pt x="9359" y="19337"/>
                    <a:pt x="9526" y="19503"/>
                    <a:pt x="9728" y="19503"/>
                  </a:cubicBezTo>
                  <a:cubicBezTo>
                    <a:pt x="9836" y="19503"/>
                    <a:pt x="9931" y="19456"/>
                    <a:pt x="9990" y="19396"/>
                  </a:cubicBezTo>
                  <a:cubicBezTo>
                    <a:pt x="10062" y="19456"/>
                    <a:pt x="10145" y="19479"/>
                    <a:pt x="10240" y="19479"/>
                  </a:cubicBezTo>
                  <a:cubicBezTo>
                    <a:pt x="10443" y="19468"/>
                    <a:pt x="10598" y="19301"/>
                    <a:pt x="10586" y="19098"/>
                  </a:cubicBezTo>
                  <a:lnTo>
                    <a:pt x="10598" y="19098"/>
                  </a:lnTo>
                  <a:cubicBezTo>
                    <a:pt x="10619" y="19270"/>
                    <a:pt x="10767" y="19413"/>
                    <a:pt x="10953" y="19413"/>
                  </a:cubicBezTo>
                  <a:cubicBezTo>
                    <a:pt x="10973" y="19413"/>
                    <a:pt x="10993" y="19411"/>
                    <a:pt x="11014" y="19408"/>
                  </a:cubicBezTo>
                  <a:cubicBezTo>
                    <a:pt x="11205" y="19384"/>
                    <a:pt x="11360" y="19206"/>
                    <a:pt x="11324" y="18991"/>
                  </a:cubicBezTo>
                  <a:lnTo>
                    <a:pt x="11336" y="18991"/>
                  </a:lnTo>
                  <a:cubicBezTo>
                    <a:pt x="11377" y="19157"/>
                    <a:pt x="11526" y="19286"/>
                    <a:pt x="11697" y="19286"/>
                  </a:cubicBezTo>
                  <a:cubicBezTo>
                    <a:pt x="11723" y="19286"/>
                    <a:pt x="11750" y="19283"/>
                    <a:pt x="11776" y="19277"/>
                  </a:cubicBezTo>
                  <a:cubicBezTo>
                    <a:pt x="11967" y="19229"/>
                    <a:pt x="12098" y="19039"/>
                    <a:pt x="12050" y="18848"/>
                  </a:cubicBezTo>
                  <a:lnTo>
                    <a:pt x="12074" y="18848"/>
                  </a:lnTo>
                  <a:cubicBezTo>
                    <a:pt x="12124" y="19008"/>
                    <a:pt x="12275" y="19110"/>
                    <a:pt x="12435" y="19110"/>
                  </a:cubicBezTo>
                  <a:cubicBezTo>
                    <a:pt x="12465" y="19110"/>
                    <a:pt x="12496" y="19106"/>
                    <a:pt x="12526" y="19098"/>
                  </a:cubicBezTo>
                  <a:cubicBezTo>
                    <a:pt x="12729" y="19039"/>
                    <a:pt x="12824" y="18825"/>
                    <a:pt x="12788" y="18634"/>
                  </a:cubicBezTo>
                  <a:lnTo>
                    <a:pt x="12800" y="18634"/>
                  </a:lnTo>
                  <a:cubicBezTo>
                    <a:pt x="12856" y="18782"/>
                    <a:pt x="12997" y="18872"/>
                    <a:pt x="13146" y="18872"/>
                  </a:cubicBezTo>
                  <a:cubicBezTo>
                    <a:pt x="13189" y="18872"/>
                    <a:pt x="13234" y="18864"/>
                    <a:pt x="13276" y="18848"/>
                  </a:cubicBezTo>
                  <a:cubicBezTo>
                    <a:pt x="13467" y="18765"/>
                    <a:pt x="13562" y="18563"/>
                    <a:pt x="13479" y="18372"/>
                  </a:cubicBezTo>
                  <a:lnTo>
                    <a:pt x="13503" y="18372"/>
                  </a:lnTo>
                  <a:cubicBezTo>
                    <a:pt x="13564" y="18505"/>
                    <a:pt x="13705" y="18578"/>
                    <a:pt x="13846" y="18578"/>
                  </a:cubicBezTo>
                  <a:cubicBezTo>
                    <a:pt x="13895" y="18578"/>
                    <a:pt x="13945" y="18569"/>
                    <a:pt x="13991" y="18551"/>
                  </a:cubicBezTo>
                  <a:cubicBezTo>
                    <a:pt x="14169" y="18455"/>
                    <a:pt x="14241" y="18229"/>
                    <a:pt x="14169" y="18051"/>
                  </a:cubicBezTo>
                  <a:lnTo>
                    <a:pt x="14181" y="18051"/>
                  </a:lnTo>
                  <a:cubicBezTo>
                    <a:pt x="14254" y="18172"/>
                    <a:pt x="14382" y="18239"/>
                    <a:pt x="14513" y="18239"/>
                  </a:cubicBezTo>
                  <a:cubicBezTo>
                    <a:pt x="14574" y="18239"/>
                    <a:pt x="14636" y="18224"/>
                    <a:pt x="14693" y="18194"/>
                  </a:cubicBezTo>
                  <a:cubicBezTo>
                    <a:pt x="14872" y="18086"/>
                    <a:pt x="14931" y="17860"/>
                    <a:pt x="14824" y="17682"/>
                  </a:cubicBezTo>
                  <a:lnTo>
                    <a:pt x="14824" y="17682"/>
                  </a:lnTo>
                  <a:cubicBezTo>
                    <a:pt x="14898" y="17785"/>
                    <a:pt x="15014" y="17843"/>
                    <a:pt x="15128" y="17843"/>
                  </a:cubicBezTo>
                  <a:cubicBezTo>
                    <a:pt x="15197" y="17843"/>
                    <a:pt x="15266" y="17822"/>
                    <a:pt x="15324" y="17777"/>
                  </a:cubicBezTo>
                  <a:cubicBezTo>
                    <a:pt x="15491" y="17658"/>
                    <a:pt x="15539" y="17432"/>
                    <a:pt x="15420" y="17265"/>
                  </a:cubicBezTo>
                  <a:lnTo>
                    <a:pt x="15420" y="17265"/>
                  </a:lnTo>
                  <a:cubicBezTo>
                    <a:pt x="15493" y="17359"/>
                    <a:pt x="15597" y="17403"/>
                    <a:pt x="15704" y="17403"/>
                  </a:cubicBezTo>
                  <a:cubicBezTo>
                    <a:pt x="15786" y="17403"/>
                    <a:pt x="15871" y="17376"/>
                    <a:pt x="15943" y="17324"/>
                  </a:cubicBezTo>
                  <a:cubicBezTo>
                    <a:pt x="16098" y="17193"/>
                    <a:pt x="16122" y="16967"/>
                    <a:pt x="16003" y="16801"/>
                  </a:cubicBezTo>
                  <a:lnTo>
                    <a:pt x="16003" y="16801"/>
                  </a:lnTo>
                  <a:cubicBezTo>
                    <a:pt x="16071" y="16881"/>
                    <a:pt x="16168" y="16920"/>
                    <a:pt x="16266" y="16920"/>
                  </a:cubicBezTo>
                  <a:cubicBezTo>
                    <a:pt x="16356" y="16920"/>
                    <a:pt x="16446" y="16887"/>
                    <a:pt x="16515" y="16824"/>
                  </a:cubicBezTo>
                  <a:cubicBezTo>
                    <a:pt x="16670" y="16681"/>
                    <a:pt x="16670" y="16443"/>
                    <a:pt x="16539" y="16300"/>
                  </a:cubicBezTo>
                  <a:lnTo>
                    <a:pt x="16539" y="16300"/>
                  </a:lnTo>
                  <a:cubicBezTo>
                    <a:pt x="16604" y="16360"/>
                    <a:pt x="16690" y="16391"/>
                    <a:pt x="16776" y="16391"/>
                  </a:cubicBezTo>
                  <a:cubicBezTo>
                    <a:pt x="16877" y="16391"/>
                    <a:pt x="16980" y="16349"/>
                    <a:pt x="17051" y="16265"/>
                  </a:cubicBezTo>
                  <a:cubicBezTo>
                    <a:pt x="17194" y="16122"/>
                    <a:pt x="17170" y="15884"/>
                    <a:pt x="17027" y="15753"/>
                  </a:cubicBezTo>
                  <a:lnTo>
                    <a:pt x="17027" y="15753"/>
                  </a:lnTo>
                  <a:cubicBezTo>
                    <a:pt x="17093" y="15800"/>
                    <a:pt x="17167" y="15823"/>
                    <a:pt x="17239" y="15823"/>
                  </a:cubicBezTo>
                  <a:cubicBezTo>
                    <a:pt x="17349" y="15823"/>
                    <a:pt x="17455" y="15770"/>
                    <a:pt x="17527" y="15669"/>
                  </a:cubicBezTo>
                  <a:cubicBezTo>
                    <a:pt x="17646" y="15515"/>
                    <a:pt x="17622" y="15288"/>
                    <a:pt x="17456" y="15169"/>
                  </a:cubicBezTo>
                  <a:lnTo>
                    <a:pt x="17456" y="15169"/>
                  </a:lnTo>
                  <a:cubicBezTo>
                    <a:pt x="17516" y="15208"/>
                    <a:pt x="17585" y="15227"/>
                    <a:pt x="17655" y="15227"/>
                  </a:cubicBezTo>
                  <a:cubicBezTo>
                    <a:pt x="17777" y="15227"/>
                    <a:pt x="17899" y="15169"/>
                    <a:pt x="17967" y="15062"/>
                  </a:cubicBezTo>
                  <a:cubicBezTo>
                    <a:pt x="18063" y="14896"/>
                    <a:pt x="18027" y="14657"/>
                    <a:pt x="17860" y="14562"/>
                  </a:cubicBezTo>
                  <a:lnTo>
                    <a:pt x="17860" y="14562"/>
                  </a:lnTo>
                  <a:cubicBezTo>
                    <a:pt x="17914" y="14587"/>
                    <a:pt x="17971" y="14599"/>
                    <a:pt x="18028" y="14599"/>
                  </a:cubicBezTo>
                  <a:cubicBezTo>
                    <a:pt x="18161" y="14599"/>
                    <a:pt x="18290" y="14533"/>
                    <a:pt x="18348" y="14407"/>
                  </a:cubicBezTo>
                  <a:cubicBezTo>
                    <a:pt x="18444" y="14229"/>
                    <a:pt x="18384" y="14003"/>
                    <a:pt x="18206" y="13919"/>
                  </a:cubicBezTo>
                  <a:lnTo>
                    <a:pt x="18206" y="13907"/>
                  </a:lnTo>
                  <a:cubicBezTo>
                    <a:pt x="18251" y="13925"/>
                    <a:pt x="18298" y="13934"/>
                    <a:pt x="18345" y="13934"/>
                  </a:cubicBezTo>
                  <a:cubicBezTo>
                    <a:pt x="18484" y="13934"/>
                    <a:pt x="18620" y="13856"/>
                    <a:pt x="18682" y="13705"/>
                  </a:cubicBezTo>
                  <a:cubicBezTo>
                    <a:pt x="18753" y="13526"/>
                    <a:pt x="18682" y="13312"/>
                    <a:pt x="18479" y="13229"/>
                  </a:cubicBezTo>
                  <a:lnTo>
                    <a:pt x="18479" y="13217"/>
                  </a:lnTo>
                  <a:cubicBezTo>
                    <a:pt x="18522" y="13229"/>
                    <a:pt x="18565" y="13236"/>
                    <a:pt x="18607" y="13236"/>
                  </a:cubicBezTo>
                  <a:cubicBezTo>
                    <a:pt x="18761" y="13236"/>
                    <a:pt x="18897" y="13150"/>
                    <a:pt x="18944" y="12991"/>
                  </a:cubicBezTo>
                  <a:cubicBezTo>
                    <a:pt x="19003" y="12800"/>
                    <a:pt x="18920" y="12598"/>
                    <a:pt x="18718" y="12538"/>
                  </a:cubicBezTo>
                  <a:lnTo>
                    <a:pt x="18718" y="12514"/>
                  </a:lnTo>
                  <a:cubicBezTo>
                    <a:pt x="18750" y="12522"/>
                    <a:pt x="18782" y="12525"/>
                    <a:pt x="18813" y="12525"/>
                  </a:cubicBezTo>
                  <a:cubicBezTo>
                    <a:pt x="18980" y="12525"/>
                    <a:pt x="19130" y="12423"/>
                    <a:pt x="19170" y="12252"/>
                  </a:cubicBezTo>
                  <a:cubicBezTo>
                    <a:pt x="19218" y="12062"/>
                    <a:pt x="19110" y="11848"/>
                    <a:pt x="18896" y="11800"/>
                  </a:cubicBezTo>
                  <a:lnTo>
                    <a:pt x="18896" y="11788"/>
                  </a:lnTo>
                  <a:cubicBezTo>
                    <a:pt x="18917" y="11792"/>
                    <a:pt x="18938" y="11793"/>
                    <a:pt x="18959" y="11793"/>
                  </a:cubicBezTo>
                  <a:cubicBezTo>
                    <a:pt x="19137" y="11793"/>
                    <a:pt x="19294" y="11661"/>
                    <a:pt x="19337" y="11490"/>
                  </a:cubicBezTo>
                  <a:cubicBezTo>
                    <a:pt x="19361" y="11300"/>
                    <a:pt x="19230" y="11109"/>
                    <a:pt x="19039" y="11062"/>
                  </a:cubicBezTo>
                  <a:lnTo>
                    <a:pt x="19039" y="11050"/>
                  </a:lnTo>
                  <a:cubicBezTo>
                    <a:pt x="19046" y="11050"/>
                    <a:pt x="19054" y="11050"/>
                    <a:pt x="19061" y="11050"/>
                  </a:cubicBezTo>
                  <a:cubicBezTo>
                    <a:pt x="19254" y="11050"/>
                    <a:pt x="19420" y="10900"/>
                    <a:pt x="19432" y="10716"/>
                  </a:cubicBezTo>
                  <a:cubicBezTo>
                    <a:pt x="19456" y="10514"/>
                    <a:pt x="19301" y="10335"/>
                    <a:pt x="19110" y="10312"/>
                  </a:cubicBezTo>
                  <a:lnTo>
                    <a:pt x="19099" y="10312"/>
                  </a:lnTo>
                  <a:lnTo>
                    <a:pt x="19099" y="10300"/>
                  </a:lnTo>
                  <a:lnTo>
                    <a:pt x="19110" y="10300"/>
                  </a:lnTo>
                  <a:cubicBezTo>
                    <a:pt x="19313" y="10300"/>
                    <a:pt x="19480" y="10133"/>
                    <a:pt x="19480" y="9943"/>
                  </a:cubicBezTo>
                  <a:cubicBezTo>
                    <a:pt x="19480" y="9740"/>
                    <a:pt x="19313" y="9573"/>
                    <a:pt x="19122" y="9573"/>
                  </a:cubicBezTo>
                  <a:lnTo>
                    <a:pt x="19110" y="9573"/>
                  </a:lnTo>
                  <a:lnTo>
                    <a:pt x="19110" y="9562"/>
                  </a:lnTo>
                  <a:lnTo>
                    <a:pt x="19122" y="9562"/>
                  </a:lnTo>
                  <a:cubicBezTo>
                    <a:pt x="19337" y="9538"/>
                    <a:pt x="19480" y="9383"/>
                    <a:pt x="19468" y="9169"/>
                  </a:cubicBezTo>
                  <a:cubicBezTo>
                    <a:pt x="19456" y="8974"/>
                    <a:pt x="19301" y="8823"/>
                    <a:pt x="19098" y="8823"/>
                  </a:cubicBezTo>
                  <a:cubicBezTo>
                    <a:pt x="19090" y="8823"/>
                    <a:pt x="19083" y="8823"/>
                    <a:pt x="19075" y="8823"/>
                  </a:cubicBezTo>
                  <a:lnTo>
                    <a:pt x="19075" y="8811"/>
                  </a:lnTo>
                  <a:cubicBezTo>
                    <a:pt x="19277" y="8788"/>
                    <a:pt x="19420" y="8609"/>
                    <a:pt x="19396" y="8395"/>
                  </a:cubicBezTo>
                  <a:cubicBezTo>
                    <a:pt x="19364" y="8223"/>
                    <a:pt x="19215" y="8080"/>
                    <a:pt x="19038" y="8080"/>
                  </a:cubicBezTo>
                  <a:cubicBezTo>
                    <a:pt x="19019" y="8080"/>
                    <a:pt x="18999" y="8082"/>
                    <a:pt x="18980" y="8085"/>
                  </a:cubicBezTo>
                  <a:lnTo>
                    <a:pt x="18980" y="8073"/>
                  </a:lnTo>
                  <a:cubicBezTo>
                    <a:pt x="19170" y="8026"/>
                    <a:pt x="19301" y="7835"/>
                    <a:pt x="19253" y="7633"/>
                  </a:cubicBezTo>
                  <a:cubicBezTo>
                    <a:pt x="19223" y="7469"/>
                    <a:pt x="19069" y="7349"/>
                    <a:pt x="18905" y="7349"/>
                  </a:cubicBezTo>
                  <a:cubicBezTo>
                    <a:pt x="18878" y="7349"/>
                    <a:pt x="18851" y="7352"/>
                    <a:pt x="18825" y="7359"/>
                  </a:cubicBezTo>
                  <a:lnTo>
                    <a:pt x="18825" y="7335"/>
                  </a:lnTo>
                  <a:cubicBezTo>
                    <a:pt x="19015" y="7276"/>
                    <a:pt x="19122" y="7073"/>
                    <a:pt x="19063" y="6883"/>
                  </a:cubicBezTo>
                  <a:cubicBezTo>
                    <a:pt x="19015" y="6720"/>
                    <a:pt x="18876" y="6627"/>
                    <a:pt x="18718" y="6627"/>
                  </a:cubicBezTo>
                  <a:cubicBezTo>
                    <a:pt x="18679" y="6627"/>
                    <a:pt x="18639" y="6633"/>
                    <a:pt x="18599" y="6645"/>
                  </a:cubicBezTo>
                  <a:lnTo>
                    <a:pt x="18599" y="6621"/>
                  </a:lnTo>
                  <a:cubicBezTo>
                    <a:pt x="18801" y="6549"/>
                    <a:pt x="18884" y="6347"/>
                    <a:pt x="18813" y="6144"/>
                  </a:cubicBezTo>
                  <a:cubicBezTo>
                    <a:pt x="18758" y="6000"/>
                    <a:pt x="18622" y="5917"/>
                    <a:pt x="18475" y="5917"/>
                  </a:cubicBezTo>
                  <a:cubicBezTo>
                    <a:pt x="18429" y="5917"/>
                    <a:pt x="18382" y="5925"/>
                    <a:pt x="18337" y="5942"/>
                  </a:cubicBezTo>
                  <a:lnTo>
                    <a:pt x="18337" y="5930"/>
                  </a:lnTo>
                  <a:cubicBezTo>
                    <a:pt x="18515" y="5835"/>
                    <a:pt x="18587" y="5609"/>
                    <a:pt x="18503" y="5430"/>
                  </a:cubicBezTo>
                  <a:cubicBezTo>
                    <a:pt x="18437" y="5305"/>
                    <a:pt x="18306" y="5233"/>
                    <a:pt x="18173" y="5233"/>
                  </a:cubicBezTo>
                  <a:cubicBezTo>
                    <a:pt x="18115" y="5233"/>
                    <a:pt x="18057" y="5247"/>
                    <a:pt x="18003" y="5275"/>
                  </a:cubicBezTo>
                  <a:lnTo>
                    <a:pt x="18003" y="5251"/>
                  </a:lnTo>
                  <a:cubicBezTo>
                    <a:pt x="18182" y="5156"/>
                    <a:pt x="18241" y="4930"/>
                    <a:pt x="18146" y="4751"/>
                  </a:cubicBezTo>
                  <a:cubicBezTo>
                    <a:pt x="18075" y="4633"/>
                    <a:pt x="17952" y="4567"/>
                    <a:pt x="17825" y="4567"/>
                  </a:cubicBezTo>
                  <a:cubicBezTo>
                    <a:pt x="17760" y="4567"/>
                    <a:pt x="17694" y="4584"/>
                    <a:pt x="17634" y="4620"/>
                  </a:cubicBezTo>
                  <a:cubicBezTo>
                    <a:pt x="17801" y="4501"/>
                    <a:pt x="17848" y="4275"/>
                    <a:pt x="17729" y="4108"/>
                  </a:cubicBezTo>
                  <a:cubicBezTo>
                    <a:pt x="17658" y="4008"/>
                    <a:pt x="17547" y="3955"/>
                    <a:pt x="17433" y="3955"/>
                  </a:cubicBezTo>
                  <a:cubicBezTo>
                    <a:pt x="17359" y="3955"/>
                    <a:pt x="17284" y="3978"/>
                    <a:pt x="17217" y="4025"/>
                  </a:cubicBezTo>
                  <a:cubicBezTo>
                    <a:pt x="17372" y="3882"/>
                    <a:pt x="17396" y="3668"/>
                    <a:pt x="17265" y="3501"/>
                  </a:cubicBezTo>
                  <a:cubicBezTo>
                    <a:pt x="17191" y="3414"/>
                    <a:pt x="17088" y="3369"/>
                    <a:pt x="16981" y="3369"/>
                  </a:cubicBezTo>
                  <a:cubicBezTo>
                    <a:pt x="16899" y="3369"/>
                    <a:pt x="16814" y="3396"/>
                    <a:pt x="16741" y="3454"/>
                  </a:cubicBezTo>
                  <a:cubicBezTo>
                    <a:pt x="16896" y="3323"/>
                    <a:pt x="16896" y="3085"/>
                    <a:pt x="16753" y="2930"/>
                  </a:cubicBezTo>
                  <a:cubicBezTo>
                    <a:pt x="16686" y="2857"/>
                    <a:pt x="16591" y="2821"/>
                    <a:pt x="16495" y="2821"/>
                  </a:cubicBezTo>
                  <a:cubicBezTo>
                    <a:pt x="16404" y="2821"/>
                    <a:pt x="16311" y="2854"/>
                    <a:pt x="16241" y="2918"/>
                  </a:cubicBezTo>
                  <a:cubicBezTo>
                    <a:pt x="16372" y="2775"/>
                    <a:pt x="16360" y="2537"/>
                    <a:pt x="16205" y="2394"/>
                  </a:cubicBezTo>
                  <a:cubicBezTo>
                    <a:pt x="16140" y="2334"/>
                    <a:pt x="16054" y="2304"/>
                    <a:pt x="15967" y="2304"/>
                  </a:cubicBezTo>
                  <a:cubicBezTo>
                    <a:pt x="15864" y="2304"/>
                    <a:pt x="15759" y="2346"/>
                    <a:pt x="15681" y="2430"/>
                  </a:cubicBezTo>
                  <a:cubicBezTo>
                    <a:pt x="15801" y="2263"/>
                    <a:pt x="15777" y="2037"/>
                    <a:pt x="15610" y="1918"/>
                  </a:cubicBezTo>
                  <a:cubicBezTo>
                    <a:pt x="15544" y="1871"/>
                    <a:pt x="15470" y="1848"/>
                    <a:pt x="15398" y="1848"/>
                  </a:cubicBezTo>
                  <a:cubicBezTo>
                    <a:pt x="15288" y="1848"/>
                    <a:pt x="15182" y="1901"/>
                    <a:pt x="15110" y="2001"/>
                  </a:cubicBezTo>
                  <a:cubicBezTo>
                    <a:pt x="15205" y="1834"/>
                    <a:pt x="15170" y="1596"/>
                    <a:pt x="14991" y="1489"/>
                  </a:cubicBezTo>
                  <a:cubicBezTo>
                    <a:pt x="14932" y="1451"/>
                    <a:pt x="14863" y="1432"/>
                    <a:pt x="14795" y="1432"/>
                  </a:cubicBezTo>
                  <a:cubicBezTo>
                    <a:pt x="14671" y="1432"/>
                    <a:pt x="14548" y="1493"/>
                    <a:pt x="14479" y="1608"/>
                  </a:cubicBezTo>
                  <a:cubicBezTo>
                    <a:pt x="14574" y="1430"/>
                    <a:pt x="14515" y="1203"/>
                    <a:pt x="14336" y="1120"/>
                  </a:cubicBezTo>
                  <a:cubicBezTo>
                    <a:pt x="14279" y="1090"/>
                    <a:pt x="14217" y="1075"/>
                    <a:pt x="14156" y="1075"/>
                  </a:cubicBezTo>
                  <a:cubicBezTo>
                    <a:pt x="14026" y="1075"/>
                    <a:pt x="13901" y="1141"/>
                    <a:pt x="13836" y="1263"/>
                  </a:cubicBezTo>
                  <a:lnTo>
                    <a:pt x="13824" y="1263"/>
                  </a:lnTo>
                  <a:cubicBezTo>
                    <a:pt x="13896" y="1084"/>
                    <a:pt x="13824" y="870"/>
                    <a:pt x="13634" y="787"/>
                  </a:cubicBezTo>
                  <a:cubicBezTo>
                    <a:pt x="13588" y="769"/>
                    <a:pt x="13540" y="760"/>
                    <a:pt x="13492" y="760"/>
                  </a:cubicBezTo>
                  <a:cubicBezTo>
                    <a:pt x="13351" y="760"/>
                    <a:pt x="13211" y="838"/>
                    <a:pt x="13157" y="989"/>
                  </a:cubicBezTo>
                  <a:lnTo>
                    <a:pt x="13145" y="989"/>
                  </a:lnTo>
                  <a:cubicBezTo>
                    <a:pt x="13205" y="787"/>
                    <a:pt x="13110" y="584"/>
                    <a:pt x="12919" y="525"/>
                  </a:cubicBezTo>
                  <a:cubicBezTo>
                    <a:pt x="12879" y="512"/>
                    <a:pt x="12837" y="506"/>
                    <a:pt x="12797" y="506"/>
                  </a:cubicBezTo>
                  <a:cubicBezTo>
                    <a:pt x="12645" y="506"/>
                    <a:pt x="12502" y="591"/>
                    <a:pt x="12455" y="751"/>
                  </a:cubicBezTo>
                  <a:lnTo>
                    <a:pt x="12443" y="751"/>
                  </a:lnTo>
                  <a:cubicBezTo>
                    <a:pt x="12491" y="549"/>
                    <a:pt x="12372" y="346"/>
                    <a:pt x="12169" y="298"/>
                  </a:cubicBezTo>
                  <a:cubicBezTo>
                    <a:pt x="12141" y="291"/>
                    <a:pt x="12112" y="288"/>
                    <a:pt x="12084" y="288"/>
                  </a:cubicBezTo>
                  <a:cubicBezTo>
                    <a:pt x="11922" y="288"/>
                    <a:pt x="11769" y="400"/>
                    <a:pt x="11729" y="572"/>
                  </a:cubicBezTo>
                  <a:lnTo>
                    <a:pt x="11717" y="572"/>
                  </a:lnTo>
                  <a:cubicBezTo>
                    <a:pt x="11741" y="370"/>
                    <a:pt x="11610" y="179"/>
                    <a:pt x="11419" y="156"/>
                  </a:cubicBezTo>
                  <a:cubicBezTo>
                    <a:pt x="11397" y="152"/>
                    <a:pt x="11374" y="150"/>
                    <a:pt x="11353" y="150"/>
                  </a:cubicBezTo>
                  <a:cubicBezTo>
                    <a:pt x="11177" y="150"/>
                    <a:pt x="11023" y="273"/>
                    <a:pt x="11002" y="453"/>
                  </a:cubicBezTo>
                  <a:lnTo>
                    <a:pt x="10979" y="453"/>
                  </a:lnTo>
                  <a:cubicBezTo>
                    <a:pt x="11002" y="239"/>
                    <a:pt x="10848" y="60"/>
                    <a:pt x="10657" y="48"/>
                  </a:cubicBezTo>
                  <a:cubicBezTo>
                    <a:pt x="10649" y="48"/>
                    <a:pt x="10640" y="48"/>
                    <a:pt x="10632" y="48"/>
                  </a:cubicBezTo>
                  <a:cubicBezTo>
                    <a:pt x="10429" y="48"/>
                    <a:pt x="10264" y="187"/>
                    <a:pt x="10252" y="370"/>
                  </a:cubicBezTo>
                  <a:lnTo>
                    <a:pt x="10240" y="370"/>
                  </a:lnTo>
                  <a:cubicBezTo>
                    <a:pt x="10240" y="168"/>
                    <a:pt x="10074" y="1"/>
                    <a:pt x="9883" y="1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4142775" y="-263425"/>
              <a:ext cx="8050" cy="7000"/>
            </a:xfrm>
            <a:custGeom>
              <a:rect b="b" l="l" r="r" t="t"/>
              <a:pathLst>
                <a:path extrusionOk="0" h="280" w="322">
                  <a:moveTo>
                    <a:pt x="185" y="1"/>
                  </a:moveTo>
                  <a:cubicBezTo>
                    <a:pt x="119" y="1"/>
                    <a:pt x="57" y="22"/>
                    <a:pt x="0" y="65"/>
                  </a:cubicBezTo>
                  <a:cubicBezTo>
                    <a:pt x="131" y="77"/>
                    <a:pt x="238" y="160"/>
                    <a:pt x="298" y="279"/>
                  </a:cubicBezTo>
                  <a:lnTo>
                    <a:pt x="310" y="279"/>
                  </a:lnTo>
                  <a:cubicBezTo>
                    <a:pt x="274" y="196"/>
                    <a:pt x="298" y="101"/>
                    <a:pt x="322" y="29"/>
                  </a:cubicBezTo>
                  <a:cubicBezTo>
                    <a:pt x="274" y="10"/>
                    <a:pt x="228" y="1"/>
                    <a:pt x="185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4410075" y="114725"/>
              <a:ext cx="1200" cy="925"/>
            </a:xfrm>
            <a:custGeom>
              <a:rect b="b" l="l" r="r" t="t"/>
              <a:pathLst>
                <a:path extrusionOk="0" h="37" w="48">
                  <a:moveTo>
                    <a:pt x="0" y="0"/>
                  </a:moveTo>
                  <a:cubicBezTo>
                    <a:pt x="0" y="12"/>
                    <a:pt x="12" y="24"/>
                    <a:pt x="36" y="36"/>
                  </a:cubicBezTo>
                  <a:lnTo>
                    <a:pt x="48" y="24"/>
                  </a:lnTo>
                  <a:cubicBezTo>
                    <a:pt x="36" y="12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4149625" y="-358250"/>
              <a:ext cx="430725" cy="471800"/>
            </a:xfrm>
            <a:custGeom>
              <a:rect b="b" l="l" r="r" t="t"/>
              <a:pathLst>
                <a:path extrusionOk="0" h="18872" w="17229">
                  <a:moveTo>
                    <a:pt x="7620" y="0"/>
                  </a:moveTo>
                  <a:cubicBezTo>
                    <a:pt x="7418" y="0"/>
                    <a:pt x="7251" y="167"/>
                    <a:pt x="7251" y="358"/>
                  </a:cubicBezTo>
                  <a:lnTo>
                    <a:pt x="7239" y="358"/>
                  </a:lnTo>
                  <a:cubicBezTo>
                    <a:pt x="7228" y="152"/>
                    <a:pt x="7062" y="12"/>
                    <a:pt x="6870" y="12"/>
                  </a:cubicBezTo>
                  <a:cubicBezTo>
                    <a:pt x="6862" y="12"/>
                    <a:pt x="6854" y="12"/>
                    <a:pt x="6846" y="12"/>
                  </a:cubicBezTo>
                  <a:cubicBezTo>
                    <a:pt x="6644" y="24"/>
                    <a:pt x="6489" y="203"/>
                    <a:pt x="6513" y="405"/>
                  </a:cubicBezTo>
                  <a:lnTo>
                    <a:pt x="6489" y="405"/>
                  </a:lnTo>
                  <a:cubicBezTo>
                    <a:pt x="6467" y="218"/>
                    <a:pt x="6312" y="81"/>
                    <a:pt x="6119" y="81"/>
                  </a:cubicBezTo>
                  <a:cubicBezTo>
                    <a:pt x="6103" y="81"/>
                    <a:pt x="6088" y="82"/>
                    <a:pt x="6072" y="84"/>
                  </a:cubicBezTo>
                  <a:cubicBezTo>
                    <a:pt x="5882" y="120"/>
                    <a:pt x="5739" y="298"/>
                    <a:pt x="5763" y="501"/>
                  </a:cubicBezTo>
                  <a:lnTo>
                    <a:pt x="5751" y="501"/>
                  </a:lnTo>
                  <a:cubicBezTo>
                    <a:pt x="5710" y="337"/>
                    <a:pt x="5563" y="217"/>
                    <a:pt x="5402" y="217"/>
                  </a:cubicBezTo>
                  <a:cubicBezTo>
                    <a:pt x="5375" y="217"/>
                    <a:pt x="5349" y="220"/>
                    <a:pt x="5322" y="227"/>
                  </a:cubicBezTo>
                  <a:cubicBezTo>
                    <a:pt x="5120" y="262"/>
                    <a:pt x="4989" y="465"/>
                    <a:pt x="5036" y="655"/>
                  </a:cubicBezTo>
                  <a:lnTo>
                    <a:pt x="5024" y="655"/>
                  </a:lnTo>
                  <a:cubicBezTo>
                    <a:pt x="4976" y="500"/>
                    <a:pt x="4826" y="401"/>
                    <a:pt x="4669" y="401"/>
                  </a:cubicBezTo>
                  <a:cubicBezTo>
                    <a:pt x="4632" y="401"/>
                    <a:pt x="4596" y="406"/>
                    <a:pt x="4560" y="417"/>
                  </a:cubicBezTo>
                  <a:cubicBezTo>
                    <a:pt x="4370" y="477"/>
                    <a:pt x="4262" y="679"/>
                    <a:pt x="4322" y="882"/>
                  </a:cubicBezTo>
                  <a:lnTo>
                    <a:pt x="4310" y="882"/>
                  </a:lnTo>
                  <a:cubicBezTo>
                    <a:pt x="4247" y="727"/>
                    <a:pt x="4114" y="642"/>
                    <a:pt x="3970" y="642"/>
                  </a:cubicBezTo>
                  <a:cubicBezTo>
                    <a:pt x="3925" y="642"/>
                    <a:pt x="3879" y="650"/>
                    <a:pt x="3834" y="667"/>
                  </a:cubicBezTo>
                  <a:cubicBezTo>
                    <a:pt x="3631" y="739"/>
                    <a:pt x="3548" y="953"/>
                    <a:pt x="3620" y="1143"/>
                  </a:cubicBezTo>
                  <a:lnTo>
                    <a:pt x="3608" y="1143"/>
                  </a:lnTo>
                  <a:cubicBezTo>
                    <a:pt x="3539" y="1015"/>
                    <a:pt x="3409" y="942"/>
                    <a:pt x="3275" y="942"/>
                  </a:cubicBezTo>
                  <a:cubicBezTo>
                    <a:pt x="3223" y="942"/>
                    <a:pt x="3170" y="953"/>
                    <a:pt x="3119" y="977"/>
                  </a:cubicBezTo>
                  <a:cubicBezTo>
                    <a:pt x="2941" y="1072"/>
                    <a:pt x="2858" y="1298"/>
                    <a:pt x="2953" y="1477"/>
                  </a:cubicBezTo>
                  <a:cubicBezTo>
                    <a:pt x="2884" y="1362"/>
                    <a:pt x="2765" y="1301"/>
                    <a:pt x="2642" y="1301"/>
                  </a:cubicBezTo>
                  <a:cubicBezTo>
                    <a:pt x="2574" y="1301"/>
                    <a:pt x="2504" y="1320"/>
                    <a:pt x="2441" y="1358"/>
                  </a:cubicBezTo>
                  <a:cubicBezTo>
                    <a:pt x="2262" y="1453"/>
                    <a:pt x="2227" y="1679"/>
                    <a:pt x="2322" y="1858"/>
                  </a:cubicBezTo>
                  <a:cubicBezTo>
                    <a:pt x="2250" y="1757"/>
                    <a:pt x="2143" y="1704"/>
                    <a:pt x="2034" y="1704"/>
                  </a:cubicBezTo>
                  <a:cubicBezTo>
                    <a:pt x="1961" y="1704"/>
                    <a:pt x="1888" y="1727"/>
                    <a:pt x="1822" y="1774"/>
                  </a:cubicBezTo>
                  <a:cubicBezTo>
                    <a:pt x="1655" y="1894"/>
                    <a:pt x="1607" y="2108"/>
                    <a:pt x="1726" y="2275"/>
                  </a:cubicBezTo>
                  <a:cubicBezTo>
                    <a:pt x="1651" y="2192"/>
                    <a:pt x="1544" y="2146"/>
                    <a:pt x="1438" y="2146"/>
                  </a:cubicBezTo>
                  <a:cubicBezTo>
                    <a:pt x="1359" y="2146"/>
                    <a:pt x="1280" y="2171"/>
                    <a:pt x="1214" y="2227"/>
                  </a:cubicBezTo>
                  <a:cubicBezTo>
                    <a:pt x="1060" y="2370"/>
                    <a:pt x="1036" y="2584"/>
                    <a:pt x="1167" y="2751"/>
                  </a:cubicBezTo>
                  <a:cubicBezTo>
                    <a:pt x="1089" y="2679"/>
                    <a:pt x="997" y="2644"/>
                    <a:pt x="905" y="2644"/>
                  </a:cubicBezTo>
                  <a:cubicBezTo>
                    <a:pt x="813" y="2644"/>
                    <a:pt x="720" y="2679"/>
                    <a:pt x="643" y="2751"/>
                  </a:cubicBezTo>
                  <a:cubicBezTo>
                    <a:pt x="500" y="2906"/>
                    <a:pt x="500" y="3120"/>
                    <a:pt x="643" y="3275"/>
                  </a:cubicBezTo>
                  <a:cubicBezTo>
                    <a:pt x="576" y="3213"/>
                    <a:pt x="489" y="3183"/>
                    <a:pt x="400" y="3183"/>
                  </a:cubicBezTo>
                  <a:cubicBezTo>
                    <a:pt x="298" y="3183"/>
                    <a:pt x="195" y="3222"/>
                    <a:pt x="119" y="3298"/>
                  </a:cubicBezTo>
                  <a:cubicBezTo>
                    <a:pt x="24" y="3418"/>
                    <a:pt x="0" y="3596"/>
                    <a:pt x="83" y="3739"/>
                  </a:cubicBezTo>
                  <a:cubicBezTo>
                    <a:pt x="119" y="3656"/>
                    <a:pt x="202" y="3620"/>
                    <a:pt x="274" y="3584"/>
                  </a:cubicBezTo>
                  <a:cubicBezTo>
                    <a:pt x="310" y="3573"/>
                    <a:pt x="346" y="3568"/>
                    <a:pt x="382" y="3568"/>
                  </a:cubicBezTo>
                  <a:cubicBezTo>
                    <a:pt x="539" y="3568"/>
                    <a:pt x="690" y="3668"/>
                    <a:pt x="738" y="3822"/>
                  </a:cubicBezTo>
                  <a:lnTo>
                    <a:pt x="750" y="3822"/>
                  </a:lnTo>
                  <a:cubicBezTo>
                    <a:pt x="703" y="3632"/>
                    <a:pt x="822" y="3441"/>
                    <a:pt x="1036" y="3394"/>
                  </a:cubicBezTo>
                  <a:cubicBezTo>
                    <a:pt x="1064" y="3387"/>
                    <a:pt x="1092" y="3383"/>
                    <a:pt x="1120" y="3383"/>
                  </a:cubicBezTo>
                  <a:cubicBezTo>
                    <a:pt x="1279" y="3383"/>
                    <a:pt x="1424" y="3497"/>
                    <a:pt x="1465" y="3679"/>
                  </a:cubicBezTo>
                  <a:lnTo>
                    <a:pt x="1476" y="3679"/>
                  </a:lnTo>
                  <a:cubicBezTo>
                    <a:pt x="1453" y="3477"/>
                    <a:pt x="1584" y="3287"/>
                    <a:pt x="1786" y="3263"/>
                  </a:cubicBezTo>
                  <a:cubicBezTo>
                    <a:pt x="1808" y="3259"/>
                    <a:pt x="1830" y="3257"/>
                    <a:pt x="1852" y="3257"/>
                  </a:cubicBezTo>
                  <a:cubicBezTo>
                    <a:pt x="2028" y="3257"/>
                    <a:pt x="2182" y="3382"/>
                    <a:pt x="2203" y="3572"/>
                  </a:cubicBezTo>
                  <a:lnTo>
                    <a:pt x="2227" y="3572"/>
                  </a:lnTo>
                  <a:cubicBezTo>
                    <a:pt x="2203" y="3358"/>
                    <a:pt x="2357" y="3203"/>
                    <a:pt x="2560" y="3179"/>
                  </a:cubicBezTo>
                  <a:cubicBezTo>
                    <a:pt x="2568" y="3179"/>
                    <a:pt x="2575" y="3179"/>
                    <a:pt x="2583" y="3179"/>
                  </a:cubicBezTo>
                  <a:cubicBezTo>
                    <a:pt x="2786" y="3179"/>
                    <a:pt x="2941" y="3330"/>
                    <a:pt x="2953" y="3525"/>
                  </a:cubicBezTo>
                  <a:lnTo>
                    <a:pt x="2965" y="3525"/>
                  </a:lnTo>
                  <a:cubicBezTo>
                    <a:pt x="2965" y="3322"/>
                    <a:pt x="3131" y="3168"/>
                    <a:pt x="3334" y="3168"/>
                  </a:cubicBezTo>
                  <a:cubicBezTo>
                    <a:pt x="3548" y="3168"/>
                    <a:pt x="3691" y="3334"/>
                    <a:pt x="3691" y="3537"/>
                  </a:cubicBezTo>
                  <a:lnTo>
                    <a:pt x="3715" y="3537"/>
                  </a:lnTo>
                  <a:cubicBezTo>
                    <a:pt x="3726" y="3343"/>
                    <a:pt x="3891" y="3214"/>
                    <a:pt x="4082" y="3214"/>
                  </a:cubicBezTo>
                  <a:cubicBezTo>
                    <a:pt x="4091" y="3214"/>
                    <a:pt x="4099" y="3215"/>
                    <a:pt x="4108" y="3215"/>
                  </a:cubicBezTo>
                  <a:cubicBezTo>
                    <a:pt x="4322" y="3227"/>
                    <a:pt x="4453" y="3406"/>
                    <a:pt x="4441" y="3620"/>
                  </a:cubicBezTo>
                  <a:lnTo>
                    <a:pt x="4453" y="3620"/>
                  </a:lnTo>
                  <a:cubicBezTo>
                    <a:pt x="4485" y="3440"/>
                    <a:pt x="4639" y="3316"/>
                    <a:pt x="4807" y="3316"/>
                  </a:cubicBezTo>
                  <a:cubicBezTo>
                    <a:pt x="4828" y="3316"/>
                    <a:pt x="4849" y="3318"/>
                    <a:pt x="4870" y="3322"/>
                  </a:cubicBezTo>
                  <a:cubicBezTo>
                    <a:pt x="5060" y="3346"/>
                    <a:pt x="5203" y="3537"/>
                    <a:pt x="5167" y="3739"/>
                  </a:cubicBezTo>
                  <a:lnTo>
                    <a:pt x="5179" y="3739"/>
                  </a:lnTo>
                  <a:cubicBezTo>
                    <a:pt x="5220" y="3567"/>
                    <a:pt x="5381" y="3455"/>
                    <a:pt x="5546" y="3455"/>
                  </a:cubicBezTo>
                  <a:cubicBezTo>
                    <a:pt x="5575" y="3455"/>
                    <a:pt x="5603" y="3458"/>
                    <a:pt x="5632" y="3465"/>
                  </a:cubicBezTo>
                  <a:cubicBezTo>
                    <a:pt x="5822" y="3513"/>
                    <a:pt x="5941" y="3715"/>
                    <a:pt x="5894" y="3918"/>
                  </a:cubicBezTo>
                  <a:lnTo>
                    <a:pt x="5917" y="3918"/>
                  </a:lnTo>
                  <a:cubicBezTo>
                    <a:pt x="5964" y="3760"/>
                    <a:pt x="6096" y="3668"/>
                    <a:pt x="6242" y="3668"/>
                  </a:cubicBezTo>
                  <a:cubicBezTo>
                    <a:pt x="6284" y="3668"/>
                    <a:pt x="6327" y="3675"/>
                    <a:pt x="6370" y="3691"/>
                  </a:cubicBezTo>
                  <a:cubicBezTo>
                    <a:pt x="6560" y="3751"/>
                    <a:pt x="6668" y="3953"/>
                    <a:pt x="6596" y="4156"/>
                  </a:cubicBezTo>
                  <a:lnTo>
                    <a:pt x="6608" y="4156"/>
                  </a:lnTo>
                  <a:cubicBezTo>
                    <a:pt x="6663" y="4018"/>
                    <a:pt x="6811" y="3929"/>
                    <a:pt x="6958" y="3929"/>
                  </a:cubicBezTo>
                  <a:cubicBezTo>
                    <a:pt x="7001" y="3929"/>
                    <a:pt x="7044" y="3937"/>
                    <a:pt x="7084" y="3953"/>
                  </a:cubicBezTo>
                  <a:cubicBezTo>
                    <a:pt x="7263" y="4037"/>
                    <a:pt x="7358" y="4251"/>
                    <a:pt x="7275" y="4430"/>
                  </a:cubicBezTo>
                  <a:lnTo>
                    <a:pt x="7299" y="4430"/>
                  </a:lnTo>
                  <a:cubicBezTo>
                    <a:pt x="7355" y="4308"/>
                    <a:pt x="7478" y="4236"/>
                    <a:pt x="7607" y="4236"/>
                  </a:cubicBezTo>
                  <a:cubicBezTo>
                    <a:pt x="7667" y="4236"/>
                    <a:pt x="7729" y="4252"/>
                    <a:pt x="7787" y="4287"/>
                  </a:cubicBezTo>
                  <a:cubicBezTo>
                    <a:pt x="7965" y="4370"/>
                    <a:pt x="8037" y="4596"/>
                    <a:pt x="7930" y="4775"/>
                  </a:cubicBezTo>
                  <a:cubicBezTo>
                    <a:pt x="8000" y="4665"/>
                    <a:pt x="8122" y="4602"/>
                    <a:pt x="8248" y="4602"/>
                  </a:cubicBezTo>
                  <a:cubicBezTo>
                    <a:pt x="8314" y="4602"/>
                    <a:pt x="8380" y="4619"/>
                    <a:pt x="8442" y="4656"/>
                  </a:cubicBezTo>
                  <a:cubicBezTo>
                    <a:pt x="8608" y="4763"/>
                    <a:pt x="8668" y="4989"/>
                    <a:pt x="8561" y="5168"/>
                  </a:cubicBezTo>
                  <a:cubicBezTo>
                    <a:pt x="8632" y="5067"/>
                    <a:pt x="8748" y="5014"/>
                    <a:pt x="8859" y="5014"/>
                  </a:cubicBezTo>
                  <a:cubicBezTo>
                    <a:pt x="8932" y="5014"/>
                    <a:pt x="9004" y="5037"/>
                    <a:pt x="9061" y="5084"/>
                  </a:cubicBezTo>
                  <a:cubicBezTo>
                    <a:pt x="9227" y="5203"/>
                    <a:pt x="9263" y="5442"/>
                    <a:pt x="9144" y="5596"/>
                  </a:cubicBezTo>
                  <a:cubicBezTo>
                    <a:pt x="9215" y="5513"/>
                    <a:pt x="9317" y="5471"/>
                    <a:pt x="9419" y="5471"/>
                  </a:cubicBezTo>
                  <a:cubicBezTo>
                    <a:pt x="9505" y="5471"/>
                    <a:pt x="9591" y="5501"/>
                    <a:pt x="9656" y="5561"/>
                  </a:cubicBezTo>
                  <a:cubicBezTo>
                    <a:pt x="9811" y="5704"/>
                    <a:pt x="9823" y="5942"/>
                    <a:pt x="9692" y="6085"/>
                  </a:cubicBezTo>
                  <a:cubicBezTo>
                    <a:pt x="9762" y="6020"/>
                    <a:pt x="9851" y="5988"/>
                    <a:pt x="9943" y="5988"/>
                  </a:cubicBezTo>
                  <a:cubicBezTo>
                    <a:pt x="10039" y="5988"/>
                    <a:pt x="10137" y="6023"/>
                    <a:pt x="10216" y="6096"/>
                  </a:cubicBezTo>
                  <a:cubicBezTo>
                    <a:pt x="10347" y="6251"/>
                    <a:pt x="10347" y="6477"/>
                    <a:pt x="10204" y="6620"/>
                  </a:cubicBezTo>
                  <a:cubicBezTo>
                    <a:pt x="10266" y="6563"/>
                    <a:pt x="10347" y="6535"/>
                    <a:pt x="10429" y="6535"/>
                  </a:cubicBezTo>
                  <a:cubicBezTo>
                    <a:pt x="10535" y="6535"/>
                    <a:pt x="10642" y="6581"/>
                    <a:pt x="10716" y="6668"/>
                  </a:cubicBezTo>
                  <a:cubicBezTo>
                    <a:pt x="10859" y="6811"/>
                    <a:pt x="10823" y="7049"/>
                    <a:pt x="10680" y="7192"/>
                  </a:cubicBezTo>
                  <a:cubicBezTo>
                    <a:pt x="10741" y="7145"/>
                    <a:pt x="10814" y="7122"/>
                    <a:pt x="10887" y="7122"/>
                  </a:cubicBezTo>
                  <a:cubicBezTo>
                    <a:pt x="10997" y="7122"/>
                    <a:pt x="11108" y="7175"/>
                    <a:pt x="11180" y="7275"/>
                  </a:cubicBezTo>
                  <a:cubicBezTo>
                    <a:pt x="11299" y="7442"/>
                    <a:pt x="11251" y="7668"/>
                    <a:pt x="11097" y="7787"/>
                  </a:cubicBezTo>
                  <a:cubicBezTo>
                    <a:pt x="11157" y="7751"/>
                    <a:pt x="11221" y="7734"/>
                    <a:pt x="11284" y="7734"/>
                  </a:cubicBezTo>
                  <a:cubicBezTo>
                    <a:pt x="11408" y="7734"/>
                    <a:pt x="11526" y="7800"/>
                    <a:pt x="11597" y="7918"/>
                  </a:cubicBezTo>
                  <a:cubicBezTo>
                    <a:pt x="11704" y="8097"/>
                    <a:pt x="11644" y="8323"/>
                    <a:pt x="11466" y="8418"/>
                  </a:cubicBezTo>
                  <a:lnTo>
                    <a:pt x="11466" y="8442"/>
                  </a:lnTo>
                  <a:cubicBezTo>
                    <a:pt x="11520" y="8413"/>
                    <a:pt x="11578" y="8400"/>
                    <a:pt x="11635" y="8400"/>
                  </a:cubicBezTo>
                  <a:cubicBezTo>
                    <a:pt x="11768" y="8400"/>
                    <a:pt x="11896" y="8472"/>
                    <a:pt x="11954" y="8597"/>
                  </a:cubicBezTo>
                  <a:cubicBezTo>
                    <a:pt x="12049" y="8775"/>
                    <a:pt x="11966" y="9002"/>
                    <a:pt x="11787" y="9097"/>
                  </a:cubicBezTo>
                  <a:lnTo>
                    <a:pt x="11787" y="9109"/>
                  </a:lnTo>
                  <a:cubicBezTo>
                    <a:pt x="11836" y="9092"/>
                    <a:pt x="11884" y="9083"/>
                    <a:pt x="11931" y="9083"/>
                  </a:cubicBezTo>
                  <a:cubicBezTo>
                    <a:pt x="12079" y="9083"/>
                    <a:pt x="12209" y="9166"/>
                    <a:pt x="12263" y="9311"/>
                  </a:cubicBezTo>
                  <a:cubicBezTo>
                    <a:pt x="12347" y="9514"/>
                    <a:pt x="12252" y="9716"/>
                    <a:pt x="12061" y="9787"/>
                  </a:cubicBezTo>
                  <a:lnTo>
                    <a:pt x="12061" y="9811"/>
                  </a:lnTo>
                  <a:cubicBezTo>
                    <a:pt x="12099" y="9799"/>
                    <a:pt x="12138" y="9794"/>
                    <a:pt x="12176" y="9794"/>
                  </a:cubicBezTo>
                  <a:cubicBezTo>
                    <a:pt x="12331" y="9794"/>
                    <a:pt x="12478" y="9887"/>
                    <a:pt x="12525" y="10049"/>
                  </a:cubicBezTo>
                  <a:cubicBezTo>
                    <a:pt x="12585" y="10240"/>
                    <a:pt x="12478" y="10442"/>
                    <a:pt x="12287" y="10502"/>
                  </a:cubicBezTo>
                  <a:lnTo>
                    <a:pt x="12287" y="10526"/>
                  </a:lnTo>
                  <a:cubicBezTo>
                    <a:pt x="12316" y="10518"/>
                    <a:pt x="12344" y="10515"/>
                    <a:pt x="12372" y="10515"/>
                  </a:cubicBezTo>
                  <a:cubicBezTo>
                    <a:pt x="12531" y="10515"/>
                    <a:pt x="12675" y="10627"/>
                    <a:pt x="12716" y="10799"/>
                  </a:cubicBezTo>
                  <a:cubicBezTo>
                    <a:pt x="12764" y="11002"/>
                    <a:pt x="12644" y="11192"/>
                    <a:pt x="12430" y="11240"/>
                  </a:cubicBezTo>
                  <a:lnTo>
                    <a:pt x="12430" y="11252"/>
                  </a:lnTo>
                  <a:cubicBezTo>
                    <a:pt x="12449" y="11248"/>
                    <a:pt x="12467" y="11247"/>
                    <a:pt x="12486" y="11247"/>
                  </a:cubicBezTo>
                  <a:cubicBezTo>
                    <a:pt x="12658" y="11247"/>
                    <a:pt x="12825" y="11390"/>
                    <a:pt x="12847" y="11561"/>
                  </a:cubicBezTo>
                  <a:cubicBezTo>
                    <a:pt x="12883" y="11752"/>
                    <a:pt x="12728" y="11954"/>
                    <a:pt x="12537" y="11978"/>
                  </a:cubicBezTo>
                  <a:lnTo>
                    <a:pt x="12537" y="11990"/>
                  </a:lnTo>
                  <a:cubicBezTo>
                    <a:pt x="12544" y="11990"/>
                    <a:pt x="12551" y="11989"/>
                    <a:pt x="12558" y="11989"/>
                  </a:cubicBezTo>
                  <a:cubicBezTo>
                    <a:pt x="12751" y="11989"/>
                    <a:pt x="12907" y="12151"/>
                    <a:pt x="12918" y="12335"/>
                  </a:cubicBezTo>
                  <a:cubicBezTo>
                    <a:pt x="12942" y="12550"/>
                    <a:pt x="12775" y="12704"/>
                    <a:pt x="12585" y="12728"/>
                  </a:cubicBezTo>
                  <a:lnTo>
                    <a:pt x="12561" y="12728"/>
                  </a:lnTo>
                  <a:lnTo>
                    <a:pt x="12561" y="12740"/>
                  </a:lnTo>
                  <a:lnTo>
                    <a:pt x="12585" y="12740"/>
                  </a:lnTo>
                  <a:cubicBezTo>
                    <a:pt x="12787" y="12740"/>
                    <a:pt x="12942" y="12919"/>
                    <a:pt x="12942" y="13109"/>
                  </a:cubicBezTo>
                  <a:cubicBezTo>
                    <a:pt x="12942" y="13324"/>
                    <a:pt x="12764" y="13466"/>
                    <a:pt x="12561" y="13466"/>
                  </a:cubicBezTo>
                  <a:lnTo>
                    <a:pt x="12549" y="13466"/>
                  </a:lnTo>
                  <a:lnTo>
                    <a:pt x="12549" y="13478"/>
                  </a:lnTo>
                  <a:lnTo>
                    <a:pt x="12561" y="13478"/>
                  </a:lnTo>
                  <a:cubicBezTo>
                    <a:pt x="12775" y="13502"/>
                    <a:pt x="12906" y="13681"/>
                    <a:pt x="12895" y="13883"/>
                  </a:cubicBezTo>
                  <a:cubicBezTo>
                    <a:pt x="12883" y="14088"/>
                    <a:pt x="12719" y="14217"/>
                    <a:pt x="12517" y="14217"/>
                  </a:cubicBezTo>
                  <a:cubicBezTo>
                    <a:pt x="12508" y="14217"/>
                    <a:pt x="12499" y="14217"/>
                    <a:pt x="12490" y="14216"/>
                  </a:cubicBezTo>
                  <a:lnTo>
                    <a:pt x="12490" y="14228"/>
                  </a:lnTo>
                  <a:cubicBezTo>
                    <a:pt x="12680" y="14252"/>
                    <a:pt x="12823" y="14455"/>
                    <a:pt x="12787" y="14657"/>
                  </a:cubicBezTo>
                  <a:cubicBezTo>
                    <a:pt x="12766" y="14828"/>
                    <a:pt x="12601" y="14960"/>
                    <a:pt x="12422" y="14960"/>
                  </a:cubicBezTo>
                  <a:cubicBezTo>
                    <a:pt x="12401" y="14960"/>
                    <a:pt x="12380" y="14958"/>
                    <a:pt x="12359" y="14955"/>
                  </a:cubicBezTo>
                  <a:lnTo>
                    <a:pt x="12359" y="14967"/>
                  </a:lnTo>
                  <a:cubicBezTo>
                    <a:pt x="12549" y="15014"/>
                    <a:pt x="12668" y="15229"/>
                    <a:pt x="12621" y="15419"/>
                  </a:cubicBezTo>
                  <a:cubicBezTo>
                    <a:pt x="12590" y="15581"/>
                    <a:pt x="12431" y="15691"/>
                    <a:pt x="12266" y="15691"/>
                  </a:cubicBezTo>
                  <a:cubicBezTo>
                    <a:pt x="12238" y="15691"/>
                    <a:pt x="12209" y="15688"/>
                    <a:pt x="12180" y="15681"/>
                  </a:cubicBezTo>
                  <a:lnTo>
                    <a:pt x="12180" y="15705"/>
                  </a:lnTo>
                  <a:cubicBezTo>
                    <a:pt x="12371" y="15764"/>
                    <a:pt x="12478" y="15979"/>
                    <a:pt x="12406" y="16157"/>
                  </a:cubicBezTo>
                  <a:cubicBezTo>
                    <a:pt x="12360" y="16314"/>
                    <a:pt x="12213" y="16407"/>
                    <a:pt x="12066" y="16407"/>
                  </a:cubicBezTo>
                  <a:cubicBezTo>
                    <a:pt x="12024" y="16407"/>
                    <a:pt x="11982" y="16399"/>
                    <a:pt x="11942" y="16383"/>
                  </a:cubicBezTo>
                  <a:lnTo>
                    <a:pt x="11942" y="16395"/>
                  </a:lnTo>
                  <a:cubicBezTo>
                    <a:pt x="12121" y="16479"/>
                    <a:pt x="12204" y="16693"/>
                    <a:pt x="12133" y="16872"/>
                  </a:cubicBezTo>
                  <a:cubicBezTo>
                    <a:pt x="12077" y="17010"/>
                    <a:pt x="11930" y="17098"/>
                    <a:pt x="11783" y="17098"/>
                  </a:cubicBezTo>
                  <a:cubicBezTo>
                    <a:pt x="11740" y="17098"/>
                    <a:pt x="11697" y="17090"/>
                    <a:pt x="11656" y="17074"/>
                  </a:cubicBezTo>
                  <a:lnTo>
                    <a:pt x="11656" y="17086"/>
                  </a:lnTo>
                  <a:cubicBezTo>
                    <a:pt x="11835" y="17169"/>
                    <a:pt x="11894" y="17395"/>
                    <a:pt x="11811" y="17574"/>
                  </a:cubicBezTo>
                  <a:cubicBezTo>
                    <a:pt x="11744" y="17699"/>
                    <a:pt x="11613" y="17766"/>
                    <a:pt x="11479" y="17766"/>
                  </a:cubicBezTo>
                  <a:cubicBezTo>
                    <a:pt x="11422" y="17766"/>
                    <a:pt x="11364" y="17754"/>
                    <a:pt x="11311" y="17729"/>
                  </a:cubicBezTo>
                  <a:lnTo>
                    <a:pt x="11311" y="17729"/>
                  </a:lnTo>
                  <a:cubicBezTo>
                    <a:pt x="11478" y="17824"/>
                    <a:pt x="11537" y="18062"/>
                    <a:pt x="11418" y="18229"/>
                  </a:cubicBezTo>
                  <a:cubicBezTo>
                    <a:pt x="11349" y="18336"/>
                    <a:pt x="11227" y="18399"/>
                    <a:pt x="11107" y="18399"/>
                  </a:cubicBezTo>
                  <a:cubicBezTo>
                    <a:pt x="11040" y="18399"/>
                    <a:pt x="10974" y="18379"/>
                    <a:pt x="10918" y="18336"/>
                  </a:cubicBezTo>
                  <a:lnTo>
                    <a:pt x="10918" y="18336"/>
                  </a:lnTo>
                  <a:cubicBezTo>
                    <a:pt x="11073" y="18455"/>
                    <a:pt x="11109" y="18693"/>
                    <a:pt x="10990" y="18836"/>
                  </a:cubicBezTo>
                  <a:lnTo>
                    <a:pt x="10954" y="18872"/>
                  </a:lnTo>
                  <a:cubicBezTo>
                    <a:pt x="10990" y="18872"/>
                    <a:pt x="11001" y="18860"/>
                    <a:pt x="11037" y="18860"/>
                  </a:cubicBezTo>
                  <a:cubicBezTo>
                    <a:pt x="11228" y="18777"/>
                    <a:pt x="11311" y="18574"/>
                    <a:pt x="11240" y="18384"/>
                  </a:cubicBezTo>
                  <a:lnTo>
                    <a:pt x="11251" y="18384"/>
                  </a:lnTo>
                  <a:cubicBezTo>
                    <a:pt x="11322" y="18516"/>
                    <a:pt x="11465" y="18590"/>
                    <a:pt x="11607" y="18590"/>
                  </a:cubicBezTo>
                  <a:cubicBezTo>
                    <a:pt x="11656" y="18590"/>
                    <a:pt x="11705" y="18581"/>
                    <a:pt x="11752" y="18562"/>
                  </a:cubicBezTo>
                  <a:cubicBezTo>
                    <a:pt x="11930" y="18467"/>
                    <a:pt x="12002" y="18241"/>
                    <a:pt x="11930" y="18062"/>
                  </a:cubicBezTo>
                  <a:lnTo>
                    <a:pt x="11942" y="18062"/>
                  </a:lnTo>
                  <a:cubicBezTo>
                    <a:pt x="12015" y="18184"/>
                    <a:pt x="12137" y="18250"/>
                    <a:pt x="12265" y="18250"/>
                  </a:cubicBezTo>
                  <a:cubicBezTo>
                    <a:pt x="12324" y="18250"/>
                    <a:pt x="12385" y="18236"/>
                    <a:pt x="12442" y="18205"/>
                  </a:cubicBezTo>
                  <a:cubicBezTo>
                    <a:pt x="12621" y="18098"/>
                    <a:pt x="12680" y="17872"/>
                    <a:pt x="12585" y="17693"/>
                  </a:cubicBezTo>
                  <a:lnTo>
                    <a:pt x="12585" y="17693"/>
                  </a:lnTo>
                  <a:cubicBezTo>
                    <a:pt x="12659" y="17797"/>
                    <a:pt x="12770" y="17855"/>
                    <a:pt x="12884" y="17855"/>
                  </a:cubicBezTo>
                  <a:cubicBezTo>
                    <a:pt x="12952" y="17855"/>
                    <a:pt x="13022" y="17833"/>
                    <a:pt x="13085" y="17788"/>
                  </a:cubicBezTo>
                  <a:cubicBezTo>
                    <a:pt x="13252" y="17657"/>
                    <a:pt x="13299" y="17443"/>
                    <a:pt x="13180" y="17276"/>
                  </a:cubicBezTo>
                  <a:lnTo>
                    <a:pt x="13180" y="17276"/>
                  </a:lnTo>
                  <a:cubicBezTo>
                    <a:pt x="13254" y="17370"/>
                    <a:pt x="13358" y="17415"/>
                    <a:pt x="13462" y="17415"/>
                  </a:cubicBezTo>
                  <a:cubicBezTo>
                    <a:pt x="13543" y="17415"/>
                    <a:pt x="13625" y="17388"/>
                    <a:pt x="13692" y="17336"/>
                  </a:cubicBezTo>
                  <a:cubicBezTo>
                    <a:pt x="13859" y="17205"/>
                    <a:pt x="13871" y="16979"/>
                    <a:pt x="13752" y="16812"/>
                  </a:cubicBezTo>
                  <a:lnTo>
                    <a:pt x="13752" y="16812"/>
                  </a:lnTo>
                  <a:cubicBezTo>
                    <a:pt x="13826" y="16893"/>
                    <a:pt x="13926" y="16931"/>
                    <a:pt x="14026" y="16931"/>
                  </a:cubicBezTo>
                  <a:cubicBezTo>
                    <a:pt x="14117" y="16931"/>
                    <a:pt x="14207" y="16899"/>
                    <a:pt x="14276" y="16836"/>
                  </a:cubicBezTo>
                  <a:cubicBezTo>
                    <a:pt x="14430" y="16693"/>
                    <a:pt x="14430" y="16455"/>
                    <a:pt x="14288" y="16312"/>
                  </a:cubicBezTo>
                  <a:lnTo>
                    <a:pt x="14288" y="16312"/>
                  </a:lnTo>
                  <a:cubicBezTo>
                    <a:pt x="14358" y="16372"/>
                    <a:pt x="14447" y="16402"/>
                    <a:pt x="14535" y="16402"/>
                  </a:cubicBezTo>
                  <a:cubicBezTo>
                    <a:pt x="14638" y="16402"/>
                    <a:pt x="14740" y="16360"/>
                    <a:pt x="14811" y="16276"/>
                  </a:cubicBezTo>
                  <a:cubicBezTo>
                    <a:pt x="14942" y="16133"/>
                    <a:pt x="14930" y="15895"/>
                    <a:pt x="14788" y="15764"/>
                  </a:cubicBezTo>
                  <a:lnTo>
                    <a:pt x="14788" y="15764"/>
                  </a:lnTo>
                  <a:cubicBezTo>
                    <a:pt x="14849" y="15812"/>
                    <a:pt x="14922" y="15834"/>
                    <a:pt x="14994" y="15834"/>
                  </a:cubicBezTo>
                  <a:cubicBezTo>
                    <a:pt x="15105" y="15834"/>
                    <a:pt x="15216" y="15782"/>
                    <a:pt x="15288" y="15681"/>
                  </a:cubicBezTo>
                  <a:cubicBezTo>
                    <a:pt x="15407" y="15526"/>
                    <a:pt x="15383" y="15300"/>
                    <a:pt x="15216" y="15181"/>
                  </a:cubicBezTo>
                  <a:lnTo>
                    <a:pt x="15216" y="15181"/>
                  </a:lnTo>
                  <a:cubicBezTo>
                    <a:pt x="15277" y="15216"/>
                    <a:pt x="15347" y="15233"/>
                    <a:pt x="15416" y="15233"/>
                  </a:cubicBezTo>
                  <a:cubicBezTo>
                    <a:pt x="15537" y="15233"/>
                    <a:pt x="15656" y="15180"/>
                    <a:pt x="15716" y="15074"/>
                  </a:cubicBezTo>
                  <a:cubicBezTo>
                    <a:pt x="15823" y="14907"/>
                    <a:pt x="15776" y="14669"/>
                    <a:pt x="15621" y="14574"/>
                  </a:cubicBezTo>
                  <a:lnTo>
                    <a:pt x="15621" y="14574"/>
                  </a:lnTo>
                  <a:cubicBezTo>
                    <a:pt x="15674" y="14599"/>
                    <a:pt x="15731" y="14611"/>
                    <a:pt x="15787" y="14611"/>
                  </a:cubicBezTo>
                  <a:cubicBezTo>
                    <a:pt x="15917" y="14611"/>
                    <a:pt x="16042" y="14544"/>
                    <a:pt x="16109" y="14419"/>
                  </a:cubicBezTo>
                  <a:cubicBezTo>
                    <a:pt x="16193" y="14240"/>
                    <a:pt x="16133" y="14014"/>
                    <a:pt x="15954" y="13931"/>
                  </a:cubicBezTo>
                  <a:lnTo>
                    <a:pt x="15954" y="13919"/>
                  </a:lnTo>
                  <a:cubicBezTo>
                    <a:pt x="16000" y="13937"/>
                    <a:pt x="16048" y="13946"/>
                    <a:pt x="16096" y="13946"/>
                  </a:cubicBezTo>
                  <a:cubicBezTo>
                    <a:pt x="16237" y="13946"/>
                    <a:pt x="16377" y="13868"/>
                    <a:pt x="16431" y="13716"/>
                  </a:cubicBezTo>
                  <a:cubicBezTo>
                    <a:pt x="16514" y="13538"/>
                    <a:pt x="16431" y="13324"/>
                    <a:pt x="16240" y="13240"/>
                  </a:cubicBezTo>
                  <a:lnTo>
                    <a:pt x="16240" y="13228"/>
                  </a:lnTo>
                  <a:cubicBezTo>
                    <a:pt x="16281" y="13241"/>
                    <a:pt x="16322" y="13247"/>
                    <a:pt x="16363" y="13247"/>
                  </a:cubicBezTo>
                  <a:cubicBezTo>
                    <a:pt x="16515" y="13247"/>
                    <a:pt x="16658" y="13162"/>
                    <a:pt x="16705" y="13002"/>
                  </a:cubicBezTo>
                  <a:cubicBezTo>
                    <a:pt x="16764" y="12812"/>
                    <a:pt x="16669" y="12609"/>
                    <a:pt x="16478" y="12550"/>
                  </a:cubicBezTo>
                  <a:lnTo>
                    <a:pt x="16478" y="12526"/>
                  </a:lnTo>
                  <a:cubicBezTo>
                    <a:pt x="16509" y="12533"/>
                    <a:pt x="16539" y="12537"/>
                    <a:pt x="16570" y="12537"/>
                  </a:cubicBezTo>
                  <a:cubicBezTo>
                    <a:pt x="16733" y="12537"/>
                    <a:pt x="16891" y="12434"/>
                    <a:pt x="16931" y="12264"/>
                  </a:cubicBezTo>
                  <a:cubicBezTo>
                    <a:pt x="16966" y="12073"/>
                    <a:pt x="16871" y="11859"/>
                    <a:pt x="16657" y="11811"/>
                  </a:cubicBezTo>
                  <a:lnTo>
                    <a:pt x="16657" y="11800"/>
                  </a:lnTo>
                  <a:cubicBezTo>
                    <a:pt x="16677" y="11803"/>
                    <a:pt x="16697" y="11805"/>
                    <a:pt x="16716" y="11805"/>
                  </a:cubicBezTo>
                  <a:cubicBezTo>
                    <a:pt x="16888" y="11805"/>
                    <a:pt x="17054" y="11673"/>
                    <a:pt x="17086" y="11502"/>
                  </a:cubicBezTo>
                  <a:cubicBezTo>
                    <a:pt x="17121" y="11311"/>
                    <a:pt x="16990" y="11121"/>
                    <a:pt x="16788" y="11073"/>
                  </a:cubicBezTo>
                  <a:lnTo>
                    <a:pt x="16788" y="11061"/>
                  </a:lnTo>
                  <a:cubicBezTo>
                    <a:pt x="16796" y="11062"/>
                    <a:pt x="16803" y="11062"/>
                    <a:pt x="16811" y="11062"/>
                  </a:cubicBezTo>
                  <a:cubicBezTo>
                    <a:pt x="17015" y="11062"/>
                    <a:pt x="17181" y="10912"/>
                    <a:pt x="17193" y="10728"/>
                  </a:cubicBezTo>
                  <a:cubicBezTo>
                    <a:pt x="17193" y="10502"/>
                    <a:pt x="17050" y="10323"/>
                    <a:pt x="16847" y="10311"/>
                  </a:cubicBezTo>
                  <a:cubicBezTo>
                    <a:pt x="16839" y="10311"/>
                    <a:pt x="16837" y="10306"/>
                    <a:pt x="16839" y="10306"/>
                  </a:cubicBezTo>
                  <a:lnTo>
                    <a:pt x="16839" y="10306"/>
                  </a:lnTo>
                  <a:cubicBezTo>
                    <a:pt x="16841" y="10306"/>
                    <a:pt x="16843" y="10307"/>
                    <a:pt x="16847" y="10311"/>
                  </a:cubicBezTo>
                  <a:cubicBezTo>
                    <a:pt x="17062" y="10311"/>
                    <a:pt x="17228" y="10145"/>
                    <a:pt x="17228" y="9942"/>
                  </a:cubicBezTo>
                  <a:cubicBezTo>
                    <a:pt x="17228" y="9728"/>
                    <a:pt x="17062" y="9573"/>
                    <a:pt x="16859" y="9573"/>
                  </a:cubicBezTo>
                  <a:lnTo>
                    <a:pt x="16847" y="9573"/>
                  </a:lnTo>
                  <a:lnTo>
                    <a:pt x="16847" y="9549"/>
                  </a:lnTo>
                  <a:lnTo>
                    <a:pt x="16859" y="9549"/>
                  </a:lnTo>
                  <a:cubicBezTo>
                    <a:pt x="17074" y="9537"/>
                    <a:pt x="17228" y="9371"/>
                    <a:pt x="17205" y="9168"/>
                  </a:cubicBezTo>
                  <a:cubicBezTo>
                    <a:pt x="17193" y="8962"/>
                    <a:pt x="17039" y="8822"/>
                    <a:pt x="16847" y="8822"/>
                  </a:cubicBezTo>
                  <a:cubicBezTo>
                    <a:pt x="16839" y="8822"/>
                    <a:pt x="16831" y="8823"/>
                    <a:pt x="16824" y="8823"/>
                  </a:cubicBezTo>
                  <a:lnTo>
                    <a:pt x="16824" y="8811"/>
                  </a:lnTo>
                  <a:cubicBezTo>
                    <a:pt x="17014" y="8775"/>
                    <a:pt x="17157" y="8597"/>
                    <a:pt x="17133" y="8394"/>
                  </a:cubicBezTo>
                  <a:cubicBezTo>
                    <a:pt x="17101" y="8222"/>
                    <a:pt x="16952" y="8080"/>
                    <a:pt x="16775" y="8080"/>
                  </a:cubicBezTo>
                  <a:cubicBezTo>
                    <a:pt x="16756" y="8080"/>
                    <a:pt x="16736" y="8081"/>
                    <a:pt x="16716" y="8085"/>
                  </a:cubicBezTo>
                  <a:lnTo>
                    <a:pt x="16716" y="8061"/>
                  </a:lnTo>
                  <a:cubicBezTo>
                    <a:pt x="16907" y="8025"/>
                    <a:pt x="17050" y="7823"/>
                    <a:pt x="17002" y="7632"/>
                  </a:cubicBezTo>
                  <a:cubicBezTo>
                    <a:pt x="16960" y="7463"/>
                    <a:pt x="16805" y="7341"/>
                    <a:pt x="16628" y="7341"/>
                  </a:cubicBezTo>
                  <a:cubicBezTo>
                    <a:pt x="16606" y="7341"/>
                    <a:pt x="16584" y="7343"/>
                    <a:pt x="16562" y="7347"/>
                  </a:cubicBezTo>
                  <a:lnTo>
                    <a:pt x="16562" y="7335"/>
                  </a:lnTo>
                  <a:cubicBezTo>
                    <a:pt x="16764" y="7275"/>
                    <a:pt x="16859" y="7073"/>
                    <a:pt x="16800" y="6870"/>
                  </a:cubicBezTo>
                  <a:cubicBezTo>
                    <a:pt x="16751" y="6716"/>
                    <a:pt x="16609" y="6616"/>
                    <a:pt x="16455" y="6616"/>
                  </a:cubicBezTo>
                  <a:cubicBezTo>
                    <a:pt x="16419" y="6616"/>
                    <a:pt x="16383" y="6621"/>
                    <a:pt x="16347" y="6632"/>
                  </a:cubicBezTo>
                  <a:lnTo>
                    <a:pt x="16347" y="6620"/>
                  </a:lnTo>
                  <a:cubicBezTo>
                    <a:pt x="16538" y="6549"/>
                    <a:pt x="16633" y="6335"/>
                    <a:pt x="16550" y="6144"/>
                  </a:cubicBezTo>
                  <a:cubicBezTo>
                    <a:pt x="16496" y="6001"/>
                    <a:pt x="16361" y="5911"/>
                    <a:pt x="16217" y="5911"/>
                  </a:cubicBezTo>
                  <a:cubicBezTo>
                    <a:pt x="16169" y="5911"/>
                    <a:pt x="16121" y="5921"/>
                    <a:pt x="16073" y="5942"/>
                  </a:cubicBezTo>
                  <a:lnTo>
                    <a:pt x="16073" y="5918"/>
                  </a:lnTo>
                  <a:cubicBezTo>
                    <a:pt x="16252" y="5835"/>
                    <a:pt x="16335" y="5608"/>
                    <a:pt x="16240" y="5430"/>
                  </a:cubicBezTo>
                  <a:cubicBezTo>
                    <a:pt x="16180" y="5301"/>
                    <a:pt x="16047" y="5228"/>
                    <a:pt x="15910" y="5228"/>
                  </a:cubicBezTo>
                  <a:cubicBezTo>
                    <a:pt x="15856" y="5228"/>
                    <a:pt x="15802" y="5240"/>
                    <a:pt x="15752" y="5263"/>
                  </a:cubicBezTo>
                  <a:lnTo>
                    <a:pt x="15752" y="5251"/>
                  </a:lnTo>
                  <a:cubicBezTo>
                    <a:pt x="15931" y="5144"/>
                    <a:pt x="15990" y="4930"/>
                    <a:pt x="15883" y="4751"/>
                  </a:cubicBezTo>
                  <a:cubicBezTo>
                    <a:pt x="15810" y="4630"/>
                    <a:pt x="15688" y="4563"/>
                    <a:pt x="15557" y="4563"/>
                  </a:cubicBezTo>
                  <a:cubicBezTo>
                    <a:pt x="15495" y="4563"/>
                    <a:pt x="15432" y="4578"/>
                    <a:pt x="15371" y="4608"/>
                  </a:cubicBezTo>
                  <a:cubicBezTo>
                    <a:pt x="15538" y="4489"/>
                    <a:pt x="15585" y="4275"/>
                    <a:pt x="15466" y="4108"/>
                  </a:cubicBezTo>
                  <a:cubicBezTo>
                    <a:pt x="15392" y="4004"/>
                    <a:pt x="15277" y="3947"/>
                    <a:pt x="15160" y="3947"/>
                  </a:cubicBezTo>
                  <a:cubicBezTo>
                    <a:pt x="15089" y="3947"/>
                    <a:pt x="15017" y="3968"/>
                    <a:pt x="14954" y="4013"/>
                  </a:cubicBezTo>
                  <a:cubicBezTo>
                    <a:pt x="15109" y="3882"/>
                    <a:pt x="15133" y="3656"/>
                    <a:pt x="15002" y="3501"/>
                  </a:cubicBezTo>
                  <a:cubicBezTo>
                    <a:pt x="14928" y="3414"/>
                    <a:pt x="14825" y="3368"/>
                    <a:pt x="14718" y="3368"/>
                  </a:cubicBezTo>
                  <a:cubicBezTo>
                    <a:pt x="14635" y="3368"/>
                    <a:pt x="14551" y="3396"/>
                    <a:pt x="14478" y="3453"/>
                  </a:cubicBezTo>
                  <a:cubicBezTo>
                    <a:pt x="14633" y="3322"/>
                    <a:pt x="14633" y="3084"/>
                    <a:pt x="14502" y="2929"/>
                  </a:cubicBezTo>
                  <a:cubicBezTo>
                    <a:pt x="14429" y="2856"/>
                    <a:pt x="14331" y="2821"/>
                    <a:pt x="14234" y="2821"/>
                  </a:cubicBezTo>
                  <a:cubicBezTo>
                    <a:pt x="14141" y="2821"/>
                    <a:pt x="14048" y="2853"/>
                    <a:pt x="13978" y="2917"/>
                  </a:cubicBezTo>
                  <a:cubicBezTo>
                    <a:pt x="14109" y="2763"/>
                    <a:pt x="14097" y="2525"/>
                    <a:pt x="13942" y="2394"/>
                  </a:cubicBezTo>
                  <a:cubicBezTo>
                    <a:pt x="13877" y="2334"/>
                    <a:pt x="13791" y="2304"/>
                    <a:pt x="13705" y="2304"/>
                  </a:cubicBezTo>
                  <a:cubicBezTo>
                    <a:pt x="13604" y="2304"/>
                    <a:pt x="13501" y="2345"/>
                    <a:pt x="13430" y="2429"/>
                  </a:cubicBezTo>
                  <a:cubicBezTo>
                    <a:pt x="13549" y="2263"/>
                    <a:pt x="13514" y="2036"/>
                    <a:pt x="13347" y="1917"/>
                  </a:cubicBezTo>
                  <a:cubicBezTo>
                    <a:pt x="13285" y="1869"/>
                    <a:pt x="13210" y="1846"/>
                    <a:pt x="13136" y="1846"/>
                  </a:cubicBezTo>
                  <a:cubicBezTo>
                    <a:pt x="13027" y="1846"/>
                    <a:pt x="12918" y="1896"/>
                    <a:pt x="12847" y="1989"/>
                  </a:cubicBezTo>
                  <a:cubicBezTo>
                    <a:pt x="12954" y="1834"/>
                    <a:pt x="12906" y="1596"/>
                    <a:pt x="12728" y="1489"/>
                  </a:cubicBezTo>
                  <a:cubicBezTo>
                    <a:pt x="12668" y="1451"/>
                    <a:pt x="12600" y="1432"/>
                    <a:pt x="12532" y="1432"/>
                  </a:cubicBezTo>
                  <a:cubicBezTo>
                    <a:pt x="12408" y="1432"/>
                    <a:pt x="12285" y="1493"/>
                    <a:pt x="12216" y="1608"/>
                  </a:cubicBezTo>
                  <a:cubicBezTo>
                    <a:pt x="12311" y="1429"/>
                    <a:pt x="12252" y="1203"/>
                    <a:pt x="12073" y="1108"/>
                  </a:cubicBezTo>
                  <a:cubicBezTo>
                    <a:pt x="12020" y="1083"/>
                    <a:pt x="11962" y="1071"/>
                    <a:pt x="11905" y="1071"/>
                  </a:cubicBezTo>
                  <a:cubicBezTo>
                    <a:pt x="11772" y="1071"/>
                    <a:pt x="11643" y="1137"/>
                    <a:pt x="11585" y="1263"/>
                  </a:cubicBezTo>
                  <a:lnTo>
                    <a:pt x="11561" y="1263"/>
                  </a:lnTo>
                  <a:cubicBezTo>
                    <a:pt x="11644" y="1084"/>
                    <a:pt x="11561" y="858"/>
                    <a:pt x="11371" y="786"/>
                  </a:cubicBezTo>
                  <a:cubicBezTo>
                    <a:pt x="11325" y="768"/>
                    <a:pt x="11276" y="759"/>
                    <a:pt x="11228" y="759"/>
                  </a:cubicBezTo>
                  <a:cubicBezTo>
                    <a:pt x="11086" y="759"/>
                    <a:pt x="10947" y="835"/>
                    <a:pt x="10894" y="977"/>
                  </a:cubicBezTo>
                  <a:lnTo>
                    <a:pt x="10882" y="977"/>
                  </a:lnTo>
                  <a:cubicBezTo>
                    <a:pt x="10942" y="786"/>
                    <a:pt x="10847" y="584"/>
                    <a:pt x="10656" y="524"/>
                  </a:cubicBezTo>
                  <a:cubicBezTo>
                    <a:pt x="10615" y="512"/>
                    <a:pt x="10573" y="505"/>
                    <a:pt x="10532" y="505"/>
                  </a:cubicBezTo>
                  <a:cubicBezTo>
                    <a:pt x="10381" y="505"/>
                    <a:pt x="10239" y="589"/>
                    <a:pt x="10192" y="739"/>
                  </a:cubicBezTo>
                  <a:lnTo>
                    <a:pt x="10180" y="739"/>
                  </a:lnTo>
                  <a:cubicBezTo>
                    <a:pt x="10228" y="548"/>
                    <a:pt x="10108" y="346"/>
                    <a:pt x="9918" y="298"/>
                  </a:cubicBezTo>
                  <a:cubicBezTo>
                    <a:pt x="9888" y="291"/>
                    <a:pt x="9858" y="288"/>
                    <a:pt x="9828" y="288"/>
                  </a:cubicBezTo>
                  <a:cubicBezTo>
                    <a:pt x="9659" y="288"/>
                    <a:pt x="9506" y="398"/>
                    <a:pt x="9466" y="560"/>
                  </a:cubicBezTo>
                  <a:lnTo>
                    <a:pt x="9454" y="560"/>
                  </a:lnTo>
                  <a:cubicBezTo>
                    <a:pt x="9489" y="370"/>
                    <a:pt x="9346" y="179"/>
                    <a:pt x="9156" y="143"/>
                  </a:cubicBezTo>
                  <a:cubicBezTo>
                    <a:pt x="9141" y="141"/>
                    <a:pt x="9126" y="141"/>
                    <a:pt x="9111" y="141"/>
                  </a:cubicBezTo>
                  <a:cubicBezTo>
                    <a:pt x="8936" y="141"/>
                    <a:pt x="8772" y="266"/>
                    <a:pt x="8739" y="441"/>
                  </a:cubicBezTo>
                  <a:lnTo>
                    <a:pt x="8727" y="441"/>
                  </a:lnTo>
                  <a:cubicBezTo>
                    <a:pt x="8739" y="239"/>
                    <a:pt x="8596" y="60"/>
                    <a:pt x="8394" y="48"/>
                  </a:cubicBezTo>
                  <a:cubicBezTo>
                    <a:pt x="8380" y="46"/>
                    <a:pt x="8366" y="46"/>
                    <a:pt x="8353" y="46"/>
                  </a:cubicBezTo>
                  <a:cubicBezTo>
                    <a:pt x="8168" y="46"/>
                    <a:pt x="8012" y="192"/>
                    <a:pt x="8001" y="370"/>
                  </a:cubicBezTo>
                  <a:lnTo>
                    <a:pt x="7977" y="370"/>
                  </a:lnTo>
                  <a:cubicBezTo>
                    <a:pt x="7977" y="167"/>
                    <a:pt x="7822" y="0"/>
                    <a:pt x="7620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4191000" y="-208225"/>
              <a:ext cx="290225" cy="130100"/>
            </a:xfrm>
            <a:custGeom>
              <a:rect b="b" l="l" r="r" t="t"/>
              <a:pathLst>
                <a:path extrusionOk="0" h="5204" w="11609">
                  <a:moveTo>
                    <a:pt x="5810" y="0"/>
                  </a:moveTo>
                  <a:cubicBezTo>
                    <a:pt x="0" y="0"/>
                    <a:pt x="310" y="5203"/>
                    <a:pt x="310" y="5203"/>
                  </a:cubicBezTo>
                  <a:lnTo>
                    <a:pt x="5810" y="3274"/>
                  </a:lnTo>
                  <a:lnTo>
                    <a:pt x="11299" y="5203"/>
                  </a:lnTo>
                  <a:cubicBezTo>
                    <a:pt x="11299" y="5203"/>
                    <a:pt x="11609" y="0"/>
                    <a:pt x="5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4191275" y="-208225"/>
              <a:ext cx="177725" cy="130100"/>
            </a:xfrm>
            <a:custGeom>
              <a:rect b="b" l="l" r="r" t="t"/>
              <a:pathLst>
                <a:path extrusionOk="0" h="5204" w="7109">
                  <a:moveTo>
                    <a:pt x="5811" y="0"/>
                  </a:moveTo>
                  <a:cubicBezTo>
                    <a:pt x="1" y="0"/>
                    <a:pt x="310" y="5203"/>
                    <a:pt x="310" y="5203"/>
                  </a:cubicBezTo>
                  <a:lnTo>
                    <a:pt x="5811" y="3274"/>
                  </a:lnTo>
                  <a:lnTo>
                    <a:pt x="6252" y="3429"/>
                  </a:lnTo>
                  <a:cubicBezTo>
                    <a:pt x="6835" y="2834"/>
                    <a:pt x="7109" y="2346"/>
                    <a:pt x="6716" y="2108"/>
                  </a:cubicBezTo>
                  <a:cubicBezTo>
                    <a:pt x="6301" y="1865"/>
                    <a:pt x="5677" y="1799"/>
                    <a:pt x="5045" y="1799"/>
                  </a:cubicBezTo>
                  <a:cubicBezTo>
                    <a:pt x="4299" y="1799"/>
                    <a:pt x="3542" y="1891"/>
                    <a:pt x="3101" y="1891"/>
                  </a:cubicBezTo>
                  <a:cubicBezTo>
                    <a:pt x="2704" y="1891"/>
                    <a:pt x="2563" y="1817"/>
                    <a:pt x="2918" y="1536"/>
                  </a:cubicBezTo>
                  <a:cubicBezTo>
                    <a:pt x="4001" y="691"/>
                    <a:pt x="6264" y="36"/>
                    <a:pt x="6264" y="36"/>
                  </a:cubicBezTo>
                  <a:cubicBezTo>
                    <a:pt x="6252" y="24"/>
                    <a:pt x="6240" y="24"/>
                    <a:pt x="6228" y="12"/>
                  </a:cubicBezTo>
                  <a:cubicBezTo>
                    <a:pt x="6085" y="12"/>
                    <a:pt x="5942" y="0"/>
                    <a:pt x="581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4144250" y="-35350"/>
              <a:ext cx="83975" cy="79625"/>
            </a:xfrm>
            <a:custGeom>
              <a:rect b="b" l="l" r="r" t="t"/>
              <a:pathLst>
                <a:path extrusionOk="0" h="3185" w="3359">
                  <a:moveTo>
                    <a:pt x="1410" y="0"/>
                  </a:moveTo>
                  <a:cubicBezTo>
                    <a:pt x="1148" y="0"/>
                    <a:pt x="895" y="74"/>
                    <a:pt x="679" y="229"/>
                  </a:cubicBezTo>
                  <a:cubicBezTo>
                    <a:pt x="60" y="681"/>
                    <a:pt x="1" y="1670"/>
                    <a:pt x="548" y="2408"/>
                  </a:cubicBezTo>
                  <a:cubicBezTo>
                    <a:pt x="909" y="2909"/>
                    <a:pt x="1445" y="3184"/>
                    <a:pt x="1949" y="3184"/>
                  </a:cubicBezTo>
                  <a:cubicBezTo>
                    <a:pt x="2211" y="3184"/>
                    <a:pt x="2464" y="3110"/>
                    <a:pt x="2680" y="2955"/>
                  </a:cubicBezTo>
                  <a:cubicBezTo>
                    <a:pt x="3299" y="2515"/>
                    <a:pt x="3358" y="1539"/>
                    <a:pt x="2811" y="777"/>
                  </a:cubicBezTo>
                  <a:cubicBezTo>
                    <a:pt x="2450" y="275"/>
                    <a:pt x="1914" y="0"/>
                    <a:pt x="1410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4146625" y="-16150"/>
              <a:ext cx="54800" cy="60550"/>
            </a:xfrm>
            <a:custGeom>
              <a:rect b="b" l="l" r="r" t="t"/>
              <a:pathLst>
                <a:path extrusionOk="0" h="2422" w="2192">
                  <a:moveTo>
                    <a:pt x="331" y="0"/>
                  </a:moveTo>
                  <a:cubicBezTo>
                    <a:pt x="280" y="0"/>
                    <a:pt x="229" y="3"/>
                    <a:pt x="180" y="9"/>
                  </a:cubicBezTo>
                  <a:cubicBezTo>
                    <a:pt x="1" y="497"/>
                    <a:pt x="84" y="1140"/>
                    <a:pt x="465" y="1664"/>
                  </a:cubicBezTo>
                  <a:cubicBezTo>
                    <a:pt x="834" y="2151"/>
                    <a:pt x="1370" y="2422"/>
                    <a:pt x="1867" y="2422"/>
                  </a:cubicBezTo>
                  <a:cubicBezTo>
                    <a:pt x="1916" y="2422"/>
                    <a:pt x="1965" y="2419"/>
                    <a:pt x="2013" y="2414"/>
                  </a:cubicBezTo>
                  <a:cubicBezTo>
                    <a:pt x="2192" y="1926"/>
                    <a:pt x="2120" y="1283"/>
                    <a:pt x="1727" y="771"/>
                  </a:cubicBezTo>
                  <a:cubicBezTo>
                    <a:pt x="1371" y="263"/>
                    <a:pt x="828" y="0"/>
                    <a:pt x="331" y="0"/>
                  </a:cubicBezTo>
                  <a:close/>
                </a:path>
              </a:pathLst>
            </a:custGeom>
            <a:solidFill>
              <a:srgbClr val="33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4198725" y="-155575"/>
              <a:ext cx="274775" cy="315875"/>
            </a:xfrm>
            <a:custGeom>
              <a:rect b="b" l="l" r="r" t="t"/>
              <a:pathLst>
                <a:path extrusionOk="0" h="12635" w="10991">
                  <a:moveTo>
                    <a:pt x="5441" y="1"/>
                  </a:moveTo>
                  <a:cubicBezTo>
                    <a:pt x="4953" y="1"/>
                    <a:pt x="1641" y="113"/>
                    <a:pt x="1" y="3097"/>
                  </a:cubicBezTo>
                  <a:cubicBezTo>
                    <a:pt x="405" y="7622"/>
                    <a:pt x="834" y="10289"/>
                    <a:pt x="1965" y="11074"/>
                  </a:cubicBezTo>
                  <a:cubicBezTo>
                    <a:pt x="3096" y="11884"/>
                    <a:pt x="4930" y="12634"/>
                    <a:pt x="5501" y="12634"/>
                  </a:cubicBezTo>
                  <a:cubicBezTo>
                    <a:pt x="6061" y="12634"/>
                    <a:pt x="7894" y="11884"/>
                    <a:pt x="9026" y="11074"/>
                  </a:cubicBezTo>
                  <a:cubicBezTo>
                    <a:pt x="10157" y="10277"/>
                    <a:pt x="10585" y="7622"/>
                    <a:pt x="10990" y="3097"/>
                  </a:cubicBezTo>
                  <a:cubicBezTo>
                    <a:pt x="9360" y="113"/>
                    <a:pt x="6050" y="1"/>
                    <a:pt x="5562" y="1"/>
                  </a:cubicBezTo>
                  <a:cubicBezTo>
                    <a:pt x="5522" y="1"/>
                    <a:pt x="5501" y="2"/>
                    <a:pt x="5501" y="2"/>
                  </a:cubicBezTo>
                  <a:cubicBezTo>
                    <a:pt x="5501" y="2"/>
                    <a:pt x="5480" y="1"/>
                    <a:pt x="5441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4290675" y="66925"/>
              <a:ext cx="91750" cy="29075"/>
            </a:xfrm>
            <a:custGeom>
              <a:rect b="b" l="l" r="r" t="t"/>
              <a:pathLst>
                <a:path extrusionOk="0" h="1163" w="3670">
                  <a:moveTo>
                    <a:pt x="235" y="0"/>
                  </a:moveTo>
                  <a:cubicBezTo>
                    <a:pt x="87" y="0"/>
                    <a:pt x="1" y="177"/>
                    <a:pt x="97" y="305"/>
                  </a:cubicBezTo>
                  <a:cubicBezTo>
                    <a:pt x="490" y="817"/>
                    <a:pt x="1121" y="1162"/>
                    <a:pt x="1835" y="1162"/>
                  </a:cubicBezTo>
                  <a:cubicBezTo>
                    <a:pt x="2550" y="1162"/>
                    <a:pt x="3169" y="817"/>
                    <a:pt x="3573" y="305"/>
                  </a:cubicBezTo>
                  <a:cubicBezTo>
                    <a:pt x="3670" y="177"/>
                    <a:pt x="3574" y="0"/>
                    <a:pt x="3432" y="0"/>
                  </a:cubicBezTo>
                  <a:cubicBezTo>
                    <a:pt x="3416" y="0"/>
                    <a:pt x="3400" y="3"/>
                    <a:pt x="3383" y="7"/>
                  </a:cubicBezTo>
                  <a:cubicBezTo>
                    <a:pt x="2871" y="127"/>
                    <a:pt x="2359" y="186"/>
                    <a:pt x="1823" y="186"/>
                  </a:cubicBezTo>
                  <a:cubicBezTo>
                    <a:pt x="1287" y="186"/>
                    <a:pt x="776" y="127"/>
                    <a:pt x="287" y="7"/>
                  </a:cubicBezTo>
                  <a:cubicBezTo>
                    <a:pt x="269" y="3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4310050" y="-775"/>
              <a:ext cx="41400" cy="53550"/>
            </a:xfrm>
            <a:custGeom>
              <a:rect b="b" l="l" r="r" t="t"/>
              <a:pathLst>
                <a:path extrusionOk="0" h="2142" w="1656">
                  <a:moveTo>
                    <a:pt x="810" y="1"/>
                  </a:moveTo>
                  <a:cubicBezTo>
                    <a:pt x="810" y="1"/>
                    <a:pt x="1" y="1501"/>
                    <a:pt x="322" y="2073"/>
                  </a:cubicBezTo>
                  <a:cubicBezTo>
                    <a:pt x="360" y="2121"/>
                    <a:pt x="430" y="2141"/>
                    <a:pt x="519" y="2141"/>
                  </a:cubicBezTo>
                  <a:cubicBezTo>
                    <a:pt x="907" y="2141"/>
                    <a:pt x="1655" y="1763"/>
                    <a:pt x="1655" y="1763"/>
                  </a:cubicBezTo>
                  <a:lnTo>
                    <a:pt x="1655" y="1763"/>
                  </a:lnTo>
                  <a:cubicBezTo>
                    <a:pt x="1655" y="1763"/>
                    <a:pt x="1387" y="1863"/>
                    <a:pt x="982" y="1863"/>
                  </a:cubicBezTo>
                  <a:cubicBezTo>
                    <a:pt x="847" y="1863"/>
                    <a:pt x="697" y="1852"/>
                    <a:pt x="536" y="1822"/>
                  </a:cubicBezTo>
                  <a:cubicBezTo>
                    <a:pt x="310" y="1787"/>
                    <a:pt x="810" y="1"/>
                    <a:pt x="810" y="1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4444300" y="-35350"/>
              <a:ext cx="84250" cy="79625"/>
            </a:xfrm>
            <a:custGeom>
              <a:rect b="b" l="l" r="r" t="t"/>
              <a:pathLst>
                <a:path extrusionOk="0" h="3185" w="3370">
                  <a:moveTo>
                    <a:pt x="1957" y="0"/>
                  </a:moveTo>
                  <a:cubicBezTo>
                    <a:pt x="1456" y="0"/>
                    <a:pt x="920" y="275"/>
                    <a:pt x="560" y="777"/>
                  </a:cubicBezTo>
                  <a:cubicBezTo>
                    <a:pt x="0" y="1539"/>
                    <a:pt x="60" y="2515"/>
                    <a:pt x="691" y="2955"/>
                  </a:cubicBezTo>
                  <a:cubicBezTo>
                    <a:pt x="902" y="3110"/>
                    <a:pt x="1153" y="3184"/>
                    <a:pt x="1413" y="3184"/>
                  </a:cubicBezTo>
                  <a:cubicBezTo>
                    <a:pt x="1915" y="3184"/>
                    <a:pt x="2454" y="2909"/>
                    <a:pt x="2822" y="2408"/>
                  </a:cubicBezTo>
                  <a:cubicBezTo>
                    <a:pt x="3370" y="1670"/>
                    <a:pt x="3310" y="681"/>
                    <a:pt x="2679" y="229"/>
                  </a:cubicBezTo>
                  <a:cubicBezTo>
                    <a:pt x="2468" y="74"/>
                    <a:pt x="2217" y="0"/>
                    <a:pt x="1957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4235925" y="7575"/>
              <a:ext cx="56000" cy="37825"/>
            </a:xfrm>
            <a:custGeom>
              <a:rect b="b" l="l" r="r" t="t"/>
              <a:pathLst>
                <a:path extrusionOk="0" h="1513" w="2240">
                  <a:moveTo>
                    <a:pt x="1120" y="0"/>
                  </a:moveTo>
                  <a:cubicBezTo>
                    <a:pt x="501" y="0"/>
                    <a:pt x="1" y="334"/>
                    <a:pt x="1" y="750"/>
                  </a:cubicBezTo>
                  <a:cubicBezTo>
                    <a:pt x="1" y="1167"/>
                    <a:pt x="501" y="1512"/>
                    <a:pt x="1120" y="1512"/>
                  </a:cubicBezTo>
                  <a:cubicBezTo>
                    <a:pt x="1751" y="1512"/>
                    <a:pt x="2239" y="1167"/>
                    <a:pt x="2239" y="750"/>
                  </a:cubicBezTo>
                  <a:cubicBezTo>
                    <a:pt x="2239" y="334"/>
                    <a:pt x="1751" y="0"/>
                    <a:pt x="1120" y="0"/>
                  </a:cubicBezTo>
                  <a:close/>
                </a:path>
              </a:pathLst>
            </a:custGeom>
            <a:solidFill>
              <a:srgbClr val="93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4380900" y="7575"/>
              <a:ext cx="55675" cy="37825"/>
            </a:xfrm>
            <a:custGeom>
              <a:rect b="b" l="l" r="r" t="t"/>
              <a:pathLst>
                <a:path extrusionOk="0" h="1513" w="2227">
                  <a:moveTo>
                    <a:pt x="1107" y="0"/>
                  </a:moveTo>
                  <a:cubicBezTo>
                    <a:pt x="488" y="0"/>
                    <a:pt x="0" y="334"/>
                    <a:pt x="0" y="750"/>
                  </a:cubicBezTo>
                  <a:cubicBezTo>
                    <a:pt x="0" y="1167"/>
                    <a:pt x="488" y="1512"/>
                    <a:pt x="1107" y="1512"/>
                  </a:cubicBezTo>
                  <a:cubicBezTo>
                    <a:pt x="1727" y="1512"/>
                    <a:pt x="2227" y="1167"/>
                    <a:pt x="2227" y="750"/>
                  </a:cubicBezTo>
                  <a:cubicBezTo>
                    <a:pt x="2227" y="334"/>
                    <a:pt x="1739" y="0"/>
                    <a:pt x="1107" y="0"/>
                  </a:cubicBezTo>
                  <a:close/>
                </a:path>
              </a:pathLst>
            </a:custGeom>
            <a:solidFill>
              <a:srgbClr val="93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4222550" y="-87350"/>
              <a:ext cx="76800" cy="31850"/>
            </a:xfrm>
            <a:custGeom>
              <a:rect b="b" l="l" r="r" t="t"/>
              <a:pathLst>
                <a:path extrusionOk="0" h="1274" w="3072">
                  <a:moveTo>
                    <a:pt x="1612" y="0"/>
                  </a:moveTo>
                  <a:cubicBezTo>
                    <a:pt x="761" y="0"/>
                    <a:pt x="23" y="766"/>
                    <a:pt x="0" y="1273"/>
                  </a:cubicBezTo>
                  <a:cubicBezTo>
                    <a:pt x="516" y="782"/>
                    <a:pt x="1117" y="635"/>
                    <a:pt x="1651" y="635"/>
                  </a:cubicBezTo>
                  <a:cubicBezTo>
                    <a:pt x="2435" y="635"/>
                    <a:pt x="3072" y="952"/>
                    <a:pt x="3072" y="952"/>
                  </a:cubicBezTo>
                  <a:cubicBezTo>
                    <a:pt x="2625" y="253"/>
                    <a:pt x="2100" y="0"/>
                    <a:pt x="1612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4373450" y="-87350"/>
              <a:ext cx="76525" cy="31850"/>
            </a:xfrm>
            <a:custGeom>
              <a:rect b="b" l="l" r="r" t="t"/>
              <a:pathLst>
                <a:path extrusionOk="0" h="1274" w="3061">
                  <a:moveTo>
                    <a:pt x="1455" y="0"/>
                  </a:moveTo>
                  <a:cubicBezTo>
                    <a:pt x="967" y="0"/>
                    <a:pt x="443" y="253"/>
                    <a:pt x="1" y="952"/>
                  </a:cubicBezTo>
                  <a:cubicBezTo>
                    <a:pt x="1" y="952"/>
                    <a:pt x="638" y="635"/>
                    <a:pt x="1419" y="635"/>
                  </a:cubicBezTo>
                  <a:cubicBezTo>
                    <a:pt x="1951" y="635"/>
                    <a:pt x="2550" y="782"/>
                    <a:pt x="3060" y="1273"/>
                  </a:cubicBezTo>
                  <a:cubicBezTo>
                    <a:pt x="3045" y="766"/>
                    <a:pt x="2305" y="0"/>
                    <a:pt x="1455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4363625" y="-36950"/>
              <a:ext cx="80100" cy="25500"/>
            </a:xfrm>
            <a:custGeom>
              <a:rect b="b" l="l" r="r" t="t"/>
              <a:pathLst>
                <a:path extrusionOk="0" h="1020" w="3204">
                  <a:moveTo>
                    <a:pt x="1782" y="1"/>
                  </a:moveTo>
                  <a:cubicBezTo>
                    <a:pt x="717" y="1"/>
                    <a:pt x="1" y="912"/>
                    <a:pt x="1" y="912"/>
                  </a:cubicBezTo>
                  <a:cubicBezTo>
                    <a:pt x="1" y="912"/>
                    <a:pt x="550" y="1019"/>
                    <a:pt x="1238" y="1019"/>
                  </a:cubicBezTo>
                  <a:cubicBezTo>
                    <a:pt x="1885" y="1019"/>
                    <a:pt x="2655" y="924"/>
                    <a:pt x="3203" y="555"/>
                  </a:cubicBezTo>
                  <a:cubicBezTo>
                    <a:pt x="2690" y="147"/>
                    <a:pt x="2208" y="1"/>
                    <a:pt x="1782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4377025" y="-37000"/>
              <a:ext cx="53000" cy="25575"/>
            </a:xfrm>
            <a:custGeom>
              <a:rect b="b" l="l" r="r" t="t"/>
              <a:pathLst>
                <a:path extrusionOk="0" h="1023" w="2120">
                  <a:moveTo>
                    <a:pt x="1230" y="0"/>
                  </a:moveTo>
                  <a:cubicBezTo>
                    <a:pt x="734" y="0"/>
                    <a:pt x="319" y="202"/>
                    <a:pt x="12" y="414"/>
                  </a:cubicBezTo>
                  <a:cubicBezTo>
                    <a:pt x="12" y="438"/>
                    <a:pt x="0" y="474"/>
                    <a:pt x="0" y="497"/>
                  </a:cubicBezTo>
                  <a:cubicBezTo>
                    <a:pt x="0" y="676"/>
                    <a:pt x="48" y="843"/>
                    <a:pt x="131" y="1009"/>
                  </a:cubicBezTo>
                  <a:cubicBezTo>
                    <a:pt x="286" y="1016"/>
                    <a:pt x="459" y="1022"/>
                    <a:pt x="642" y="1022"/>
                  </a:cubicBezTo>
                  <a:cubicBezTo>
                    <a:pt x="1092" y="1022"/>
                    <a:pt x="1603" y="986"/>
                    <a:pt x="2060" y="843"/>
                  </a:cubicBezTo>
                  <a:cubicBezTo>
                    <a:pt x="2084" y="735"/>
                    <a:pt x="2120" y="616"/>
                    <a:pt x="2120" y="497"/>
                  </a:cubicBezTo>
                  <a:cubicBezTo>
                    <a:pt x="2120" y="390"/>
                    <a:pt x="2096" y="283"/>
                    <a:pt x="2060" y="188"/>
                  </a:cubicBezTo>
                  <a:cubicBezTo>
                    <a:pt x="1764" y="54"/>
                    <a:pt x="1486" y="0"/>
                    <a:pt x="1230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4363625" y="-40500"/>
              <a:ext cx="80400" cy="26375"/>
            </a:xfrm>
            <a:custGeom>
              <a:rect b="b" l="l" r="r" t="t"/>
              <a:pathLst>
                <a:path extrusionOk="0" h="1055" w="3216">
                  <a:moveTo>
                    <a:pt x="1752" y="0"/>
                  </a:moveTo>
                  <a:cubicBezTo>
                    <a:pt x="1669" y="0"/>
                    <a:pt x="1586" y="6"/>
                    <a:pt x="1501" y="18"/>
                  </a:cubicBezTo>
                  <a:cubicBezTo>
                    <a:pt x="1191" y="54"/>
                    <a:pt x="882" y="197"/>
                    <a:pt x="632" y="375"/>
                  </a:cubicBezTo>
                  <a:cubicBezTo>
                    <a:pt x="370" y="554"/>
                    <a:pt x="155" y="780"/>
                    <a:pt x="1" y="1054"/>
                  </a:cubicBezTo>
                  <a:cubicBezTo>
                    <a:pt x="251" y="864"/>
                    <a:pt x="489" y="709"/>
                    <a:pt x="751" y="566"/>
                  </a:cubicBezTo>
                  <a:cubicBezTo>
                    <a:pt x="1001" y="423"/>
                    <a:pt x="1287" y="340"/>
                    <a:pt x="1548" y="304"/>
                  </a:cubicBezTo>
                  <a:cubicBezTo>
                    <a:pt x="1635" y="297"/>
                    <a:pt x="1721" y="293"/>
                    <a:pt x="1807" y="293"/>
                  </a:cubicBezTo>
                  <a:cubicBezTo>
                    <a:pt x="2005" y="293"/>
                    <a:pt x="2199" y="314"/>
                    <a:pt x="2382" y="363"/>
                  </a:cubicBezTo>
                  <a:cubicBezTo>
                    <a:pt x="2537" y="387"/>
                    <a:pt x="2668" y="459"/>
                    <a:pt x="2799" y="506"/>
                  </a:cubicBezTo>
                  <a:cubicBezTo>
                    <a:pt x="2953" y="566"/>
                    <a:pt x="3072" y="637"/>
                    <a:pt x="3215" y="697"/>
                  </a:cubicBezTo>
                  <a:cubicBezTo>
                    <a:pt x="3108" y="590"/>
                    <a:pt x="2989" y="471"/>
                    <a:pt x="2870" y="387"/>
                  </a:cubicBezTo>
                  <a:cubicBezTo>
                    <a:pt x="2739" y="292"/>
                    <a:pt x="2608" y="197"/>
                    <a:pt x="2453" y="149"/>
                  </a:cubicBezTo>
                  <a:cubicBezTo>
                    <a:pt x="2231" y="51"/>
                    <a:pt x="1996" y="0"/>
                    <a:pt x="1752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4228800" y="-36950"/>
              <a:ext cx="80075" cy="25500"/>
            </a:xfrm>
            <a:custGeom>
              <a:rect b="b" l="l" r="r" t="t"/>
              <a:pathLst>
                <a:path extrusionOk="0" h="1020" w="3203">
                  <a:moveTo>
                    <a:pt x="1426" y="1"/>
                  </a:moveTo>
                  <a:cubicBezTo>
                    <a:pt x="1000" y="1"/>
                    <a:pt x="517" y="147"/>
                    <a:pt x="0" y="555"/>
                  </a:cubicBezTo>
                  <a:cubicBezTo>
                    <a:pt x="554" y="924"/>
                    <a:pt x="1324" y="1019"/>
                    <a:pt x="1970" y="1019"/>
                  </a:cubicBezTo>
                  <a:cubicBezTo>
                    <a:pt x="2656" y="1019"/>
                    <a:pt x="3203" y="912"/>
                    <a:pt x="3203" y="912"/>
                  </a:cubicBezTo>
                  <a:cubicBezTo>
                    <a:pt x="3203" y="912"/>
                    <a:pt x="2492" y="1"/>
                    <a:pt x="1426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4242175" y="-37000"/>
              <a:ext cx="53025" cy="25575"/>
            </a:xfrm>
            <a:custGeom>
              <a:rect b="b" l="l" r="r" t="t"/>
              <a:pathLst>
                <a:path extrusionOk="0" h="1023" w="2121">
                  <a:moveTo>
                    <a:pt x="891" y="0"/>
                  </a:moveTo>
                  <a:cubicBezTo>
                    <a:pt x="634" y="0"/>
                    <a:pt x="356" y="54"/>
                    <a:pt x="60" y="188"/>
                  </a:cubicBezTo>
                  <a:cubicBezTo>
                    <a:pt x="25" y="283"/>
                    <a:pt x="1" y="390"/>
                    <a:pt x="1" y="497"/>
                  </a:cubicBezTo>
                  <a:cubicBezTo>
                    <a:pt x="1" y="616"/>
                    <a:pt x="37" y="735"/>
                    <a:pt x="60" y="843"/>
                  </a:cubicBezTo>
                  <a:cubicBezTo>
                    <a:pt x="534" y="986"/>
                    <a:pt x="1044" y="1022"/>
                    <a:pt x="1488" y="1022"/>
                  </a:cubicBezTo>
                  <a:cubicBezTo>
                    <a:pt x="1668" y="1022"/>
                    <a:pt x="1838" y="1016"/>
                    <a:pt x="1989" y="1009"/>
                  </a:cubicBezTo>
                  <a:cubicBezTo>
                    <a:pt x="2073" y="843"/>
                    <a:pt x="2120" y="676"/>
                    <a:pt x="2120" y="497"/>
                  </a:cubicBezTo>
                  <a:cubicBezTo>
                    <a:pt x="2120" y="474"/>
                    <a:pt x="2108" y="438"/>
                    <a:pt x="2108" y="414"/>
                  </a:cubicBezTo>
                  <a:cubicBezTo>
                    <a:pt x="1802" y="202"/>
                    <a:pt x="1387" y="0"/>
                    <a:pt x="891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4228500" y="-40200"/>
              <a:ext cx="80375" cy="26075"/>
            </a:xfrm>
            <a:custGeom>
              <a:rect b="b" l="l" r="r" t="t"/>
              <a:pathLst>
                <a:path extrusionOk="0" h="1043" w="3215">
                  <a:moveTo>
                    <a:pt x="1466" y="0"/>
                  </a:moveTo>
                  <a:cubicBezTo>
                    <a:pt x="1222" y="0"/>
                    <a:pt x="975" y="51"/>
                    <a:pt x="762" y="149"/>
                  </a:cubicBezTo>
                  <a:cubicBezTo>
                    <a:pt x="596" y="209"/>
                    <a:pt x="476" y="316"/>
                    <a:pt x="345" y="387"/>
                  </a:cubicBezTo>
                  <a:cubicBezTo>
                    <a:pt x="215" y="482"/>
                    <a:pt x="107" y="602"/>
                    <a:pt x="0" y="697"/>
                  </a:cubicBezTo>
                  <a:cubicBezTo>
                    <a:pt x="155" y="637"/>
                    <a:pt x="286" y="566"/>
                    <a:pt x="417" y="506"/>
                  </a:cubicBezTo>
                  <a:cubicBezTo>
                    <a:pt x="572" y="459"/>
                    <a:pt x="691" y="399"/>
                    <a:pt x="834" y="375"/>
                  </a:cubicBezTo>
                  <a:cubicBezTo>
                    <a:pt x="1011" y="316"/>
                    <a:pt x="1188" y="294"/>
                    <a:pt x="1360" y="294"/>
                  </a:cubicBezTo>
                  <a:cubicBezTo>
                    <a:pt x="1465" y="294"/>
                    <a:pt x="1568" y="302"/>
                    <a:pt x="1667" y="316"/>
                  </a:cubicBezTo>
                  <a:cubicBezTo>
                    <a:pt x="1953" y="340"/>
                    <a:pt x="2215" y="435"/>
                    <a:pt x="2477" y="566"/>
                  </a:cubicBezTo>
                  <a:cubicBezTo>
                    <a:pt x="2727" y="685"/>
                    <a:pt x="2977" y="852"/>
                    <a:pt x="3215" y="1042"/>
                  </a:cubicBezTo>
                  <a:cubicBezTo>
                    <a:pt x="3072" y="780"/>
                    <a:pt x="2846" y="542"/>
                    <a:pt x="2596" y="375"/>
                  </a:cubicBezTo>
                  <a:cubicBezTo>
                    <a:pt x="2346" y="197"/>
                    <a:pt x="2048" y="66"/>
                    <a:pt x="1715" y="18"/>
                  </a:cubicBezTo>
                  <a:cubicBezTo>
                    <a:pt x="1633" y="6"/>
                    <a:pt x="1550" y="0"/>
                    <a:pt x="1466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4471075" y="-16150"/>
              <a:ext cx="54800" cy="60550"/>
            </a:xfrm>
            <a:custGeom>
              <a:rect b="b" l="l" r="r" t="t"/>
              <a:pathLst>
                <a:path extrusionOk="0" h="2422" w="2192">
                  <a:moveTo>
                    <a:pt x="1862" y="0"/>
                  </a:moveTo>
                  <a:cubicBezTo>
                    <a:pt x="1366" y="0"/>
                    <a:pt x="832" y="263"/>
                    <a:pt x="465" y="771"/>
                  </a:cubicBezTo>
                  <a:cubicBezTo>
                    <a:pt x="84" y="1283"/>
                    <a:pt x="1" y="1926"/>
                    <a:pt x="179" y="2414"/>
                  </a:cubicBezTo>
                  <a:cubicBezTo>
                    <a:pt x="228" y="2419"/>
                    <a:pt x="277" y="2422"/>
                    <a:pt x="326" y="2422"/>
                  </a:cubicBezTo>
                  <a:cubicBezTo>
                    <a:pt x="823" y="2422"/>
                    <a:pt x="1359" y="2151"/>
                    <a:pt x="1727" y="1664"/>
                  </a:cubicBezTo>
                  <a:cubicBezTo>
                    <a:pt x="2120" y="1140"/>
                    <a:pt x="2192" y="497"/>
                    <a:pt x="2013" y="9"/>
                  </a:cubicBezTo>
                  <a:cubicBezTo>
                    <a:pt x="1963" y="3"/>
                    <a:pt x="1913" y="0"/>
                    <a:pt x="1862" y="0"/>
                  </a:cubicBezTo>
                  <a:close/>
                </a:path>
              </a:pathLst>
            </a:custGeom>
            <a:solidFill>
              <a:srgbClr val="33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4229675" y="-155575"/>
              <a:ext cx="298875" cy="301550"/>
            </a:xfrm>
            <a:custGeom>
              <a:rect b="b" l="l" r="r" t="t"/>
              <a:pathLst>
                <a:path extrusionOk="0" h="12062" w="11955">
                  <a:moveTo>
                    <a:pt x="4213" y="1"/>
                  </a:moveTo>
                  <a:cubicBezTo>
                    <a:pt x="3831" y="1"/>
                    <a:pt x="1741" y="69"/>
                    <a:pt x="60" y="1502"/>
                  </a:cubicBezTo>
                  <a:cubicBezTo>
                    <a:pt x="1" y="3704"/>
                    <a:pt x="48" y="9360"/>
                    <a:pt x="2037" y="10812"/>
                  </a:cubicBezTo>
                  <a:cubicBezTo>
                    <a:pt x="3472" y="11838"/>
                    <a:pt x="4653" y="12061"/>
                    <a:pt x="5398" y="12061"/>
                  </a:cubicBezTo>
                  <a:cubicBezTo>
                    <a:pt x="5933" y="12061"/>
                    <a:pt x="6244" y="11947"/>
                    <a:pt x="6264" y="11932"/>
                  </a:cubicBezTo>
                  <a:cubicBezTo>
                    <a:pt x="6799" y="11682"/>
                    <a:pt x="7359" y="11372"/>
                    <a:pt x="7788" y="11062"/>
                  </a:cubicBezTo>
                  <a:cubicBezTo>
                    <a:pt x="8454" y="10586"/>
                    <a:pt x="8871" y="9467"/>
                    <a:pt x="9204" y="7693"/>
                  </a:cubicBezTo>
                  <a:cubicBezTo>
                    <a:pt x="9228" y="7705"/>
                    <a:pt x="9240" y="7741"/>
                    <a:pt x="9276" y="7753"/>
                  </a:cubicBezTo>
                  <a:cubicBezTo>
                    <a:pt x="9490" y="7913"/>
                    <a:pt x="9744" y="7990"/>
                    <a:pt x="10007" y="7990"/>
                  </a:cubicBezTo>
                  <a:cubicBezTo>
                    <a:pt x="10507" y="7990"/>
                    <a:pt x="11041" y="7715"/>
                    <a:pt x="11407" y="7217"/>
                  </a:cubicBezTo>
                  <a:cubicBezTo>
                    <a:pt x="11955" y="6467"/>
                    <a:pt x="11895" y="5478"/>
                    <a:pt x="11264" y="5038"/>
                  </a:cubicBezTo>
                  <a:cubicBezTo>
                    <a:pt x="11052" y="4883"/>
                    <a:pt x="10801" y="4808"/>
                    <a:pt x="10542" y="4808"/>
                  </a:cubicBezTo>
                  <a:cubicBezTo>
                    <a:pt x="10207" y="4808"/>
                    <a:pt x="9857" y="4933"/>
                    <a:pt x="9562" y="5169"/>
                  </a:cubicBezTo>
                  <a:cubicBezTo>
                    <a:pt x="9633" y="4526"/>
                    <a:pt x="9693" y="3847"/>
                    <a:pt x="9764" y="3097"/>
                  </a:cubicBezTo>
                  <a:cubicBezTo>
                    <a:pt x="8145" y="113"/>
                    <a:pt x="4825" y="1"/>
                    <a:pt x="4336" y="1"/>
                  </a:cubicBezTo>
                  <a:cubicBezTo>
                    <a:pt x="4296" y="1"/>
                    <a:pt x="4275" y="2"/>
                    <a:pt x="4275" y="2"/>
                  </a:cubicBezTo>
                  <a:cubicBezTo>
                    <a:pt x="4275" y="2"/>
                    <a:pt x="4254" y="1"/>
                    <a:pt x="421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4335650" y="-431050"/>
              <a:ext cx="837025" cy="1002700"/>
            </a:xfrm>
            <a:custGeom>
              <a:rect b="b" l="l" r="r" t="t"/>
              <a:pathLst>
                <a:path extrusionOk="0" h="40108" w="33481">
                  <a:moveTo>
                    <a:pt x="28429" y="0"/>
                  </a:moveTo>
                  <a:cubicBezTo>
                    <a:pt x="28359" y="0"/>
                    <a:pt x="28289" y="6"/>
                    <a:pt x="28218" y="19"/>
                  </a:cubicBezTo>
                  <a:lnTo>
                    <a:pt x="22980" y="960"/>
                  </a:lnTo>
                  <a:cubicBezTo>
                    <a:pt x="22348" y="1079"/>
                    <a:pt x="21908" y="1686"/>
                    <a:pt x="22015" y="2329"/>
                  </a:cubicBezTo>
                  <a:lnTo>
                    <a:pt x="25051" y="21391"/>
                  </a:lnTo>
                  <a:lnTo>
                    <a:pt x="12716" y="24641"/>
                  </a:lnTo>
                  <a:cubicBezTo>
                    <a:pt x="12253" y="24616"/>
                    <a:pt x="11774" y="24605"/>
                    <a:pt x="11284" y="24605"/>
                  </a:cubicBezTo>
                  <a:cubicBezTo>
                    <a:pt x="6185" y="24605"/>
                    <a:pt x="0" y="25844"/>
                    <a:pt x="0" y="25844"/>
                  </a:cubicBezTo>
                  <a:lnTo>
                    <a:pt x="0" y="40108"/>
                  </a:lnTo>
                  <a:lnTo>
                    <a:pt x="9787" y="40108"/>
                  </a:lnTo>
                  <a:cubicBezTo>
                    <a:pt x="11240" y="35488"/>
                    <a:pt x="13609" y="33940"/>
                    <a:pt x="13609" y="33940"/>
                  </a:cubicBezTo>
                  <a:lnTo>
                    <a:pt x="29730" y="29082"/>
                  </a:lnTo>
                  <a:cubicBezTo>
                    <a:pt x="32028" y="28404"/>
                    <a:pt x="33481" y="26106"/>
                    <a:pt x="33100" y="23725"/>
                  </a:cubicBezTo>
                  <a:lnTo>
                    <a:pt x="29623" y="1019"/>
                  </a:lnTo>
                  <a:cubicBezTo>
                    <a:pt x="29528" y="424"/>
                    <a:pt x="29005" y="0"/>
                    <a:pt x="28429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4902100" y="-306450"/>
              <a:ext cx="189325" cy="33650"/>
            </a:xfrm>
            <a:custGeom>
              <a:rect b="b" l="l" r="r" t="t"/>
              <a:pathLst>
                <a:path extrusionOk="0" fill="none" h="1346" w="7573">
                  <a:moveTo>
                    <a:pt x="0" y="1346"/>
                  </a:moveTo>
                  <a:lnTo>
                    <a:pt x="7572" y="0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4979475" y="-419275"/>
              <a:ext cx="24425" cy="128325"/>
            </a:xfrm>
            <a:custGeom>
              <a:rect b="b" l="l" r="r" t="t"/>
              <a:pathLst>
                <a:path extrusionOk="0" fill="none" h="5133" w="977">
                  <a:moveTo>
                    <a:pt x="1" y="1"/>
                  </a:moveTo>
                  <a:lnTo>
                    <a:pt x="977" y="5132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4935725" y="-411525"/>
              <a:ext cx="15500" cy="129800"/>
            </a:xfrm>
            <a:custGeom>
              <a:rect b="b" l="l" r="r" t="t"/>
              <a:pathLst>
                <a:path extrusionOk="0" fill="none" h="5192" w="620">
                  <a:moveTo>
                    <a:pt x="0" y="0"/>
                  </a:moveTo>
                  <a:lnTo>
                    <a:pt x="620" y="5191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4843150" y="111750"/>
              <a:ext cx="89025" cy="255400"/>
            </a:xfrm>
            <a:custGeom>
              <a:rect b="b" l="l" r="r" t="t"/>
              <a:pathLst>
                <a:path extrusionOk="0" h="10216" w="3561">
                  <a:moveTo>
                    <a:pt x="3561" y="0"/>
                  </a:moveTo>
                  <a:lnTo>
                    <a:pt x="1" y="929"/>
                  </a:lnTo>
                  <a:lnTo>
                    <a:pt x="1" y="10216"/>
                  </a:lnTo>
                  <a:lnTo>
                    <a:pt x="3561" y="9144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5024725" y="-427300"/>
              <a:ext cx="23250" cy="128600"/>
            </a:xfrm>
            <a:custGeom>
              <a:rect b="b" l="l" r="r" t="t"/>
              <a:pathLst>
                <a:path extrusionOk="0" fill="none" h="5144" w="930">
                  <a:moveTo>
                    <a:pt x="0" y="0"/>
                  </a:moveTo>
                  <a:lnTo>
                    <a:pt x="929" y="5144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4972325" y="-293950"/>
              <a:ext cx="52425" cy="122050"/>
            </a:xfrm>
            <a:custGeom>
              <a:rect b="b" l="l" r="r" t="t"/>
              <a:pathLst>
                <a:path extrusionOk="0" fill="none" h="4882" w="2097">
                  <a:moveTo>
                    <a:pt x="1977" y="0"/>
                  </a:moveTo>
                  <a:cubicBezTo>
                    <a:pt x="1977" y="0"/>
                    <a:pt x="2096" y="2060"/>
                    <a:pt x="1" y="2620"/>
                  </a:cubicBezTo>
                  <a:cubicBezTo>
                    <a:pt x="227" y="4441"/>
                    <a:pt x="406" y="4882"/>
                    <a:pt x="406" y="488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5016400" y="122750"/>
              <a:ext cx="156275" cy="183100"/>
            </a:xfrm>
            <a:custGeom>
              <a:rect b="b" l="l" r="r" t="t"/>
              <a:pathLst>
                <a:path extrusionOk="0" fill="none" h="7324" w="6251">
                  <a:moveTo>
                    <a:pt x="0" y="4287"/>
                  </a:moveTo>
                  <a:cubicBezTo>
                    <a:pt x="0" y="5478"/>
                    <a:pt x="488" y="6549"/>
                    <a:pt x="1262" y="7323"/>
                  </a:cubicBezTo>
                  <a:lnTo>
                    <a:pt x="2500" y="6954"/>
                  </a:lnTo>
                  <a:cubicBezTo>
                    <a:pt x="4798" y="6252"/>
                    <a:pt x="6251" y="3978"/>
                    <a:pt x="5870" y="1596"/>
                  </a:cubicBezTo>
                  <a:lnTo>
                    <a:pt x="5667" y="251"/>
                  </a:lnTo>
                  <a:cubicBezTo>
                    <a:pt x="5239" y="108"/>
                    <a:pt x="4763" y="13"/>
                    <a:pt x="4262" y="13"/>
                  </a:cubicBezTo>
                  <a:cubicBezTo>
                    <a:pt x="1917" y="1"/>
                    <a:pt x="0" y="1918"/>
                    <a:pt x="0" y="428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4894350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46" y="0"/>
                  </a:moveTo>
                  <a:cubicBezTo>
                    <a:pt x="1048" y="0"/>
                    <a:pt x="0" y="1060"/>
                    <a:pt x="0" y="2358"/>
                  </a:cubicBezTo>
                  <a:lnTo>
                    <a:pt x="0" y="20801"/>
                  </a:lnTo>
                  <a:cubicBezTo>
                    <a:pt x="0" y="22086"/>
                    <a:pt x="1048" y="23146"/>
                    <a:pt x="2346" y="23146"/>
                  </a:cubicBezTo>
                  <a:lnTo>
                    <a:pt x="9490" y="23146"/>
                  </a:lnTo>
                  <a:cubicBezTo>
                    <a:pt x="10788" y="23146"/>
                    <a:pt x="11847" y="22098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88" y="0"/>
                    <a:pt x="9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49449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989" y="0"/>
                  </a:moveTo>
                  <a:cubicBezTo>
                    <a:pt x="441" y="0"/>
                    <a:pt x="1" y="453"/>
                    <a:pt x="1" y="1000"/>
                  </a:cubicBezTo>
                  <a:cubicBezTo>
                    <a:pt x="1" y="1548"/>
                    <a:pt x="441" y="2000"/>
                    <a:pt x="989" y="2000"/>
                  </a:cubicBezTo>
                  <a:lnTo>
                    <a:pt x="7109" y="2000"/>
                  </a:lnTo>
                  <a:cubicBezTo>
                    <a:pt x="7656" y="2000"/>
                    <a:pt x="8109" y="1548"/>
                    <a:pt x="8109" y="1000"/>
                  </a:cubicBezTo>
                  <a:cubicBezTo>
                    <a:pt x="8109" y="453"/>
                    <a:pt x="7656" y="0"/>
                    <a:pt x="7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49449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989" y="0"/>
                  </a:moveTo>
                  <a:cubicBezTo>
                    <a:pt x="441" y="0"/>
                    <a:pt x="1" y="441"/>
                    <a:pt x="1" y="1000"/>
                  </a:cubicBezTo>
                  <a:cubicBezTo>
                    <a:pt x="1" y="1548"/>
                    <a:pt x="441" y="1989"/>
                    <a:pt x="989" y="1989"/>
                  </a:cubicBezTo>
                  <a:lnTo>
                    <a:pt x="7109" y="1989"/>
                  </a:lnTo>
                  <a:cubicBezTo>
                    <a:pt x="7656" y="1989"/>
                    <a:pt x="8109" y="1536"/>
                    <a:pt x="8109" y="1000"/>
                  </a:cubicBezTo>
                  <a:cubicBezTo>
                    <a:pt x="8109" y="441"/>
                    <a:pt x="7656" y="0"/>
                    <a:pt x="7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5023225" y="-5525"/>
              <a:ext cx="45575" cy="327150"/>
            </a:xfrm>
            <a:custGeom>
              <a:rect b="b" l="l" r="r" t="t"/>
              <a:pathLst>
                <a:path extrusionOk="0" h="13086" w="1823">
                  <a:moveTo>
                    <a:pt x="1" y="0"/>
                  </a:moveTo>
                  <a:lnTo>
                    <a:pt x="1" y="13085"/>
                  </a:lnTo>
                  <a:lnTo>
                    <a:pt x="1823" y="1308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4043650" y="184225"/>
              <a:ext cx="584025" cy="907425"/>
            </a:xfrm>
            <a:custGeom>
              <a:rect b="b" l="l" r="r" t="t"/>
              <a:pathLst>
                <a:path extrusionOk="0" h="36297" w="23361">
                  <a:moveTo>
                    <a:pt x="5960" y="0"/>
                  </a:moveTo>
                  <a:cubicBezTo>
                    <a:pt x="5770" y="0"/>
                    <a:pt x="5656" y="30"/>
                    <a:pt x="5656" y="30"/>
                  </a:cubicBezTo>
                  <a:cubicBezTo>
                    <a:pt x="5656" y="30"/>
                    <a:pt x="4084" y="14330"/>
                    <a:pt x="905" y="15925"/>
                  </a:cubicBezTo>
                  <a:cubicBezTo>
                    <a:pt x="1358" y="25569"/>
                    <a:pt x="0" y="33011"/>
                    <a:pt x="0" y="33011"/>
                  </a:cubicBezTo>
                  <a:cubicBezTo>
                    <a:pt x="0" y="33011"/>
                    <a:pt x="3858" y="36297"/>
                    <a:pt x="11680" y="36297"/>
                  </a:cubicBezTo>
                  <a:cubicBezTo>
                    <a:pt x="19515" y="36297"/>
                    <a:pt x="23360" y="33011"/>
                    <a:pt x="23360" y="33011"/>
                  </a:cubicBezTo>
                  <a:cubicBezTo>
                    <a:pt x="23360" y="33011"/>
                    <a:pt x="22015" y="25557"/>
                    <a:pt x="22456" y="15925"/>
                  </a:cubicBezTo>
                  <a:cubicBezTo>
                    <a:pt x="19289" y="14330"/>
                    <a:pt x="17717" y="30"/>
                    <a:pt x="17717" y="30"/>
                  </a:cubicBezTo>
                  <a:cubicBezTo>
                    <a:pt x="17717" y="30"/>
                    <a:pt x="17603" y="0"/>
                    <a:pt x="17413" y="0"/>
                  </a:cubicBezTo>
                  <a:cubicBezTo>
                    <a:pt x="17096" y="0"/>
                    <a:pt x="16568" y="84"/>
                    <a:pt x="16002" y="530"/>
                  </a:cubicBezTo>
                  <a:cubicBezTo>
                    <a:pt x="16705" y="4317"/>
                    <a:pt x="15645" y="6460"/>
                    <a:pt x="14395" y="7662"/>
                  </a:cubicBezTo>
                  <a:cubicBezTo>
                    <a:pt x="13633" y="8388"/>
                    <a:pt x="12663" y="8752"/>
                    <a:pt x="11691" y="8752"/>
                  </a:cubicBezTo>
                  <a:cubicBezTo>
                    <a:pt x="10719" y="8752"/>
                    <a:pt x="9746" y="8388"/>
                    <a:pt x="8978" y="7662"/>
                  </a:cubicBezTo>
                  <a:cubicBezTo>
                    <a:pt x="7728" y="6460"/>
                    <a:pt x="6668" y="4317"/>
                    <a:pt x="7370" y="530"/>
                  </a:cubicBezTo>
                  <a:cubicBezTo>
                    <a:pt x="6805" y="84"/>
                    <a:pt x="6276" y="0"/>
                    <a:pt x="5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4043650" y="970475"/>
              <a:ext cx="584325" cy="121175"/>
            </a:xfrm>
            <a:custGeom>
              <a:rect b="b" l="l" r="r" t="t"/>
              <a:pathLst>
                <a:path extrusionOk="0" h="4847" w="23373">
                  <a:moveTo>
                    <a:pt x="239" y="1"/>
                  </a:moveTo>
                  <a:cubicBezTo>
                    <a:pt x="108" y="989"/>
                    <a:pt x="0" y="1561"/>
                    <a:pt x="0" y="1561"/>
                  </a:cubicBezTo>
                  <a:cubicBezTo>
                    <a:pt x="0" y="1561"/>
                    <a:pt x="3858" y="4847"/>
                    <a:pt x="11680" y="4847"/>
                  </a:cubicBezTo>
                  <a:cubicBezTo>
                    <a:pt x="19515" y="4847"/>
                    <a:pt x="23372" y="1561"/>
                    <a:pt x="23372" y="1561"/>
                  </a:cubicBezTo>
                  <a:cubicBezTo>
                    <a:pt x="23372" y="1561"/>
                    <a:pt x="23265" y="1013"/>
                    <a:pt x="23134" y="13"/>
                  </a:cubicBezTo>
                  <a:cubicBezTo>
                    <a:pt x="19294" y="1776"/>
                    <a:pt x="15474" y="2364"/>
                    <a:pt x="12086" y="2364"/>
                  </a:cubicBezTo>
                  <a:cubicBezTo>
                    <a:pt x="5294" y="2364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4066875" y="184975"/>
              <a:ext cx="118475" cy="397400"/>
            </a:xfrm>
            <a:custGeom>
              <a:rect b="b" l="l" r="r" t="t"/>
              <a:pathLst>
                <a:path extrusionOk="0" fill="none" h="15896" w="4739">
                  <a:moveTo>
                    <a:pt x="4739" y="0"/>
                  </a:moveTo>
                  <a:cubicBezTo>
                    <a:pt x="4739" y="0"/>
                    <a:pt x="3048" y="14764"/>
                    <a:pt x="0" y="1589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4486550" y="184975"/>
              <a:ext cx="118500" cy="397400"/>
            </a:xfrm>
            <a:custGeom>
              <a:rect b="b" l="l" r="r" t="t"/>
              <a:pathLst>
                <a:path extrusionOk="0" fill="none" h="15896" w="4740">
                  <a:moveTo>
                    <a:pt x="1" y="0"/>
                  </a:moveTo>
                  <a:cubicBezTo>
                    <a:pt x="1" y="0"/>
                    <a:pt x="1692" y="14764"/>
                    <a:pt x="4740" y="1589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4336250" y="357900"/>
              <a:ext cx="25" cy="44975"/>
            </a:xfrm>
            <a:custGeom>
              <a:rect b="b" l="l" r="r" t="t"/>
              <a:pathLst>
                <a:path extrusionOk="0" fill="none" h="1799" w="1">
                  <a:moveTo>
                    <a:pt x="0" y="1799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4316300" y="250750"/>
              <a:ext cx="47350" cy="39025"/>
            </a:xfrm>
            <a:custGeom>
              <a:rect b="b" l="l" r="r" t="t"/>
              <a:pathLst>
                <a:path extrusionOk="0" h="1561" w="1894">
                  <a:moveTo>
                    <a:pt x="1" y="1"/>
                  </a:moveTo>
                  <a:cubicBezTo>
                    <a:pt x="1" y="1"/>
                    <a:pt x="536" y="1560"/>
                    <a:pt x="953" y="1560"/>
                  </a:cubicBezTo>
                  <a:cubicBezTo>
                    <a:pt x="1358" y="1560"/>
                    <a:pt x="1894" y="1"/>
                    <a:pt x="1894" y="1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4178475" y="187650"/>
              <a:ext cx="312575" cy="236950"/>
            </a:xfrm>
            <a:custGeom>
              <a:rect b="b" l="l" r="r" t="t"/>
              <a:pathLst>
                <a:path extrusionOk="0" h="9478" w="12503">
                  <a:moveTo>
                    <a:pt x="1275" y="0"/>
                  </a:moveTo>
                  <a:lnTo>
                    <a:pt x="1275" y="0"/>
                  </a:lnTo>
                  <a:cubicBezTo>
                    <a:pt x="846" y="2322"/>
                    <a:pt x="1" y="9478"/>
                    <a:pt x="6276" y="9478"/>
                  </a:cubicBezTo>
                  <a:cubicBezTo>
                    <a:pt x="12503" y="9478"/>
                    <a:pt x="11693" y="2358"/>
                    <a:pt x="11264" y="12"/>
                  </a:cubicBezTo>
                  <a:lnTo>
                    <a:pt x="11264" y="12"/>
                  </a:lnTo>
                  <a:cubicBezTo>
                    <a:pt x="11050" y="84"/>
                    <a:pt x="10848" y="215"/>
                    <a:pt x="10621" y="393"/>
                  </a:cubicBezTo>
                  <a:cubicBezTo>
                    <a:pt x="11324" y="4180"/>
                    <a:pt x="10264" y="6323"/>
                    <a:pt x="9014" y="7525"/>
                  </a:cubicBezTo>
                  <a:cubicBezTo>
                    <a:pt x="8258" y="8257"/>
                    <a:pt x="7288" y="8624"/>
                    <a:pt x="6314" y="8624"/>
                  </a:cubicBezTo>
                  <a:cubicBezTo>
                    <a:pt x="5341" y="8624"/>
                    <a:pt x="4365" y="8257"/>
                    <a:pt x="3597" y="7525"/>
                  </a:cubicBezTo>
                  <a:cubicBezTo>
                    <a:pt x="2346" y="6323"/>
                    <a:pt x="1287" y="4180"/>
                    <a:pt x="1989" y="393"/>
                  </a:cubicBezTo>
                  <a:cubicBezTo>
                    <a:pt x="1739" y="203"/>
                    <a:pt x="1501" y="72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4223725" y="2194750"/>
              <a:ext cx="220000" cy="59250"/>
            </a:xfrm>
            <a:custGeom>
              <a:rect b="b" l="l" r="r" t="t"/>
              <a:pathLst>
                <a:path extrusionOk="0" h="2370" w="8800">
                  <a:moveTo>
                    <a:pt x="1" y="0"/>
                  </a:moveTo>
                  <a:lnTo>
                    <a:pt x="1" y="2369"/>
                  </a:lnTo>
                  <a:lnTo>
                    <a:pt x="8799" y="2369"/>
                  </a:lnTo>
                  <a:lnTo>
                    <a:pt x="8799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4083825" y="576675"/>
              <a:ext cx="440325" cy="130400"/>
            </a:xfrm>
            <a:custGeom>
              <a:rect b="b" l="l" r="r" t="t"/>
              <a:pathLst>
                <a:path extrusionOk="0" h="5216" w="17613">
                  <a:moveTo>
                    <a:pt x="17610" y="1"/>
                  </a:moveTo>
                  <a:lnTo>
                    <a:pt x="17610" y="1"/>
                  </a:lnTo>
                  <a:cubicBezTo>
                    <a:pt x="17610" y="1"/>
                    <a:pt x="17597" y="63"/>
                    <a:pt x="17554" y="171"/>
                  </a:cubicBezTo>
                  <a:lnTo>
                    <a:pt x="17554" y="171"/>
                  </a:lnTo>
                  <a:cubicBezTo>
                    <a:pt x="17612" y="64"/>
                    <a:pt x="17610" y="1"/>
                    <a:pt x="17610" y="1"/>
                  </a:cubicBezTo>
                  <a:close/>
                  <a:moveTo>
                    <a:pt x="17554" y="171"/>
                  </a:moveTo>
                  <a:cubicBezTo>
                    <a:pt x="17308" y="615"/>
                    <a:pt x="15997" y="1811"/>
                    <a:pt x="9002" y="2263"/>
                  </a:cubicBezTo>
                  <a:cubicBezTo>
                    <a:pt x="334" y="2835"/>
                    <a:pt x="1" y="5216"/>
                    <a:pt x="1" y="5216"/>
                  </a:cubicBezTo>
                  <a:cubicBezTo>
                    <a:pt x="1" y="5216"/>
                    <a:pt x="5240" y="4120"/>
                    <a:pt x="10097" y="3620"/>
                  </a:cubicBezTo>
                  <a:cubicBezTo>
                    <a:pt x="15995" y="3010"/>
                    <a:pt x="17299" y="802"/>
                    <a:pt x="17554" y="17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4065675" y="763625"/>
              <a:ext cx="540275" cy="64000"/>
            </a:xfrm>
            <a:custGeom>
              <a:rect b="b" l="l" r="r" t="t"/>
              <a:pathLst>
                <a:path extrusionOk="0" h="2560" w="21611">
                  <a:moveTo>
                    <a:pt x="21551" y="0"/>
                  </a:moveTo>
                  <a:cubicBezTo>
                    <a:pt x="19104" y="511"/>
                    <a:pt x="15086" y="1152"/>
                    <a:pt x="10366" y="1152"/>
                  </a:cubicBezTo>
                  <a:cubicBezTo>
                    <a:pt x="7163" y="1152"/>
                    <a:pt x="3637" y="857"/>
                    <a:pt x="60" y="24"/>
                  </a:cubicBezTo>
                  <a:cubicBezTo>
                    <a:pt x="48" y="500"/>
                    <a:pt x="12" y="964"/>
                    <a:pt x="0" y="1417"/>
                  </a:cubicBezTo>
                  <a:cubicBezTo>
                    <a:pt x="3656" y="2262"/>
                    <a:pt x="7216" y="2560"/>
                    <a:pt x="10442" y="2560"/>
                  </a:cubicBezTo>
                  <a:cubicBezTo>
                    <a:pt x="15121" y="2560"/>
                    <a:pt x="19098" y="1929"/>
                    <a:pt x="21610" y="1405"/>
                  </a:cubicBezTo>
                  <a:cubicBezTo>
                    <a:pt x="21575" y="953"/>
                    <a:pt x="21563" y="488"/>
                    <a:pt x="21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3845400" y="2161400"/>
              <a:ext cx="156900" cy="25"/>
            </a:xfrm>
            <a:custGeom>
              <a:rect b="b" l="l" r="r" t="t"/>
              <a:pathLst>
                <a:path extrusionOk="0" fill="none" h="1" w="6276">
                  <a:moveTo>
                    <a:pt x="6275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4669625" y="2161400"/>
              <a:ext cx="156875" cy="25"/>
            </a:xfrm>
            <a:custGeom>
              <a:rect b="b" l="l" r="r" t="t"/>
              <a:pathLst>
                <a:path extrusionOk="0" fill="none" h="1" w="6275">
                  <a:moveTo>
                    <a:pt x="6275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4301725" y="2065250"/>
              <a:ext cx="64000" cy="102425"/>
            </a:xfrm>
            <a:custGeom>
              <a:rect b="b" l="l" r="r" t="t"/>
              <a:pathLst>
                <a:path extrusionOk="0" h="4097" w="2560">
                  <a:moveTo>
                    <a:pt x="0" y="1"/>
                  </a:moveTo>
                  <a:lnTo>
                    <a:pt x="0" y="4097"/>
                  </a:lnTo>
                  <a:lnTo>
                    <a:pt x="2560" y="4097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4" name="Google Shape;1884;p13"/>
          <p:cNvGrpSpPr/>
          <p:nvPr/>
        </p:nvGrpSpPr>
        <p:grpSpPr>
          <a:xfrm>
            <a:off x="5130425" y="4203088"/>
            <a:ext cx="668150" cy="465100"/>
            <a:chOff x="578100" y="3998000"/>
            <a:chExt cx="668150" cy="465100"/>
          </a:xfrm>
        </p:grpSpPr>
        <p:sp>
          <p:nvSpPr>
            <p:cNvPr id="1885" name="Google Shape;1885;p13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7" name="Google Shape;1897;p13"/>
          <p:cNvGrpSpPr/>
          <p:nvPr/>
        </p:nvGrpSpPr>
        <p:grpSpPr>
          <a:xfrm>
            <a:off x="7921525" y="4139600"/>
            <a:ext cx="721875" cy="316725"/>
            <a:chOff x="3814500" y="4062200"/>
            <a:chExt cx="721875" cy="316725"/>
          </a:xfrm>
        </p:grpSpPr>
        <p:sp>
          <p:nvSpPr>
            <p:cNvPr id="1898" name="Google Shape;1898;p13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9" name="Google Shape;1909;p13"/>
          <p:cNvGrpSpPr/>
          <p:nvPr/>
        </p:nvGrpSpPr>
        <p:grpSpPr>
          <a:xfrm>
            <a:off x="6301007" y="547148"/>
            <a:ext cx="1118640" cy="309161"/>
            <a:chOff x="442475" y="1464800"/>
            <a:chExt cx="1003175" cy="277250"/>
          </a:xfrm>
        </p:grpSpPr>
        <p:sp>
          <p:nvSpPr>
            <p:cNvPr id="1910" name="Google Shape;1910;p13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7" name="Google Shape;1917;p13"/>
          <p:cNvGrpSpPr/>
          <p:nvPr/>
        </p:nvGrpSpPr>
        <p:grpSpPr>
          <a:xfrm rot="5400000">
            <a:off x="791391" y="4069944"/>
            <a:ext cx="81291" cy="986668"/>
            <a:chOff x="452325" y="2475625"/>
            <a:chExt cx="72900" cy="884825"/>
          </a:xfrm>
        </p:grpSpPr>
        <p:sp>
          <p:nvSpPr>
            <p:cNvPr id="1918" name="Google Shape;1918;p13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6" name="Google Shape;1926;p13"/>
          <p:cNvSpPr/>
          <p:nvPr>
            <p:ph idx="1" type="subTitle"/>
          </p:nvPr>
        </p:nvSpPr>
        <p:spPr>
          <a:xfrm>
            <a:off x="381000" y="1276350"/>
            <a:ext cx="838200" cy="838200"/>
          </a:xfrm>
          <a:prstGeom prst="teardrop">
            <a:avLst>
              <a:gd fmla="val 10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27" name="Google Shape;1927;p13"/>
          <p:cNvSpPr/>
          <p:nvPr/>
        </p:nvSpPr>
        <p:spPr>
          <a:xfrm>
            <a:off x="381000" y="2419350"/>
            <a:ext cx="838200" cy="838200"/>
          </a:xfrm>
          <a:prstGeom prst="teardrop">
            <a:avLst>
              <a:gd fmla="val 10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endParaRPr b="0" i="0" sz="40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28" name="Google Shape;1928;p13"/>
          <p:cNvSpPr/>
          <p:nvPr/>
        </p:nvSpPr>
        <p:spPr>
          <a:xfrm>
            <a:off x="381000" y="3486150"/>
            <a:ext cx="838200" cy="838200"/>
          </a:xfrm>
          <a:prstGeom prst="teardrop">
            <a:avLst>
              <a:gd fmla="val 10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endParaRPr b="0" i="0" sz="40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29" name="Google Shape;1929;p13"/>
          <p:cNvSpPr/>
          <p:nvPr/>
        </p:nvSpPr>
        <p:spPr>
          <a:xfrm>
            <a:off x="1371600" y="1200150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Adding a video call, which in turn allows the trainer to follow the trainee’s exercises from inside his home.</a:t>
            </a:r>
            <a:endParaRPr b="1" i="0" sz="18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30" name="Google Shape;1930;p13"/>
          <p:cNvSpPr/>
          <p:nvPr/>
        </p:nvSpPr>
        <p:spPr>
          <a:xfrm>
            <a:off x="1295400" y="2571750"/>
            <a:ext cx="388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Add map factor for gym route.</a:t>
            </a:r>
            <a:endParaRPr b="1" i="0" sz="20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31" name="Google Shape;1931;p13"/>
          <p:cNvSpPr/>
          <p:nvPr/>
        </p:nvSpPr>
        <p:spPr>
          <a:xfrm>
            <a:off x="1295400" y="3562350"/>
            <a:ext cx="47131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Add a payment system via Visa Card.</a:t>
            </a:r>
            <a:endParaRPr b="1" i="0" sz="20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14"/>
          <p:cNvSpPr/>
          <p:nvPr/>
        </p:nvSpPr>
        <p:spPr>
          <a:xfrm>
            <a:off x="5514325" y="1410475"/>
            <a:ext cx="1975500" cy="9867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14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/>
              <a:t>Conclusion:</a:t>
            </a:r>
            <a:endParaRPr/>
          </a:p>
        </p:txBody>
      </p:sp>
      <p:sp>
        <p:nvSpPr>
          <p:cNvPr id="1938" name="Google Shape;1938;p14"/>
          <p:cNvSpPr txBox="1"/>
          <p:nvPr>
            <p:ph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06</a:t>
            </a:r>
            <a:endParaRPr/>
          </a:p>
        </p:txBody>
      </p:sp>
      <p:grpSp>
        <p:nvGrpSpPr>
          <p:cNvPr id="1939" name="Google Shape;1939;p14"/>
          <p:cNvGrpSpPr/>
          <p:nvPr/>
        </p:nvGrpSpPr>
        <p:grpSpPr>
          <a:xfrm>
            <a:off x="1106362" y="1199099"/>
            <a:ext cx="2346600" cy="3409750"/>
            <a:chOff x="836800" y="1651735"/>
            <a:chExt cx="2025725" cy="2943500"/>
          </a:xfrm>
        </p:grpSpPr>
        <p:sp>
          <p:nvSpPr>
            <p:cNvPr id="1940" name="Google Shape;1940;p14"/>
            <p:cNvSpPr/>
            <p:nvPr/>
          </p:nvSpPr>
          <p:spPr>
            <a:xfrm>
              <a:off x="920000" y="4169610"/>
              <a:ext cx="1593975" cy="89425"/>
            </a:xfrm>
            <a:custGeom>
              <a:rect b="b" l="l" r="r" t="t"/>
              <a:pathLst>
                <a:path extrusionOk="0" h="3577" w="63759">
                  <a:moveTo>
                    <a:pt x="31880" y="0"/>
                  </a:moveTo>
                  <a:cubicBezTo>
                    <a:pt x="14267" y="0"/>
                    <a:pt x="1" y="799"/>
                    <a:pt x="1" y="1788"/>
                  </a:cubicBezTo>
                  <a:cubicBezTo>
                    <a:pt x="1" y="2777"/>
                    <a:pt x="14267" y="3576"/>
                    <a:pt x="31880" y="3576"/>
                  </a:cubicBezTo>
                  <a:cubicBezTo>
                    <a:pt x="49493" y="3576"/>
                    <a:pt x="63759" y="2777"/>
                    <a:pt x="63759" y="1788"/>
                  </a:cubicBezTo>
                  <a:cubicBezTo>
                    <a:pt x="63759" y="799"/>
                    <a:pt x="49493" y="0"/>
                    <a:pt x="3188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836800" y="3343160"/>
              <a:ext cx="1729500" cy="41400"/>
            </a:xfrm>
            <a:custGeom>
              <a:rect b="b" l="l" r="r" t="t"/>
              <a:pathLst>
                <a:path extrusionOk="0" h="1656" w="69180">
                  <a:moveTo>
                    <a:pt x="837" y="0"/>
                  </a:moveTo>
                  <a:cubicBezTo>
                    <a:pt x="381" y="0"/>
                    <a:pt x="0" y="381"/>
                    <a:pt x="0" y="818"/>
                  </a:cubicBezTo>
                  <a:cubicBezTo>
                    <a:pt x="0" y="1275"/>
                    <a:pt x="381" y="1655"/>
                    <a:pt x="837" y="1655"/>
                  </a:cubicBezTo>
                  <a:lnTo>
                    <a:pt x="68361" y="1655"/>
                  </a:lnTo>
                  <a:cubicBezTo>
                    <a:pt x="68799" y="1655"/>
                    <a:pt x="69179" y="1275"/>
                    <a:pt x="69160" y="818"/>
                  </a:cubicBezTo>
                  <a:cubicBezTo>
                    <a:pt x="69160" y="381"/>
                    <a:pt x="68780" y="0"/>
                    <a:pt x="68323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1046025" y="3130135"/>
              <a:ext cx="85625" cy="461275"/>
            </a:xfrm>
            <a:custGeom>
              <a:rect b="b" l="l" r="r" t="t"/>
              <a:pathLst>
                <a:path extrusionOk="0" h="18451" w="3425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980400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2625" y="1"/>
                  </a:moveTo>
                  <a:cubicBezTo>
                    <a:pt x="1180" y="1"/>
                    <a:pt x="1" y="1161"/>
                    <a:pt x="1" y="2626"/>
                  </a:cubicBezTo>
                  <a:lnTo>
                    <a:pt x="1" y="10538"/>
                  </a:lnTo>
                  <a:cubicBezTo>
                    <a:pt x="1" y="11984"/>
                    <a:pt x="1199" y="13182"/>
                    <a:pt x="2625" y="13182"/>
                  </a:cubicBezTo>
                  <a:lnTo>
                    <a:pt x="262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924775" y="3278960"/>
              <a:ext cx="55650" cy="164550"/>
            </a:xfrm>
            <a:custGeom>
              <a:rect b="b" l="l" r="r" t="t"/>
              <a:pathLst>
                <a:path extrusionOk="0" h="6582" w="2226">
                  <a:moveTo>
                    <a:pt x="2226" y="1"/>
                  </a:moveTo>
                  <a:cubicBezTo>
                    <a:pt x="989" y="1"/>
                    <a:pt x="0" y="990"/>
                    <a:pt x="0" y="2226"/>
                  </a:cubicBezTo>
                  <a:lnTo>
                    <a:pt x="0" y="4318"/>
                  </a:lnTo>
                  <a:cubicBezTo>
                    <a:pt x="0" y="5574"/>
                    <a:pt x="989" y="6582"/>
                    <a:pt x="2226" y="6582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1065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0" y="0"/>
                  </a:moveTo>
                  <a:lnTo>
                    <a:pt x="0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2271450" y="3130135"/>
              <a:ext cx="85600" cy="461275"/>
            </a:xfrm>
            <a:custGeom>
              <a:rect b="b" l="l" r="r" t="t"/>
              <a:pathLst>
                <a:path extrusionOk="0" h="18451" w="3424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2357025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1" y="1"/>
                  </a:moveTo>
                  <a:lnTo>
                    <a:pt x="1" y="13182"/>
                  </a:lnTo>
                  <a:cubicBezTo>
                    <a:pt x="1465" y="13182"/>
                    <a:pt x="2626" y="11984"/>
                    <a:pt x="2626" y="10538"/>
                  </a:cubicBezTo>
                  <a:lnTo>
                    <a:pt x="2626" y="2626"/>
                  </a:lnTo>
                  <a:cubicBezTo>
                    <a:pt x="2626" y="1161"/>
                    <a:pt x="1465" y="1"/>
                    <a:pt x="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2422650" y="3278960"/>
              <a:ext cx="55675" cy="164550"/>
            </a:xfrm>
            <a:custGeom>
              <a:rect b="b" l="l" r="r" t="t"/>
              <a:pathLst>
                <a:path extrusionOk="0" h="6582" w="2227">
                  <a:moveTo>
                    <a:pt x="1" y="1"/>
                  </a:moveTo>
                  <a:lnTo>
                    <a:pt x="1" y="6582"/>
                  </a:lnTo>
                  <a:cubicBezTo>
                    <a:pt x="1237" y="6582"/>
                    <a:pt x="2226" y="5574"/>
                    <a:pt x="2226" y="4318"/>
                  </a:cubicBezTo>
                  <a:lnTo>
                    <a:pt x="2226" y="2226"/>
                  </a:lnTo>
                  <a:cubicBezTo>
                    <a:pt x="2226" y="990"/>
                    <a:pt x="1237" y="1"/>
                    <a:pt x="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2337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1" y="0"/>
                  </a:moveTo>
                  <a:lnTo>
                    <a:pt x="1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212450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1" y="4166"/>
                    <a:pt x="457" y="4603"/>
                    <a:pt x="1028" y="4603"/>
                  </a:cubicBezTo>
                  <a:lnTo>
                    <a:pt x="2626" y="4603"/>
                  </a:lnTo>
                  <a:cubicBezTo>
                    <a:pt x="3177" y="4603"/>
                    <a:pt x="3634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2151600" y="343256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118725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39" y="4166"/>
                    <a:pt x="476" y="4603"/>
                    <a:pt x="1047" y="4603"/>
                  </a:cubicBezTo>
                  <a:lnTo>
                    <a:pt x="2644" y="4603"/>
                  </a:lnTo>
                  <a:cubicBezTo>
                    <a:pt x="3215" y="4603"/>
                    <a:pt x="3672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1215300" y="343351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1132100" y="4150585"/>
              <a:ext cx="1139375" cy="42825"/>
            </a:xfrm>
            <a:custGeom>
              <a:rect b="b" l="l" r="r" t="t"/>
              <a:pathLst>
                <a:path extrusionOk="0" h="1713" w="45575">
                  <a:moveTo>
                    <a:pt x="856" y="1"/>
                  </a:moveTo>
                  <a:cubicBezTo>
                    <a:pt x="381" y="1"/>
                    <a:pt x="0" y="381"/>
                    <a:pt x="0" y="857"/>
                  </a:cubicBezTo>
                  <a:cubicBezTo>
                    <a:pt x="0" y="1332"/>
                    <a:pt x="381" y="1713"/>
                    <a:pt x="856" y="1713"/>
                  </a:cubicBezTo>
                  <a:lnTo>
                    <a:pt x="44699" y="1713"/>
                  </a:lnTo>
                  <a:cubicBezTo>
                    <a:pt x="45194" y="1713"/>
                    <a:pt x="45574" y="1332"/>
                    <a:pt x="45574" y="857"/>
                  </a:cubicBezTo>
                  <a:cubicBezTo>
                    <a:pt x="45574" y="381"/>
                    <a:pt x="45194" y="1"/>
                    <a:pt x="4471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1455925" y="3803460"/>
              <a:ext cx="488375" cy="98925"/>
            </a:xfrm>
            <a:custGeom>
              <a:rect b="b" l="l" r="r" t="t"/>
              <a:pathLst>
                <a:path extrusionOk="0" h="3957" w="19535">
                  <a:moveTo>
                    <a:pt x="1979" y="0"/>
                  </a:moveTo>
                  <a:cubicBezTo>
                    <a:pt x="875" y="0"/>
                    <a:pt x="0" y="913"/>
                    <a:pt x="0" y="1979"/>
                  </a:cubicBezTo>
                  <a:cubicBezTo>
                    <a:pt x="0" y="3082"/>
                    <a:pt x="913" y="3957"/>
                    <a:pt x="1979" y="3957"/>
                  </a:cubicBezTo>
                  <a:lnTo>
                    <a:pt x="17557" y="3957"/>
                  </a:lnTo>
                  <a:cubicBezTo>
                    <a:pt x="18641" y="3957"/>
                    <a:pt x="19535" y="3082"/>
                    <a:pt x="19535" y="1979"/>
                  </a:cubicBezTo>
                  <a:cubicBezTo>
                    <a:pt x="19535" y="894"/>
                    <a:pt x="18622" y="0"/>
                    <a:pt x="17557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1455925" y="3838160"/>
              <a:ext cx="488375" cy="64225"/>
            </a:xfrm>
            <a:custGeom>
              <a:rect b="b" l="l" r="r" t="t"/>
              <a:pathLst>
                <a:path extrusionOk="0" h="2569" w="19535">
                  <a:moveTo>
                    <a:pt x="95" y="1"/>
                  </a:moveTo>
                  <a:cubicBezTo>
                    <a:pt x="19" y="191"/>
                    <a:pt x="0" y="381"/>
                    <a:pt x="0" y="591"/>
                  </a:cubicBezTo>
                  <a:cubicBezTo>
                    <a:pt x="0" y="1656"/>
                    <a:pt x="875" y="2569"/>
                    <a:pt x="1979" y="2569"/>
                  </a:cubicBezTo>
                  <a:lnTo>
                    <a:pt x="17557" y="2569"/>
                  </a:lnTo>
                  <a:cubicBezTo>
                    <a:pt x="18622" y="2569"/>
                    <a:pt x="19535" y="1694"/>
                    <a:pt x="19535" y="591"/>
                  </a:cubicBezTo>
                  <a:cubicBezTo>
                    <a:pt x="19535" y="381"/>
                    <a:pt x="19497" y="191"/>
                    <a:pt x="19440" y="1"/>
                  </a:cubicBezTo>
                  <a:cubicBezTo>
                    <a:pt x="19173" y="781"/>
                    <a:pt x="18432" y="1351"/>
                    <a:pt x="17557" y="1351"/>
                  </a:cubicBezTo>
                  <a:lnTo>
                    <a:pt x="1979" y="1351"/>
                  </a:lnTo>
                  <a:cubicBezTo>
                    <a:pt x="1104" y="1351"/>
                    <a:pt x="362" y="781"/>
                    <a:pt x="95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1526300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0" y="1"/>
                  </a:moveTo>
                  <a:lnTo>
                    <a:pt x="0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1526300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0" y="1"/>
                  </a:moveTo>
                  <a:lnTo>
                    <a:pt x="0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1826825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1" y="1"/>
                  </a:moveTo>
                  <a:lnTo>
                    <a:pt x="1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1826825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1" y="1"/>
                  </a:moveTo>
                  <a:lnTo>
                    <a:pt x="1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1495400" y="4166285"/>
              <a:ext cx="413725" cy="27125"/>
            </a:xfrm>
            <a:custGeom>
              <a:rect b="b" l="l" r="r" t="t"/>
              <a:pathLst>
                <a:path extrusionOk="0" h="1085" w="16549">
                  <a:moveTo>
                    <a:pt x="552" y="0"/>
                  </a:moveTo>
                  <a:cubicBezTo>
                    <a:pt x="228" y="0"/>
                    <a:pt x="0" y="229"/>
                    <a:pt x="0" y="552"/>
                  </a:cubicBezTo>
                  <a:cubicBezTo>
                    <a:pt x="0" y="856"/>
                    <a:pt x="228" y="1085"/>
                    <a:pt x="552" y="1085"/>
                  </a:cubicBezTo>
                  <a:lnTo>
                    <a:pt x="15997" y="1085"/>
                  </a:lnTo>
                  <a:cubicBezTo>
                    <a:pt x="16282" y="1085"/>
                    <a:pt x="16548" y="856"/>
                    <a:pt x="16548" y="552"/>
                  </a:cubicBezTo>
                  <a:cubicBezTo>
                    <a:pt x="16548" y="229"/>
                    <a:pt x="16301" y="0"/>
                    <a:pt x="15997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1505375" y="3443485"/>
              <a:ext cx="386625" cy="360000"/>
            </a:xfrm>
            <a:custGeom>
              <a:rect b="b" l="l" r="r" t="t"/>
              <a:pathLst>
                <a:path extrusionOk="0" h="14400" w="15465">
                  <a:moveTo>
                    <a:pt x="4851" y="1"/>
                  </a:moveTo>
                  <a:cubicBezTo>
                    <a:pt x="3691" y="1"/>
                    <a:pt x="2663" y="838"/>
                    <a:pt x="2454" y="1979"/>
                  </a:cubicBezTo>
                  <a:lnTo>
                    <a:pt x="1" y="14399"/>
                  </a:lnTo>
                  <a:lnTo>
                    <a:pt x="15464" y="14399"/>
                  </a:lnTo>
                  <a:lnTo>
                    <a:pt x="12992" y="1979"/>
                  </a:lnTo>
                  <a:cubicBezTo>
                    <a:pt x="12764" y="838"/>
                    <a:pt x="11774" y="1"/>
                    <a:pt x="1057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1505375" y="3443960"/>
              <a:ext cx="386625" cy="360475"/>
            </a:xfrm>
            <a:custGeom>
              <a:rect b="b" l="l" r="r" t="t"/>
              <a:pathLst>
                <a:path extrusionOk="0" h="14419" w="15465">
                  <a:moveTo>
                    <a:pt x="9891" y="1"/>
                  </a:moveTo>
                  <a:cubicBezTo>
                    <a:pt x="10538" y="666"/>
                    <a:pt x="11622" y="2264"/>
                    <a:pt x="12193" y="5688"/>
                  </a:cubicBezTo>
                  <a:cubicBezTo>
                    <a:pt x="12935" y="10059"/>
                    <a:pt x="10818" y="12663"/>
                    <a:pt x="3448" y="12663"/>
                  </a:cubicBezTo>
                  <a:cubicBezTo>
                    <a:pt x="2512" y="12663"/>
                    <a:pt x="1491" y="12621"/>
                    <a:pt x="381" y="12535"/>
                  </a:cubicBezTo>
                  <a:lnTo>
                    <a:pt x="1" y="14418"/>
                  </a:lnTo>
                  <a:lnTo>
                    <a:pt x="15464" y="14418"/>
                  </a:lnTo>
                  <a:lnTo>
                    <a:pt x="12992" y="1979"/>
                  </a:lnTo>
                  <a:cubicBezTo>
                    <a:pt x="12744" y="838"/>
                    <a:pt x="11755" y="1"/>
                    <a:pt x="10576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1046025" y="4526260"/>
              <a:ext cx="1816500" cy="68975"/>
            </a:xfrm>
            <a:custGeom>
              <a:rect b="b" l="l" r="r" t="t"/>
              <a:pathLst>
                <a:path extrusionOk="0" h="2759" w="72660">
                  <a:moveTo>
                    <a:pt x="36330" y="0"/>
                  </a:moveTo>
                  <a:cubicBezTo>
                    <a:pt x="16263" y="0"/>
                    <a:pt x="0" y="628"/>
                    <a:pt x="0" y="1389"/>
                  </a:cubicBezTo>
                  <a:cubicBezTo>
                    <a:pt x="0" y="2149"/>
                    <a:pt x="16263" y="2758"/>
                    <a:pt x="36330" y="2758"/>
                  </a:cubicBezTo>
                  <a:cubicBezTo>
                    <a:pt x="56397" y="2758"/>
                    <a:pt x="72660" y="2149"/>
                    <a:pt x="72660" y="1389"/>
                  </a:cubicBezTo>
                  <a:cubicBezTo>
                    <a:pt x="72660" y="628"/>
                    <a:pt x="56397" y="0"/>
                    <a:pt x="3633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2257175" y="1770610"/>
              <a:ext cx="199275" cy="840750"/>
            </a:xfrm>
            <a:custGeom>
              <a:rect b="b" l="l" r="r" t="t"/>
              <a:pathLst>
                <a:path extrusionOk="0" fill="none" h="33630" w="7971">
                  <a:moveTo>
                    <a:pt x="0" y="1"/>
                  </a:moveTo>
                  <a:lnTo>
                    <a:pt x="6144" y="1"/>
                  </a:lnTo>
                  <a:cubicBezTo>
                    <a:pt x="7171" y="1"/>
                    <a:pt x="7970" y="837"/>
                    <a:pt x="7970" y="1846"/>
                  </a:cubicBezTo>
                  <a:lnTo>
                    <a:pt x="7970" y="33629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19195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1114975" y="3083035"/>
              <a:ext cx="568275" cy="1470350"/>
            </a:xfrm>
            <a:custGeom>
              <a:rect b="b" l="l" r="r" t="t"/>
              <a:pathLst>
                <a:path extrusionOk="0" h="58814" w="22731">
                  <a:moveTo>
                    <a:pt x="13068" y="1"/>
                  </a:moveTo>
                  <a:lnTo>
                    <a:pt x="10062" y="30206"/>
                  </a:lnTo>
                  <a:lnTo>
                    <a:pt x="0" y="53259"/>
                  </a:lnTo>
                  <a:lnTo>
                    <a:pt x="10386" y="58813"/>
                  </a:lnTo>
                  <a:lnTo>
                    <a:pt x="12459" y="55047"/>
                  </a:lnTo>
                  <a:cubicBezTo>
                    <a:pt x="12459" y="55047"/>
                    <a:pt x="22730" y="33420"/>
                    <a:pt x="22673" y="30567"/>
                  </a:cubicBezTo>
                  <a:cubicBezTo>
                    <a:pt x="22635" y="27714"/>
                    <a:pt x="19611" y="705"/>
                    <a:pt x="19611" y="705"/>
                  </a:cubicBezTo>
                  <a:lnTo>
                    <a:pt x="13068" y="1"/>
                  </a:ln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1527250" y="3775885"/>
              <a:ext cx="155525" cy="260125"/>
            </a:xfrm>
            <a:custGeom>
              <a:rect b="b" l="l" r="r" t="t"/>
              <a:pathLst>
                <a:path extrusionOk="0" h="10405" w="6221">
                  <a:moveTo>
                    <a:pt x="5364" y="0"/>
                  </a:moveTo>
                  <a:cubicBezTo>
                    <a:pt x="2416" y="0"/>
                    <a:pt x="0" y="2397"/>
                    <a:pt x="0" y="5364"/>
                  </a:cubicBezTo>
                  <a:cubicBezTo>
                    <a:pt x="0" y="7704"/>
                    <a:pt x="1503" y="9701"/>
                    <a:pt x="3595" y="10405"/>
                  </a:cubicBezTo>
                  <a:cubicBezTo>
                    <a:pt x="5098" y="6810"/>
                    <a:pt x="6220" y="3823"/>
                    <a:pt x="6182" y="2872"/>
                  </a:cubicBezTo>
                  <a:cubicBezTo>
                    <a:pt x="6182" y="2435"/>
                    <a:pt x="6087" y="1427"/>
                    <a:pt x="5973" y="38"/>
                  </a:cubicBezTo>
                  <a:cubicBezTo>
                    <a:pt x="5764" y="19"/>
                    <a:pt x="5574" y="0"/>
                    <a:pt x="5364" y="0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1114975" y="4185310"/>
              <a:ext cx="380925" cy="368550"/>
            </a:xfrm>
            <a:custGeom>
              <a:rect b="b" l="l" r="r" t="t"/>
              <a:pathLst>
                <a:path extrusionOk="0" h="14742" w="15237">
                  <a:moveTo>
                    <a:pt x="4014" y="0"/>
                  </a:moveTo>
                  <a:lnTo>
                    <a:pt x="0" y="9206"/>
                  </a:lnTo>
                  <a:lnTo>
                    <a:pt x="10386" y="14741"/>
                  </a:lnTo>
                  <a:lnTo>
                    <a:pt x="12459" y="10975"/>
                  </a:lnTo>
                  <a:cubicBezTo>
                    <a:pt x="12459" y="10975"/>
                    <a:pt x="13657" y="8464"/>
                    <a:pt x="15236" y="5022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1115450" y="4321310"/>
              <a:ext cx="311025" cy="232550"/>
            </a:xfrm>
            <a:custGeom>
              <a:rect b="b" l="l" r="r" t="t"/>
              <a:pathLst>
                <a:path extrusionOk="0" h="9302" w="12441">
                  <a:moveTo>
                    <a:pt x="1617" y="0"/>
                  </a:moveTo>
                  <a:lnTo>
                    <a:pt x="0" y="3747"/>
                  </a:lnTo>
                  <a:lnTo>
                    <a:pt x="10367" y="9301"/>
                  </a:lnTo>
                  <a:lnTo>
                    <a:pt x="12440" y="553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1191050" y="4212410"/>
              <a:ext cx="281075" cy="154100"/>
            </a:xfrm>
            <a:custGeom>
              <a:rect b="b" l="l" r="r" t="t"/>
              <a:pathLst>
                <a:path extrusionOk="0" h="6164" w="11243">
                  <a:moveTo>
                    <a:pt x="495" y="0"/>
                  </a:moveTo>
                  <a:lnTo>
                    <a:pt x="1" y="1142"/>
                  </a:lnTo>
                  <a:lnTo>
                    <a:pt x="10729" y="6163"/>
                  </a:lnTo>
                  <a:lnTo>
                    <a:pt x="11242" y="504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1274275" y="3708360"/>
              <a:ext cx="297700" cy="845500"/>
            </a:xfrm>
            <a:custGeom>
              <a:rect b="b" l="l" r="r" t="t"/>
              <a:pathLst>
                <a:path extrusionOk="0" h="33820" w="11908">
                  <a:moveTo>
                    <a:pt x="4204" y="0"/>
                  </a:moveTo>
                  <a:lnTo>
                    <a:pt x="3690" y="5193"/>
                  </a:lnTo>
                  <a:lnTo>
                    <a:pt x="400" y="12744"/>
                  </a:lnTo>
                  <a:cubicBezTo>
                    <a:pt x="989" y="17766"/>
                    <a:pt x="1636" y="26401"/>
                    <a:pt x="0" y="31670"/>
                  </a:cubicBezTo>
                  <a:lnTo>
                    <a:pt x="4014" y="33819"/>
                  </a:lnTo>
                  <a:lnTo>
                    <a:pt x="6087" y="30053"/>
                  </a:lnTo>
                  <a:cubicBezTo>
                    <a:pt x="6087" y="30053"/>
                    <a:pt x="9739" y="20543"/>
                    <a:pt x="11907" y="14133"/>
                  </a:cubicBezTo>
                  <a:lnTo>
                    <a:pt x="4204" y="0"/>
                  </a:ln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1390775" y="3083035"/>
              <a:ext cx="262525" cy="553250"/>
            </a:xfrm>
            <a:custGeom>
              <a:rect b="b" l="l" r="r" t="t"/>
              <a:pathLst>
                <a:path extrusionOk="0" h="22130" w="10501">
                  <a:moveTo>
                    <a:pt x="2074" y="1"/>
                  </a:moveTo>
                  <a:lnTo>
                    <a:pt x="1" y="20581"/>
                  </a:lnTo>
                  <a:cubicBezTo>
                    <a:pt x="1331" y="21542"/>
                    <a:pt x="2444" y="22129"/>
                    <a:pt x="3180" y="22129"/>
                  </a:cubicBezTo>
                  <a:cubicBezTo>
                    <a:pt x="3653" y="22129"/>
                    <a:pt x="3971" y="21886"/>
                    <a:pt x="4090" y="21342"/>
                  </a:cubicBezTo>
                  <a:cubicBezTo>
                    <a:pt x="4631" y="18865"/>
                    <a:pt x="6492" y="18199"/>
                    <a:pt x="8343" y="18199"/>
                  </a:cubicBezTo>
                  <a:cubicBezTo>
                    <a:pt x="9093" y="18199"/>
                    <a:pt x="9842" y="18309"/>
                    <a:pt x="10500" y="18451"/>
                  </a:cubicBezTo>
                  <a:cubicBezTo>
                    <a:pt x="9625" y="10158"/>
                    <a:pt x="8579" y="705"/>
                    <a:pt x="8579" y="705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1098325" y="3083985"/>
              <a:ext cx="641975" cy="1469875"/>
            </a:xfrm>
            <a:custGeom>
              <a:rect b="b" l="l" r="r" t="t"/>
              <a:pathLst>
                <a:path extrusionOk="0" h="58795" w="25679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lnTo>
                    <a:pt x="10120" y="32907"/>
                  </a:lnTo>
                  <a:lnTo>
                    <a:pt x="11071" y="58794"/>
                  </a:lnTo>
                  <a:lnTo>
                    <a:pt x="25679" y="58794"/>
                  </a:lnTo>
                  <a:cubicBezTo>
                    <a:pt x="25679" y="58794"/>
                    <a:pt x="25222" y="55846"/>
                    <a:pt x="22255" y="54895"/>
                  </a:cubicBezTo>
                  <a:lnTo>
                    <a:pt x="20011" y="30282"/>
                  </a:lnTo>
                  <a:lnTo>
                    <a:pt x="16111" y="8313"/>
                  </a:lnTo>
                  <a:lnTo>
                    <a:pt x="15826" y="248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1098800" y="3083985"/>
              <a:ext cx="451775" cy="575425"/>
            </a:xfrm>
            <a:custGeom>
              <a:rect b="b" l="l" r="r" t="t"/>
              <a:pathLst>
                <a:path extrusionOk="0" h="23017" w="18071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cubicBezTo>
                    <a:pt x="6297" y="21875"/>
                    <a:pt x="6525" y="22465"/>
                    <a:pt x="6715" y="23016"/>
                  </a:cubicBezTo>
                  <a:cubicBezTo>
                    <a:pt x="10022" y="20177"/>
                    <a:pt x="14209" y="19581"/>
                    <a:pt x="16996" y="19581"/>
                  </a:cubicBezTo>
                  <a:cubicBezTo>
                    <a:pt x="17383" y="19581"/>
                    <a:pt x="17743" y="19593"/>
                    <a:pt x="18071" y="19611"/>
                  </a:cubicBezTo>
                  <a:lnTo>
                    <a:pt x="16073" y="8332"/>
                  </a:lnTo>
                  <a:lnTo>
                    <a:pt x="15788" y="286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1379850" y="2364410"/>
              <a:ext cx="662900" cy="611200"/>
            </a:xfrm>
            <a:custGeom>
              <a:rect b="b" l="l" r="r" t="t"/>
              <a:pathLst>
                <a:path extrusionOk="0" h="24448" w="26516">
                  <a:moveTo>
                    <a:pt x="4339" y="1"/>
                  </a:moveTo>
                  <a:cubicBezTo>
                    <a:pt x="3355" y="1"/>
                    <a:pt x="2701" y="386"/>
                    <a:pt x="2701" y="386"/>
                  </a:cubicBezTo>
                  <a:cubicBezTo>
                    <a:pt x="0" y="4742"/>
                    <a:pt x="4337" y="11323"/>
                    <a:pt x="8312" y="17029"/>
                  </a:cubicBezTo>
                  <a:cubicBezTo>
                    <a:pt x="12307" y="22792"/>
                    <a:pt x="13657" y="24447"/>
                    <a:pt x="15388" y="24447"/>
                  </a:cubicBezTo>
                  <a:cubicBezTo>
                    <a:pt x="17119" y="24447"/>
                    <a:pt x="17366" y="23021"/>
                    <a:pt x="22616" y="13815"/>
                  </a:cubicBezTo>
                  <a:cubicBezTo>
                    <a:pt x="22831" y="13849"/>
                    <a:pt x="23134" y="13865"/>
                    <a:pt x="23472" y="13865"/>
                  </a:cubicBezTo>
                  <a:cubicBezTo>
                    <a:pt x="24447" y="13865"/>
                    <a:pt x="25709" y="13727"/>
                    <a:pt x="25963" y="13472"/>
                  </a:cubicBezTo>
                  <a:cubicBezTo>
                    <a:pt x="26325" y="13111"/>
                    <a:pt x="26515" y="11798"/>
                    <a:pt x="26439" y="10904"/>
                  </a:cubicBezTo>
                  <a:cubicBezTo>
                    <a:pt x="26382" y="9991"/>
                    <a:pt x="24290" y="7918"/>
                    <a:pt x="23567" y="7861"/>
                  </a:cubicBezTo>
                  <a:cubicBezTo>
                    <a:pt x="23405" y="7844"/>
                    <a:pt x="23151" y="7830"/>
                    <a:pt x="22845" y="7830"/>
                  </a:cubicBezTo>
                  <a:cubicBezTo>
                    <a:pt x="21817" y="7830"/>
                    <a:pt x="20200" y="7982"/>
                    <a:pt x="19496" y="8641"/>
                  </a:cubicBezTo>
                  <a:cubicBezTo>
                    <a:pt x="18602" y="9497"/>
                    <a:pt x="14608" y="16268"/>
                    <a:pt x="14608" y="16268"/>
                  </a:cubicBezTo>
                  <a:cubicBezTo>
                    <a:pt x="14608" y="16268"/>
                    <a:pt x="11489" y="7157"/>
                    <a:pt x="8655" y="2859"/>
                  </a:cubicBezTo>
                  <a:cubicBezTo>
                    <a:pt x="7112" y="534"/>
                    <a:pt x="5497" y="1"/>
                    <a:pt x="4339" y="1"/>
                  </a:cubicBezTo>
                  <a:close/>
                </a:path>
              </a:pathLst>
            </a:custGeom>
            <a:solidFill>
              <a:srgbClr val="B25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1995650" y="2653660"/>
              <a:ext cx="25225" cy="56125"/>
            </a:xfrm>
            <a:custGeom>
              <a:rect b="b" l="l" r="r" t="t"/>
              <a:pathLst>
                <a:path extrusionOk="0" fill="none" h="2245" w="1009">
                  <a:moveTo>
                    <a:pt x="913" y="0"/>
                  </a:moveTo>
                  <a:cubicBezTo>
                    <a:pt x="913" y="0"/>
                    <a:pt x="1008" y="1560"/>
                    <a:pt x="0" y="2245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1933350" y="2653660"/>
              <a:ext cx="57550" cy="60875"/>
            </a:xfrm>
            <a:custGeom>
              <a:rect b="b" l="l" r="r" t="t"/>
              <a:pathLst>
                <a:path extrusionOk="0" fill="none" h="2435" w="2302">
                  <a:moveTo>
                    <a:pt x="2074" y="0"/>
                  </a:moveTo>
                  <a:cubicBezTo>
                    <a:pt x="2074" y="0"/>
                    <a:pt x="2302" y="1275"/>
                    <a:pt x="1256" y="2302"/>
                  </a:cubicBezTo>
                  <a:cubicBezTo>
                    <a:pt x="1256" y="2302"/>
                    <a:pt x="286" y="2435"/>
                    <a:pt x="0" y="1959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1897675" y="2651760"/>
              <a:ext cx="59950" cy="62300"/>
            </a:xfrm>
            <a:custGeom>
              <a:rect b="b" l="l" r="r" t="t"/>
              <a:pathLst>
                <a:path extrusionOk="0" fill="none" h="2492" w="2398">
                  <a:moveTo>
                    <a:pt x="1" y="1027"/>
                  </a:moveTo>
                  <a:cubicBezTo>
                    <a:pt x="1" y="1027"/>
                    <a:pt x="267" y="2492"/>
                    <a:pt x="1427" y="2035"/>
                  </a:cubicBezTo>
                  <a:cubicBezTo>
                    <a:pt x="2397" y="1655"/>
                    <a:pt x="2207" y="0"/>
                    <a:pt x="2207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1716025" y="2771110"/>
              <a:ext cx="29050" cy="48050"/>
            </a:xfrm>
            <a:custGeom>
              <a:rect b="b" l="l" r="r" t="t"/>
              <a:pathLst>
                <a:path extrusionOk="0" fill="none" h="1922" w="1162">
                  <a:moveTo>
                    <a:pt x="1161" y="0"/>
                  </a:moveTo>
                  <a:lnTo>
                    <a:pt x="1" y="1921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1210550" y="2364510"/>
              <a:ext cx="424675" cy="756350"/>
            </a:xfrm>
            <a:custGeom>
              <a:rect b="b" l="l" r="r" t="t"/>
              <a:pathLst>
                <a:path extrusionOk="0" h="30254" w="16987">
                  <a:moveTo>
                    <a:pt x="10535" y="0"/>
                  </a:moveTo>
                  <a:cubicBezTo>
                    <a:pt x="9977" y="0"/>
                    <a:pt x="8358" y="24"/>
                    <a:pt x="6106" y="268"/>
                  </a:cubicBezTo>
                  <a:cubicBezTo>
                    <a:pt x="3310" y="572"/>
                    <a:pt x="1884" y="915"/>
                    <a:pt x="1884" y="915"/>
                  </a:cubicBezTo>
                  <a:cubicBezTo>
                    <a:pt x="1884" y="915"/>
                    <a:pt x="1903" y="2075"/>
                    <a:pt x="1" y="6773"/>
                  </a:cubicBezTo>
                  <a:cubicBezTo>
                    <a:pt x="1998" y="12936"/>
                    <a:pt x="2207" y="21267"/>
                    <a:pt x="1598" y="28780"/>
                  </a:cubicBezTo>
                  <a:cubicBezTo>
                    <a:pt x="3984" y="29912"/>
                    <a:pt x="6710" y="30254"/>
                    <a:pt x="9132" y="30254"/>
                  </a:cubicBezTo>
                  <a:cubicBezTo>
                    <a:pt x="12812" y="30254"/>
                    <a:pt x="15788" y="29465"/>
                    <a:pt x="15788" y="29465"/>
                  </a:cubicBezTo>
                  <a:cubicBezTo>
                    <a:pt x="15788" y="29465"/>
                    <a:pt x="15008" y="19517"/>
                    <a:pt x="14723" y="16169"/>
                  </a:cubicBezTo>
                  <a:cubicBezTo>
                    <a:pt x="14989" y="15599"/>
                    <a:pt x="16986" y="10444"/>
                    <a:pt x="15617" y="7971"/>
                  </a:cubicBezTo>
                  <a:cubicBezTo>
                    <a:pt x="14266" y="5480"/>
                    <a:pt x="10747" y="2"/>
                    <a:pt x="10747" y="2"/>
                  </a:cubicBezTo>
                  <a:cubicBezTo>
                    <a:pt x="10747" y="2"/>
                    <a:pt x="10674" y="0"/>
                    <a:pt x="1053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1348450" y="2363960"/>
              <a:ext cx="189750" cy="120325"/>
            </a:xfrm>
            <a:custGeom>
              <a:rect b="b" l="l" r="r" t="t"/>
              <a:pathLst>
                <a:path extrusionOk="0" h="4813" w="7590">
                  <a:moveTo>
                    <a:pt x="4873" y="1"/>
                  </a:moveTo>
                  <a:cubicBezTo>
                    <a:pt x="4211" y="1"/>
                    <a:pt x="2671" y="32"/>
                    <a:pt x="590" y="271"/>
                  </a:cubicBezTo>
                  <a:cubicBezTo>
                    <a:pt x="381" y="290"/>
                    <a:pt x="191" y="309"/>
                    <a:pt x="1" y="328"/>
                  </a:cubicBezTo>
                  <a:cubicBezTo>
                    <a:pt x="642" y="1610"/>
                    <a:pt x="2657" y="4813"/>
                    <a:pt x="6421" y="4813"/>
                  </a:cubicBezTo>
                  <a:cubicBezTo>
                    <a:pt x="6567" y="4813"/>
                    <a:pt x="6716" y="4808"/>
                    <a:pt x="6867" y="4798"/>
                  </a:cubicBezTo>
                  <a:cubicBezTo>
                    <a:pt x="7400" y="4741"/>
                    <a:pt x="7590" y="4284"/>
                    <a:pt x="7571" y="3714"/>
                  </a:cubicBezTo>
                  <a:cubicBezTo>
                    <a:pt x="6354" y="1735"/>
                    <a:pt x="5231" y="5"/>
                    <a:pt x="5231" y="5"/>
                  </a:cubicBezTo>
                  <a:cubicBezTo>
                    <a:pt x="5231" y="5"/>
                    <a:pt x="5107" y="1"/>
                    <a:pt x="4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1700825" y="2872860"/>
              <a:ext cx="141250" cy="103225"/>
            </a:xfrm>
            <a:custGeom>
              <a:rect b="b" l="l" r="r" t="t"/>
              <a:pathLst>
                <a:path extrusionOk="0" h="4129" w="5650">
                  <a:moveTo>
                    <a:pt x="3367" y="1"/>
                  </a:moveTo>
                  <a:cubicBezTo>
                    <a:pt x="1712" y="1"/>
                    <a:pt x="323" y="1161"/>
                    <a:pt x="0" y="2740"/>
                  </a:cubicBezTo>
                  <a:cubicBezTo>
                    <a:pt x="989" y="3748"/>
                    <a:pt x="1712" y="4128"/>
                    <a:pt x="2549" y="4128"/>
                  </a:cubicBezTo>
                  <a:cubicBezTo>
                    <a:pt x="3652" y="4128"/>
                    <a:pt x="4147" y="3558"/>
                    <a:pt x="5649" y="876"/>
                  </a:cubicBezTo>
                  <a:cubicBezTo>
                    <a:pt x="5022" y="324"/>
                    <a:pt x="4242" y="1"/>
                    <a:pt x="3367" y="1"/>
                  </a:cubicBezTo>
                  <a:close/>
                </a:path>
              </a:pathLst>
            </a:custGeom>
            <a:solidFill>
              <a:srgbClr val="994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1739800" y="2630360"/>
              <a:ext cx="190725" cy="52325"/>
            </a:xfrm>
            <a:custGeom>
              <a:rect b="b" l="l" r="r" t="t"/>
              <a:pathLst>
                <a:path extrusionOk="0" h="2093" w="7629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6582" y="2092"/>
                  </a:lnTo>
                  <a:cubicBezTo>
                    <a:pt x="7153" y="2092"/>
                    <a:pt x="7628" y="1617"/>
                    <a:pt x="7628" y="1046"/>
                  </a:cubicBezTo>
                  <a:cubicBezTo>
                    <a:pt x="7628" y="476"/>
                    <a:pt x="7153" y="0"/>
                    <a:pt x="6582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1363200" y="2366985"/>
              <a:ext cx="156000" cy="96700"/>
            </a:xfrm>
            <a:custGeom>
              <a:rect b="b" l="l" r="r" t="t"/>
              <a:pathLst>
                <a:path extrusionOk="0" h="3868" w="6240">
                  <a:moveTo>
                    <a:pt x="1633" y="0"/>
                  </a:moveTo>
                  <a:cubicBezTo>
                    <a:pt x="1055" y="0"/>
                    <a:pt x="483" y="51"/>
                    <a:pt x="0" y="188"/>
                  </a:cubicBezTo>
                  <a:cubicBezTo>
                    <a:pt x="1457" y="2591"/>
                    <a:pt x="4266" y="3867"/>
                    <a:pt x="5477" y="3867"/>
                  </a:cubicBezTo>
                  <a:cubicBezTo>
                    <a:pt x="5800" y="3867"/>
                    <a:pt x="6009" y="3777"/>
                    <a:pt x="6049" y="3593"/>
                  </a:cubicBezTo>
                  <a:cubicBezTo>
                    <a:pt x="6239" y="2718"/>
                    <a:pt x="4851" y="378"/>
                    <a:pt x="4851" y="378"/>
                  </a:cubicBezTo>
                  <a:cubicBezTo>
                    <a:pt x="4851" y="378"/>
                    <a:pt x="3217" y="0"/>
                    <a:pt x="1633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1186775" y="1886635"/>
              <a:ext cx="195000" cy="195000"/>
            </a:xfrm>
            <a:custGeom>
              <a:rect b="b" l="l" r="r" t="t"/>
              <a:pathLst>
                <a:path extrusionOk="0" h="7800" w="7800">
                  <a:moveTo>
                    <a:pt x="3900" y="1"/>
                  </a:moveTo>
                  <a:cubicBezTo>
                    <a:pt x="1770" y="1"/>
                    <a:pt x="1" y="1770"/>
                    <a:pt x="1" y="3900"/>
                  </a:cubicBezTo>
                  <a:cubicBezTo>
                    <a:pt x="1" y="6068"/>
                    <a:pt x="1731" y="7799"/>
                    <a:pt x="3900" y="7799"/>
                  </a:cubicBezTo>
                  <a:cubicBezTo>
                    <a:pt x="6068" y="7799"/>
                    <a:pt x="7799" y="6068"/>
                    <a:pt x="7799" y="3900"/>
                  </a:cubicBezTo>
                  <a:cubicBezTo>
                    <a:pt x="7799" y="1732"/>
                    <a:pt x="6068" y="1"/>
                    <a:pt x="3900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1208650" y="1886635"/>
              <a:ext cx="173125" cy="195000"/>
            </a:xfrm>
            <a:custGeom>
              <a:rect b="b" l="l" r="r" t="t"/>
              <a:pathLst>
                <a:path extrusionOk="0" h="7800" w="6925">
                  <a:moveTo>
                    <a:pt x="3025" y="1"/>
                  </a:moveTo>
                  <a:cubicBezTo>
                    <a:pt x="1808" y="1"/>
                    <a:pt x="723" y="552"/>
                    <a:pt x="1" y="1427"/>
                  </a:cubicBezTo>
                  <a:cubicBezTo>
                    <a:pt x="2150" y="1427"/>
                    <a:pt x="3900" y="3158"/>
                    <a:pt x="3900" y="5326"/>
                  </a:cubicBezTo>
                  <a:cubicBezTo>
                    <a:pt x="3900" y="6258"/>
                    <a:pt x="3576" y="7114"/>
                    <a:pt x="3025" y="7799"/>
                  </a:cubicBezTo>
                  <a:cubicBezTo>
                    <a:pt x="5193" y="7799"/>
                    <a:pt x="6924" y="6068"/>
                    <a:pt x="6924" y="3900"/>
                  </a:cubicBezTo>
                  <a:cubicBezTo>
                    <a:pt x="6924" y="1770"/>
                    <a:pt x="5193" y="1"/>
                    <a:pt x="3025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1274750" y="1951310"/>
              <a:ext cx="107025" cy="107025"/>
            </a:xfrm>
            <a:custGeom>
              <a:rect b="b" l="l" r="r" t="t"/>
              <a:pathLst>
                <a:path extrusionOk="0" h="4281" w="4281">
                  <a:moveTo>
                    <a:pt x="2131" y="0"/>
                  </a:moveTo>
                  <a:cubicBezTo>
                    <a:pt x="951" y="0"/>
                    <a:pt x="0" y="971"/>
                    <a:pt x="0" y="2150"/>
                  </a:cubicBezTo>
                  <a:cubicBezTo>
                    <a:pt x="0" y="3329"/>
                    <a:pt x="951" y="4280"/>
                    <a:pt x="2131" y="4280"/>
                  </a:cubicBezTo>
                  <a:cubicBezTo>
                    <a:pt x="3329" y="4280"/>
                    <a:pt x="4280" y="3329"/>
                    <a:pt x="4280" y="2150"/>
                  </a:cubicBezTo>
                  <a:cubicBezTo>
                    <a:pt x="4280" y="971"/>
                    <a:pt x="3329" y="0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1284725" y="1955785"/>
              <a:ext cx="293900" cy="353625"/>
            </a:xfrm>
            <a:custGeom>
              <a:rect b="b" l="l" r="r" t="t"/>
              <a:pathLst>
                <a:path extrusionOk="0" h="14145" w="11756">
                  <a:moveTo>
                    <a:pt x="5904" y="0"/>
                  </a:moveTo>
                  <a:cubicBezTo>
                    <a:pt x="3278" y="0"/>
                    <a:pt x="741" y="1566"/>
                    <a:pt x="419" y="4158"/>
                  </a:cubicBezTo>
                  <a:cubicBezTo>
                    <a:pt x="1" y="7373"/>
                    <a:pt x="3025" y="11900"/>
                    <a:pt x="3881" y="13022"/>
                  </a:cubicBezTo>
                  <a:lnTo>
                    <a:pt x="4737" y="14144"/>
                  </a:lnTo>
                  <a:lnTo>
                    <a:pt x="6069" y="11405"/>
                  </a:lnTo>
                  <a:lnTo>
                    <a:pt x="11756" y="3492"/>
                  </a:lnTo>
                  <a:cubicBezTo>
                    <a:pt x="11756" y="3492"/>
                    <a:pt x="10938" y="1286"/>
                    <a:pt x="7780" y="278"/>
                  </a:cubicBezTo>
                  <a:cubicBezTo>
                    <a:pt x="7169" y="90"/>
                    <a:pt x="6534" y="0"/>
                    <a:pt x="5904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1306125" y="1955485"/>
              <a:ext cx="272325" cy="138500"/>
            </a:xfrm>
            <a:custGeom>
              <a:rect b="b" l="l" r="r" t="t"/>
              <a:pathLst>
                <a:path extrusionOk="0" h="5540" w="10893">
                  <a:moveTo>
                    <a:pt x="5016" y="0"/>
                  </a:moveTo>
                  <a:cubicBezTo>
                    <a:pt x="2924" y="0"/>
                    <a:pt x="904" y="1005"/>
                    <a:pt x="1" y="2725"/>
                  </a:cubicBezTo>
                  <a:cubicBezTo>
                    <a:pt x="324" y="2782"/>
                    <a:pt x="800" y="2877"/>
                    <a:pt x="1465" y="3010"/>
                  </a:cubicBezTo>
                  <a:cubicBezTo>
                    <a:pt x="2352" y="3184"/>
                    <a:pt x="2936" y="3273"/>
                    <a:pt x="3288" y="3273"/>
                  </a:cubicBezTo>
                  <a:cubicBezTo>
                    <a:pt x="3781" y="3273"/>
                    <a:pt x="3818" y="3099"/>
                    <a:pt x="3596" y="2744"/>
                  </a:cubicBezTo>
                  <a:cubicBezTo>
                    <a:pt x="3316" y="2267"/>
                    <a:pt x="2716" y="1729"/>
                    <a:pt x="2920" y="1729"/>
                  </a:cubicBezTo>
                  <a:cubicBezTo>
                    <a:pt x="2993" y="1729"/>
                    <a:pt x="3170" y="1798"/>
                    <a:pt x="3501" y="1964"/>
                  </a:cubicBezTo>
                  <a:cubicBezTo>
                    <a:pt x="4756" y="2572"/>
                    <a:pt x="5193" y="4284"/>
                    <a:pt x="5193" y="4284"/>
                  </a:cubicBezTo>
                  <a:lnTo>
                    <a:pt x="9397" y="5540"/>
                  </a:lnTo>
                  <a:lnTo>
                    <a:pt x="10862" y="3485"/>
                  </a:lnTo>
                  <a:cubicBezTo>
                    <a:pt x="10862" y="3486"/>
                    <a:pt x="10862" y="3486"/>
                    <a:pt x="10862" y="3486"/>
                  </a:cubicBezTo>
                  <a:cubicBezTo>
                    <a:pt x="10893" y="3486"/>
                    <a:pt x="10069" y="1256"/>
                    <a:pt x="6924" y="290"/>
                  </a:cubicBezTo>
                  <a:cubicBezTo>
                    <a:pt x="6301" y="94"/>
                    <a:pt x="5655" y="0"/>
                    <a:pt x="5016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1359875" y="2185260"/>
              <a:ext cx="124600" cy="199825"/>
            </a:xfrm>
            <a:custGeom>
              <a:rect b="b" l="l" r="r" t="t"/>
              <a:pathLst>
                <a:path extrusionOk="0" h="7993" w="4984">
                  <a:moveTo>
                    <a:pt x="1351" y="1"/>
                  </a:moveTo>
                  <a:lnTo>
                    <a:pt x="0" y="666"/>
                  </a:lnTo>
                  <a:cubicBezTo>
                    <a:pt x="0" y="666"/>
                    <a:pt x="590" y="3824"/>
                    <a:pt x="133" y="7438"/>
                  </a:cubicBezTo>
                  <a:cubicBezTo>
                    <a:pt x="1387" y="7846"/>
                    <a:pt x="2387" y="7992"/>
                    <a:pt x="3172" y="7992"/>
                  </a:cubicBezTo>
                  <a:cubicBezTo>
                    <a:pt x="3996" y="7992"/>
                    <a:pt x="4584" y="7832"/>
                    <a:pt x="4984" y="7647"/>
                  </a:cubicBezTo>
                  <a:cubicBezTo>
                    <a:pt x="4299" y="5707"/>
                    <a:pt x="4014" y="3539"/>
                    <a:pt x="4014" y="3539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1393625" y="2239010"/>
              <a:ext cx="81350" cy="106525"/>
            </a:xfrm>
            <a:custGeom>
              <a:rect b="b" l="l" r="r" t="t"/>
              <a:pathLst>
                <a:path extrusionOk="0" h="4261" w="3254">
                  <a:moveTo>
                    <a:pt x="1" y="0"/>
                  </a:moveTo>
                  <a:cubicBezTo>
                    <a:pt x="1" y="0"/>
                    <a:pt x="438" y="3519"/>
                    <a:pt x="3253" y="4261"/>
                  </a:cubicBezTo>
                  <a:cubicBezTo>
                    <a:pt x="3006" y="3329"/>
                    <a:pt x="2854" y="2473"/>
                    <a:pt x="2759" y="19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80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1381750" y="2037960"/>
              <a:ext cx="209725" cy="282825"/>
            </a:xfrm>
            <a:custGeom>
              <a:rect b="b" l="l" r="r" t="t"/>
              <a:pathLst>
                <a:path extrusionOk="0" h="11313" w="8389">
                  <a:moveTo>
                    <a:pt x="5926" y="1"/>
                  </a:moveTo>
                  <a:cubicBezTo>
                    <a:pt x="4324" y="1"/>
                    <a:pt x="2104" y="414"/>
                    <a:pt x="742" y="2412"/>
                  </a:cubicBezTo>
                  <a:cubicBezTo>
                    <a:pt x="209" y="3762"/>
                    <a:pt x="0" y="4999"/>
                    <a:pt x="0" y="4999"/>
                  </a:cubicBezTo>
                  <a:cubicBezTo>
                    <a:pt x="19" y="5474"/>
                    <a:pt x="19" y="5950"/>
                    <a:pt x="57" y="6330"/>
                  </a:cubicBezTo>
                  <a:cubicBezTo>
                    <a:pt x="152" y="7833"/>
                    <a:pt x="1027" y="9469"/>
                    <a:pt x="2207" y="10267"/>
                  </a:cubicBezTo>
                  <a:cubicBezTo>
                    <a:pt x="3072" y="10845"/>
                    <a:pt x="4623" y="11313"/>
                    <a:pt x="5554" y="11313"/>
                  </a:cubicBezTo>
                  <a:cubicBezTo>
                    <a:pt x="5911" y="11313"/>
                    <a:pt x="6177" y="11244"/>
                    <a:pt x="6277" y="11085"/>
                  </a:cubicBezTo>
                  <a:cubicBezTo>
                    <a:pt x="6638" y="10496"/>
                    <a:pt x="7894" y="6482"/>
                    <a:pt x="8141" y="4409"/>
                  </a:cubicBezTo>
                  <a:cubicBezTo>
                    <a:pt x="8388" y="2336"/>
                    <a:pt x="7875" y="205"/>
                    <a:pt x="7875" y="205"/>
                  </a:cubicBezTo>
                  <a:cubicBezTo>
                    <a:pt x="7875" y="205"/>
                    <a:pt x="7053" y="1"/>
                    <a:pt x="5926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1435475" y="2141835"/>
              <a:ext cx="58525" cy="30625"/>
            </a:xfrm>
            <a:custGeom>
              <a:rect b="b" l="l" r="r" t="t"/>
              <a:pathLst>
                <a:path extrusionOk="0" h="1225" w="2341">
                  <a:moveTo>
                    <a:pt x="1261" y="0"/>
                  </a:moveTo>
                  <a:cubicBezTo>
                    <a:pt x="835" y="0"/>
                    <a:pt x="362" y="44"/>
                    <a:pt x="0" y="197"/>
                  </a:cubicBezTo>
                  <a:cubicBezTo>
                    <a:pt x="1009" y="1034"/>
                    <a:pt x="2131" y="1224"/>
                    <a:pt x="2131" y="1224"/>
                  </a:cubicBezTo>
                  <a:cubicBezTo>
                    <a:pt x="2131" y="1224"/>
                    <a:pt x="2207" y="1091"/>
                    <a:pt x="2340" y="83"/>
                  </a:cubicBezTo>
                  <a:cubicBezTo>
                    <a:pt x="2340" y="83"/>
                    <a:pt x="1845" y="0"/>
                    <a:pt x="12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1457350" y="2141510"/>
              <a:ext cx="37600" cy="30950"/>
            </a:xfrm>
            <a:custGeom>
              <a:rect b="b" l="l" r="r" t="t"/>
              <a:pathLst>
                <a:path extrusionOk="0" h="1238" w="1504">
                  <a:moveTo>
                    <a:pt x="552" y="1"/>
                  </a:moveTo>
                  <a:cubicBezTo>
                    <a:pt x="229" y="172"/>
                    <a:pt x="38" y="438"/>
                    <a:pt x="0" y="762"/>
                  </a:cubicBezTo>
                  <a:cubicBezTo>
                    <a:pt x="685" y="1123"/>
                    <a:pt x="1275" y="1237"/>
                    <a:pt x="1275" y="1237"/>
                  </a:cubicBezTo>
                  <a:cubicBezTo>
                    <a:pt x="1275" y="1237"/>
                    <a:pt x="1351" y="1123"/>
                    <a:pt x="1503" y="96"/>
                  </a:cubicBezTo>
                  <a:cubicBezTo>
                    <a:pt x="1503" y="96"/>
                    <a:pt x="1066" y="20"/>
                    <a:pt x="552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1435475" y="2136285"/>
              <a:ext cx="67550" cy="10500"/>
            </a:xfrm>
            <a:custGeom>
              <a:rect b="b" l="l" r="r" t="t"/>
              <a:pathLst>
                <a:path extrusionOk="0" fill="none" h="420" w="2702">
                  <a:moveTo>
                    <a:pt x="0" y="419"/>
                  </a:moveTo>
                  <a:cubicBezTo>
                    <a:pt x="0" y="419"/>
                    <a:pt x="571" y="1"/>
                    <a:pt x="2701" y="324"/>
                  </a:cubicBez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1430725" y="2098035"/>
              <a:ext cx="69450" cy="19250"/>
            </a:xfrm>
            <a:custGeom>
              <a:rect b="b" l="l" r="r" t="t"/>
              <a:pathLst>
                <a:path extrusionOk="0" h="770" w="2778">
                  <a:moveTo>
                    <a:pt x="1783" y="1"/>
                  </a:moveTo>
                  <a:cubicBezTo>
                    <a:pt x="1138" y="1"/>
                    <a:pt x="417" y="389"/>
                    <a:pt x="0" y="770"/>
                  </a:cubicBezTo>
                  <a:cubicBezTo>
                    <a:pt x="528" y="467"/>
                    <a:pt x="1149" y="385"/>
                    <a:pt x="1671" y="385"/>
                  </a:cubicBezTo>
                  <a:cubicBezTo>
                    <a:pt x="2296" y="385"/>
                    <a:pt x="2777" y="503"/>
                    <a:pt x="2777" y="503"/>
                  </a:cubicBezTo>
                  <a:cubicBezTo>
                    <a:pt x="2528" y="140"/>
                    <a:pt x="2169" y="1"/>
                    <a:pt x="1783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1556725" y="2104585"/>
              <a:ext cx="30000" cy="12700"/>
            </a:xfrm>
            <a:custGeom>
              <a:rect b="b" l="l" r="r" t="t"/>
              <a:pathLst>
                <a:path extrusionOk="0" h="508" w="1200">
                  <a:moveTo>
                    <a:pt x="984" y="1"/>
                  </a:moveTo>
                  <a:cubicBezTo>
                    <a:pt x="605" y="1"/>
                    <a:pt x="261" y="150"/>
                    <a:pt x="1" y="508"/>
                  </a:cubicBezTo>
                  <a:cubicBezTo>
                    <a:pt x="20" y="508"/>
                    <a:pt x="533" y="394"/>
                    <a:pt x="1199" y="394"/>
                  </a:cubicBezTo>
                  <a:cubicBezTo>
                    <a:pt x="1199" y="241"/>
                    <a:pt x="1199" y="127"/>
                    <a:pt x="1180" y="13"/>
                  </a:cubicBezTo>
                  <a:cubicBezTo>
                    <a:pt x="1114" y="5"/>
                    <a:pt x="1049" y="1"/>
                    <a:pt x="984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1550075" y="2152935"/>
              <a:ext cx="31200" cy="24425"/>
            </a:xfrm>
            <a:custGeom>
              <a:rect b="b" l="l" r="r" t="t"/>
              <a:pathLst>
                <a:path extrusionOk="0" h="977" w="1248">
                  <a:moveTo>
                    <a:pt x="1161" y="0"/>
                  </a:moveTo>
                  <a:lnTo>
                    <a:pt x="0" y="95"/>
                  </a:lnTo>
                  <a:lnTo>
                    <a:pt x="39" y="970"/>
                  </a:lnTo>
                  <a:cubicBezTo>
                    <a:pt x="91" y="974"/>
                    <a:pt x="140" y="976"/>
                    <a:pt x="188" y="976"/>
                  </a:cubicBezTo>
                  <a:cubicBezTo>
                    <a:pt x="1248" y="976"/>
                    <a:pt x="1161" y="0"/>
                    <a:pt x="11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1425975" y="2188110"/>
              <a:ext cx="53275" cy="29525"/>
            </a:xfrm>
            <a:custGeom>
              <a:rect b="b" l="l" r="r" t="t"/>
              <a:pathLst>
                <a:path extrusionOk="0" h="1181" w="2131">
                  <a:moveTo>
                    <a:pt x="1065" y="1"/>
                  </a:moveTo>
                  <a:cubicBezTo>
                    <a:pt x="476" y="1"/>
                    <a:pt x="0" y="248"/>
                    <a:pt x="0" y="590"/>
                  </a:cubicBezTo>
                  <a:cubicBezTo>
                    <a:pt x="0" y="933"/>
                    <a:pt x="476" y="1180"/>
                    <a:pt x="1065" y="1180"/>
                  </a:cubicBezTo>
                  <a:cubicBezTo>
                    <a:pt x="1655" y="1180"/>
                    <a:pt x="2130" y="933"/>
                    <a:pt x="2130" y="590"/>
                  </a:cubicBezTo>
                  <a:cubicBezTo>
                    <a:pt x="2130" y="248"/>
                    <a:pt x="1655" y="1"/>
                    <a:pt x="1065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1559100" y="2188585"/>
              <a:ext cx="18575" cy="26675"/>
            </a:xfrm>
            <a:custGeom>
              <a:rect b="b" l="l" r="r" t="t"/>
              <a:pathLst>
                <a:path extrusionOk="0" h="1067" w="743">
                  <a:moveTo>
                    <a:pt x="743" y="1"/>
                  </a:moveTo>
                  <a:lnTo>
                    <a:pt x="743" y="1"/>
                  </a:lnTo>
                  <a:cubicBezTo>
                    <a:pt x="324" y="77"/>
                    <a:pt x="1" y="286"/>
                    <a:pt x="1" y="571"/>
                  </a:cubicBezTo>
                  <a:cubicBezTo>
                    <a:pt x="1" y="781"/>
                    <a:pt x="210" y="971"/>
                    <a:pt x="495" y="1066"/>
                  </a:cubicBezTo>
                  <a:cubicBezTo>
                    <a:pt x="591" y="705"/>
                    <a:pt x="686" y="362"/>
                    <a:pt x="743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1305175" y="2111135"/>
              <a:ext cx="94650" cy="95025"/>
            </a:xfrm>
            <a:custGeom>
              <a:rect b="b" l="l" r="r" t="t"/>
              <a:pathLst>
                <a:path extrusionOk="0" h="3801" w="3786">
                  <a:moveTo>
                    <a:pt x="1592" y="1"/>
                  </a:moveTo>
                  <a:cubicBezTo>
                    <a:pt x="1397" y="1"/>
                    <a:pt x="1206" y="43"/>
                    <a:pt x="1028" y="132"/>
                  </a:cubicBezTo>
                  <a:cubicBezTo>
                    <a:pt x="229" y="531"/>
                    <a:pt x="1" y="1634"/>
                    <a:pt x="476" y="2604"/>
                  </a:cubicBezTo>
                  <a:cubicBezTo>
                    <a:pt x="841" y="3348"/>
                    <a:pt x="1529" y="3801"/>
                    <a:pt x="2182" y="3801"/>
                  </a:cubicBezTo>
                  <a:cubicBezTo>
                    <a:pt x="2381" y="3801"/>
                    <a:pt x="2576" y="3758"/>
                    <a:pt x="2759" y="3669"/>
                  </a:cubicBezTo>
                  <a:cubicBezTo>
                    <a:pt x="3539" y="3270"/>
                    <a:pt x="3786" y="2167"/>
                    <a:pt x="3310" y="1197"/>
                  </a:cubicBezTo>
                  <a:cubicBezTo>
                    <a:pt x="2917" y="453"/>
                    <a:pt x="2233" y="1"/>
                    <a:pt x="1592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1308025" y="2127310"/>
              <a:ext cx="68975" cy="78625"/>
            </a:xfrm>
            <a:custGeom>
              <a:rect b="b" l="l" r="r" t="t"/>
              <a:pathLst>
                <a:path extrusionOk="0" h="3145" w="2759">
                  <a:moveTo>
                    <a:pt x="726" y="1"/>
                  </a:moveTo>
                  <a:cubicBezTo>
                    <a:pt x="576" y="1"/>
                    <a:pt x="428" y="25"/>
                    <a:pt x="286" y="74"/>
                  </a:cubicBezTo>
                  <a:cubicBezTo>
                    <a:pt x="20" y="607"/>
                    <a:pt x="1" y="1292"/>
                    <a:pt x="343" y="1957"/>
                  </a:cubicBezTo>
                  <a:cubicBezTo>
                    <a:pt x="703" y="2692"/>
                    <a:pt x="1397" y="3145"/>
                    <a:pt x="2056" y="3145"/>
                  </a:cubicBezTo>
                  <a:cubicBezTo>
                    <a:pt x="2198" y="3145"/>
                    <a:pt x="2338" y="3123"/>
                    <a:pt x="2474" y="3080"/>
                  </a:cubicBezTo>
                  <a:cubicBezTo>
                    <a:pt x="2740" y="2547"/>
                    <a:pt x="2759" y="1862"/>
                    <a:pt x="2436" y="1196"/>
                  </a:cubicBezTo>
                  <a:cubicBezTo>
                    <a:pt x="2064" y="454"/>
                    <a:pt x="1378" y="1"/>
                    <a:pt x="726" y="1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1526775" y="2155310"/>
              <a:ext cx="26175" cy="73250"/>
            </a:xfrm>
            <a:custGeom>
              <a:rect b="b" l="l" r="r" t="t"/>
              <a:pathLst>
                <a:path extrusionOk="0" fill="none" h="2930" w="1047">
                  <a:moveTo>
                    <a:pt x="932" y="0"/>
                  </a:moveTo>
                  <a:cubicBezTo>
                    <a:pt x="932" y="0"/>
                    <a:pt x="1047" y="2150"/>
                    <a:pt x="1009" y="2758"/>
                  </a:cubicBezTo>
                  <a:cubicBezTo>
                    <a:pt x="647" y="2930"/>
                    <a:pt x="0" y="2682"/>
                    <a:pt x="0" y="2682"/>
                  </a:cubicBezTo>
                </a:path>
              </a:pathLst>
            </a:custGeom>
            <a:noFill/>
            <a:ln cap="flat" cmpd="sng" w="9525">
              <a:solidFill>
                <a:srgbClr val="7C110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1306125" y="2583285"/>
              <a:ext cx="51875" cy="460325"/>
            </a:xfrm>
            <a:custGeom>
              <a:rect b="b" l="l" r="r" t="t"/>
              <a:pathLst>
                <a:path extrusionOk="0" fill="none" h="18413" w="2075">
                  <a:moveTo>
                    <a:pt x="1" y="0"/>
                  </a:moveTo>
                  <a:cubicBezTo>
                    <a:pt x="1" y="0"/>
                    <a:pt x="2074" y="11964"/>
                    <a:pt x="876" y="1841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1807325" y="2523360"/>
              <a:ext cx="55675" cy="118900"/>
            </a:xfrm>
            <a:custGeom>
              <a:rect b="b" l="l" r="r" t="t"/>
              <a:pathLst>
                <a:path extrusionOk="0" h="4756" w="2227">
                  <a:moveTo>
                    <a:pt x="1" y="0"/>
                  </a:moveTo>
                  <a:lnTo>
                    <a:pt x="1" y="4756"/>
                  </a:lnTo>
                  <a:lnTo>
                    <a:pt x="2226" y="475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1552450" y="2152935"/>
              <a:ext cx="29350" cy="24375"/>
            </a:xfrm>
            <a:custGeom>
              <a:rect b="b" l="l" r="r" t="t"/>
              <a:pathLst>
                <a:path extrusionOk="0" h="975" w="1174">
                  <a:moveTo>
                    <a:pt x="1085" y="0"/>
                  </a:moveTo>
                  <a:lnTo>
                    <a:pt x="267" y="76"/>
                  </a:lnTo>
                  <a:cubicBezTo>
                    <a:pt x="172" y="229"/>
                    <a:pt x="1" y="552"/>
                    <a:pt x="1" y="970"/>
                  </a:cubicBezTo>
                  <a:cubicBezTo>
                    <a:pt x="42" y="973"/>
                    <a:pt x="82" y="974"/>
                    <a:pt x="120" y="974"/>
                  </a:cubicBezTo>
                  <a:cubicBezTo>
                    <a:pt x="1173" y="974"/>
                    <a:pt x="1085" y="0"/>
                    <a:pt x="1085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1548650" y="2151985"/>
              <a:ext cx="40450" cy="3350"/>
            </a:xfrm>
            <a:custGeom>
              <a:rect b="b" l="l" r="r" t="t"/>
              <a:pathLst>
                <a:path extrusionOk="0" fill="none" h="134" w="1618">
                  <a:moveTo>
                    <a:pt x="0" y="133"/>
                  </a:moveTo>
                  <a:lnTo>
                    <a:pt x="1617" y="0"/>
                  </a:ln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1493000" y="2231385"/>
              <a:ext cx="54725" cy="22750"/>
            </a:xfrm>
            <a:custGeom>
              <a:rect b="b" l="l" r="r" t="t"/>
              <a:pathLst>
                <a:path extrusionOk="0" h="910" w="2189">
                  <a:moveTo>
                    <a:pt x="1" y="1"/>
                  </a:moveTo>
                  <a:cubicBezTo>
                    <a:pt x="247" y="563"/>
                    <a:pt x="869" y="909"/>
                    <a:pt x="1404" y="909"/>
                  </a:cubicBezTo>
                  <a:cubicBezTo>
                    <a:pt x="1736" y="909"/>
                    <a:pt x="2035" y="775"/>
                    <a:pt x="2188" y="476"/>
                  </a:cubicBezTo>
                  <a:cubicBezTo>
                    <a:pt x="2188" y="476"/>
                    <a:pt x="1428" y="4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1396000" y="2037910"/>
              <a:ext cx="195000" cy="283275"/>
            </a:xfrm>
            <a:custGeom>
              <a:rect b="b" l="l" r="r" t="t"/>
              <a:pathLst>
                <a:path extrusionOk="0" h="11331" w="7800">
                  <a:moveTo>
                    <a:pt x="5343" y="1"/>
                  </a:moveTo>
                  <a:cubicBezTo>
                    <a:pt x="4231" y="1"/>
                    <a:pt x="2818" y="203"/>
                    <a:pt x="1598" y="1006"/>
                  </a:cubicBezTo>
                  <a:cubicBezTo>
                    <a:pt x="1256" y="2338"/>
                    <a:pt x="1" y="8310"/>
                    <a:pt x="3520" y="11087"/>
                  </a:cubicBezTo>
                  <a:cubicBezTo>
                    <a:pt x="4053" y="11238"/>
                    <a:pt x="4576" y="11331"/>
                    <a:pt x="4981" y="11331"/>
                  </a:cubicBezTo>
                  <a:cubicBezTo>
                    <a:pt x="5341" y="11331"/>
                    <a:pt x="5608" y="11258"/>
                    <a:pt x="5707" y="11087"/>
                  </a:cubicBezTo>
                  <a:cubicBezTo>
                    <a:pt x="6068" y="10498"/>
                    <a:pt x="7324" y="6484"/>
                    <a:pt x="7571" y="4411"/>
                  </a:cubicBezTo>
                  <a:cubicBezTo>
                    <a:pt x="7799" y="2338"/>
                    <a:pt x="7286" y="207"/>
                    <a:pt x="7286" y="207"/>
                  </a:cubicBezTo>
                  <a:cubicBezTo>
                    <a:pt x="7286" y="207"/>
                    <a:pt x="6468" y="1"/>
                    <a:pt x="534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1158725" y="2384435"/>
              <a:ext cx="673825" cy="609250"/>
            </a:xfrm>
            <a:custGeom>
              <a:rect b="b" l="l" r="r" t="t"/>
              <a:pathLst>
                <a:path extrusionOk="0" h="24370" w="26953">
                  <a:moveTo>
                    <a:pt x="4676" y="0"/>
                  </a:moveTo>
                  <a:cubicBezTo>
                    <a:pt x="3520" y="0"/>
                    <a:pt x="2796" y="897"/>
                    <a:pt x="2796" y="897"/>
                  </a:cubicBezTo>
                  <a:cubicBezTo>
                    <a:pt x="0" y="5405"/>
                    <a:pt x="3900" y="10693"/>
                    <a:pt x="8046" y="16666"/>
                  </a:cubicBezTo>
                  <a:cubicBezTo>
                    <a:pt x="12174" y="22619"/>
                    <a:pt x="13581" y="24369"/>
                    <a:pt x="15388" y="24369"/>
                  </a:cubicBezTo>
                  <a:cubicBezTo>
                    <a:pt x="17195" y="24369"/>
                    <a:pt x="17423" y="22866"/>
                    <a:pt x="22901" y="13299"/>
                  </a:cubicBezTo>
                  <a:cubicBezTo>
                    <a:pt x="23117" y="13333"/>
                    <a:pt x="23420" y="13349"/>
                    <a:pt x="23759" y="13349"/>
                  </a:cubicBezTo>
                  <a:cubicBezTo>
                    <a:pt x="24763" y="13349"/>
                    <a:pt x="26079" y="13203"/>
                    <a:pt x="26363" y="12919"/>
                  </a:cubicBezTo>
                  <a:cubicBezTo>
                    <a:pt x="26744" y="12576"/>
                    <a:pt x="26953" y="11188"/>
                    <a:pt x="26877" y="10256"/>
                  </a:cubicBezTo>
                  <a:cubicBezTo>
                    <a:pt x="26820" y="9343"/>
                    <a:pt x="24632" y="7174"/>
                    <a:pt x="23910" y="7098"/>
                  </a:cubicBezTo>
                  <a:cubicBezTo>
                    <a:pt x="23778" y="7092"/>
                    <a:pt x="23594" y="7086"/>
                    <a:pt x="23374" y="7086"/>
                  </a:cubicBezTo>
                  <a:cubicBezTo>
                    <a:pt x="22317" y="7086"/>
                    <a:pt x="20439" y="7211"/>
                    <a:pt x="19668" y="7935"/>
                  </a:cubicBezTo>
                  <a:cubicBezTo>
                    <a:pt x="18736" y="8829"/>
                    <a:pt x="14589" y="15867"/>
                    <a:pt x="14589" y="15867"/>
                  </a:cubicBezTo>
                  <a:cubicBezTo>
                    <a:pt x="14589" y="15867"/>
                    <a:pt x="10994" y="6984"/>
                    <a:pt x="8046" y="2514"/>
                  </a:cubicBezTo>
                  <a:cubicBezTo>
                    <a:pt x="6751" y="551"/>
                    <a:pt x="5581" y="0"/>
                    <a:pt x="4676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15524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66" y="0"/>
                  </a:moveTo>
                  <a:cubicBezTo>
                    <a:pt x="495" y="0"/>
                    <a:pt x="20" y="476"/>
                    <a:pt x="20" y="1046"/>
                  </a:cubicBezTo>
                  <a:cubicBezTo>
                    <a:pt x="1" y="1636"/>
                    <a:pt x="476" y="2092"/>
                    <a:pt x="1066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1552925" y="2630360"/>
              <a:ext cx="52325" cy="52325"/>
            </a:xfrm>
            <a:custGeom>
              <a:rect b="b" l="l" r="r" t="t"/>
              <a:pathLst>
                <a:path extrusionOk="0" h="2093" w="2093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17"/>
                    <a:pt x="476" y="2092"/>
                    <a:pt x="1047" y="2092"/>
                  </a:cubicBezTo>
                  <a:cubicBezTo>
                    <a:pt x="1617" y="2092"/>
                    <a:pt x="2093" y="1617"/>
                    <a:pt x="2093" y="1046"/>
                  </a:cubicBezTo>
                  <a:cubicBezTo>
                    <a:pt x="2093" y="476"/>
                    <a:pt x="1617" y="0"/>
                    <a:pt x="104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1784025" y="2658410"/>
              <a:ext cx="25700" cy="58025"/>
            </a:xfrm>
            <a:custGeom>
              <a:rect b="b" l="l" r="r" t="t"/>
              <a:pathLst>
                <a:path extrusionOk="0" fill="none" h="2321" w="1028">
                  <a:moveTo>
                    <a:pt x="933" y="0"/>
                  </a:moveTo>
                  <a:cubicBezTo>
                    <a:pt x="933" y="0"/>
                    <a:pt x="1028" y="1636"/>
                    <a:pt x="1" y="2321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1719350" y="2658410"/>
              <a:ext cx="59475" cy="63275"/>
            </a:xfrm>
            <a:custGeom>
              <a:rect b="b" l="l" r="r" t="t"/>
              <a:pathLst>
                <a:path extrusionOk="0" fill="none" h="2531" w="2379">
                  <a:moveTo>
                    <a:pt x="2150" y="0"/>
                  </a:moveTo>
                  <a:cubicBezTo>
                    <a:pt x="2150" y="0"/>
                    <a:pt x="2379" y="1332"/>
                    <a:pt x="1313" y="2397"/>
                  </a:cubicBezTo>
                  <a:cubicBezTo>
                    <a:pt x="1313" y="2397"/>
                    <a:pt x="286" y="2530"/>
                    <a:pt x="1" y="2036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1365575" y="4313210"/>
              <a:ext cx="362850" cy="207825"/>
            </a:xfrm>
            <a:custGeom>
              <a:rect b="b" l="l" r="r" t="t"/>
              <a:pathLst>
                <a:path extrusionOk="0" h="8313" w="14514">
                  <a:moveTo>
                    <a:pt x="0" y="1"/>
                  </a:moveTo>
                  <a:lnTo>
                    <a:pt x="324" y="8313"/>
                  </a:lnTo>
                  <a:lnTo>
                    <a:pt x="14513" y="8313"/>
                  </a:lnTo>
                  <a:cubicBezTo>
                    <a:pt x="14057" y="7381"/>
                    <a:pt x="13182" y="6240"/>
                    <a:pt x="11508" y="5726"/>
                  </a:cubicBezTo>
                  <a:cubicBezTo>
                    <a:pt x="11318" y="3634"/>
                    <a:pt x="11166" y="1732"/>
                    <a:pt x="10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1681800" y="2656510"/>
              <a:ext cx="63275" cy="64225"/>
            </a:xfrm>
            <a:custGeom>
              <a:rect b="b" l="l" r="r" t="t"/>
              <a:pathLst>
                <a:path extrusionOk="0" fill="none" h="2569" w="2531">
                  <a:moveTo>
                    <a:pt x="0" y="1046"/>
                  </a:moveTo>
                  <a:cubicBezTo>
                    <a:pt x="0" y="1046"/>
                    <a:pt x="286" y="2568"/>
                    <a:pt x="1503" y="2112"/>
                  </a:cubicBezTo>
                  <a:cubicBezTo>
                    <a:pt x="2530" y="1712"/>
                    <a:pt x="2321" y="0"/>
                    <a:pt x="2321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1493000" y="2780610"/>
              <a:ext cx="30000" cy="49950"/>
            </a:xfrm>
            <a:custGeom>
              <a:rect b="b" l="l" r="r" t="t"/>
              <a:pathLst>
                <a:path extrusionOk="0" fill="none" h="1998" w="1200">
                  <a:moveTo>
                    <a:pt x="1199" y="1"/>
                  </a:moveTo>
                  <a:lnTo>
                    <a:pt x="1" y="1998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1477325" y="2886660"/>
              <a:ext cx="146950" cy="107025"/>
            </a:xfrm>
            <a:custGeom>
              <a:rect b="b" l="l" r="r" t="t"/>
              <a:pathLst>
                <a:path extrusionOk="0" h="4281" w="5878">
                  <a:moveTo>
                    <a:pt x="3500" y="0"/>
                  </a:moveTo>
                  <a:cubicBezTo>
                    <a:pt x="1788" y="0"/>
                    <a:pt x="343" y="1199"/>
                    <a:pt x="0" y="2815"/>
                  </a:cubicBezTo>
                  <a:cubicBezTo>
                    <a:pt x="1027" y="3862"/>
                    <a:pt x="1788" y="4280"/>
                    <a:pt x="2644" y="4280"/>
                  </a:cubicBezTo>
                  <a:cubicBezTo>
                    <a:pt x="3766" y="4280"/>
                    <a:pt x="4280" y="3671"/>
                    <a:pt x="5878" y="894"/>
                  </a:cubicBezTo>
                  <a:cubicBezTo>
                    <a:pt x="5231" y="324"/>
                    <a:pt x="4432" y="0"/>
                    <a:pt x="3500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1371275" y="4456335"/>
              <a:ext cx="368550" cy="97525"/>
            </a:xfrm>
            <a:custGeom>
              <a:rect b="b" l="l" r="r" t="t"/>
              <a:pathLst>
                <a:path extrusionOk="0" h="3901" w="14742">
                  <a:moveTo>
                    <a:pt x="1" y="1"/>
                  </a:moveTo>
                  <a:lnTo>
                    <a:pt x="134" y="3900"/>
                  </a:lnTo>
                  <a:lnTo>
                    <a:pt x="14742" y="3900"/>
                  </a:lnTo>
                  <a:cubicBezTo>
                    <a:pt x="14742" y="3900"/>
                    <a:pt x="14285" y="952"/>
                    <a:pt x="11318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1479225" y="4456335"/>
              <a:ext cx="260600" cy="97525"/>
            </a:xfrm>
            <a:custGeom>
              <a:rect b="b" l="l" r="r" t="t"/>
              <a:pathLst>
                <a:path extrusionOk="0" h="3901" w="10424">
                  <a:moveTo>
                    <a:pt x="3595" y="1"/>
                  </a:moveTo>
                  <a:cubicBezTo>
                    <a:pt x="305" y="1409"/>
                    <a:pt x="0" y="3900"/>
                    <a:pt x="0" y="3900"/>
                  </a:cubicBezTo>
                  <a:lnTo>
                    <a:pt x="10405" y="3900"/>
                  </a:lnTo>
                  <a:cubicBezTo>
                    <a:pt x="10424" y="3900"/>
                    <a:pt x="9967" y="952"/>
                    <a:pt x="700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1431200" y="3757335"/>
              <a:ext cx="180250" cy="240150"/>
            </a:xfrm>
            <a:custGeom>
              <a:rect b="b" l="l" r="r" t="t"/>
              <a:pathLst>
                <a:path extrusionOk="0" h="9606" w="7210">
                  <a:moveTo>
                    <a:pt x="4794" y="0"/>
                  </a:moveTo>
                  <a:cubicBezTo>
                    <a:pt x="2131" y="0"/>
                    <a:pt x="0" y="2131"/>
                    <a:pt x="0" y="4794"/>
                  </a:cubicBezTo>
                  <a:cubicBezTo>
                    <a:pt x="0" y="7457"/>
                    <a:pt x="2131" y="9606"/>
                    <a:pt x="4794" y="9606"/>
                  </a:cubicBezTo>
                  <a:cubicBezTo>
                    <a:pt x="5688" y="9606"/>
                    <a:pt x="6486" y="9359"/>
                    <a:pt x="7209" y="8959"/>
                  </a:cubicBezTo>
                  <a:lnTo>
                    <a:pt x="6696" y="3348"/>
                  </a:lnTo>
                  <a:lnTo>
                    <a:pt x="6125" y="191"/>
                  </a:lnTo>
                  <a:cubicBezTo>
                    <a:pt x="5707" y="77"/>
                    <a:pt x="5269" y="0"/>
                    <a:pt x="4794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1367475" y="4346985"/>
              <a:ext cx="278675" cy="24750"/>
            </a:xfrm>
            <a:custGeom>
              <a:rect b="b" l="l" r="r" t="t"/>
              <a:pathLst>
                <a:path extrusionOk="0" h="990" w="11147">
                  <a:moveTo>
                    <a:pt x="0" y="0"/>
                  </a:moveTo>
                  <a:lnTo>
                    <a:pt x="20" y="989"/>
                  </a:lnTo>
                  <a:lnTo>
                    <a:pt x="11147" y="989"/>
                  </a:lnTo>
                  <a:cubicBezTo>
                    <a:pt x="11128" y="666"/>
                    <a:pt x="11071" y="324"/>
                    <a:pt x="1105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1500150" y="3291810"/>
              <a:ext cx="50425" cy="282475"/>
            </a:xfrm>
            <a:custGeom>
              <a:rect b="b" l="l" r="r" t="t"/>
              <a:pathLst>
                <a:path extrusionOk="0" fill="none" h="11299" w="2017">
                  <a:moveTo>
                    <a:pt x="2017" y="1129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1509650" y="3265635"/>
              <a:ext cx="38075" cy="78500"/>
            </a:xfrm>
            <a:custGeom>
              <a:rect b="b" l="l" r="r" t="t"/>
              <a:pathLst>
                <a:path extrusionOk="0" fill="none" h="3140" w="1523">
                  <a:moveTo>
                    <a:pt x="1" y="3139"/>
                  </a:moveTo>
                  <a:lnTo>
                    <a:pt x="152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1184875" y="3103960"/>
              <a:ext cx="146950" cy="511700"/>
            </a:xfrm>
            <a:custGeom>
              <a:rect b="b" l="l" r="r" t="t"/>
              <a:pathLst>
                <a:path extrusionOk="0" fill="none" h="20468" w="5878">
                  <a:moveTo>
                    <a:pt x="4851" y="1"/>
                  </a:moveTo>
                  <a:cubicBezTo>
                    <a:pt x="4851" y="1"/>
                    <a:pt x="0" y="8960"/>
                    <a:pt x="5878" y="20467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1250500" y="3018860"/>
              <a:ext cx="354750" cy="101050"/>
            </a:xfrm>
            <a:custGeom>
              <a:rect b="b" l="l" r="r" t="t"/>
              <a:pathLst>
                <a:path extrusionOk="0" h="4042" w="14190">
                  <a:moveTo>
                    <a:pt x="172" y="0"/>
                  </a:moveTo>
                  <a:cubicBezTo>
                    <a:pt x="114" y="856"/>
                    <a:pt x="76" y="1750"/>
                    <a:pt x="0" y="2568"/>
                  </a:cubicBezTo>
                  <a:cubicBezTo>
                    <a:pt x="2386" y="3700"/>
                    <a:pt x="5112" y="4042"/>
                    <a:pt x="7534" y="4042"/>
                  </a:cubicBezTo>
                  <a:cubicBezTo>
                    <a:pt x="11214" y="4042"/>
                    <a:pt x="14190" y="3253"/>
                    <a:pt x="14190" y="3253"/>
                  </a:cubicBezTo>
                  <a:cubicBezTo>
                    <a:pt x="14190" y="3253"/>
                    <a:pt x="14114" y="2359"/>
                    <a:pt x="14019" y="1027"/>
                  </a:cubicBezTo>
                  <a:cubicBezTo>
                    <a:pt x="11768" y="1325"/>
                    <a:pt x="9830" y="1448"/>
                    <a:pt x="8166" y="1448"/>
                  </a:cubicBezTo>
                  <a:cubicBezTo>
                    <a:pt x="3990" y="1448"/>
                    <a:pt x="1531" y="68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1835375" y="1770610"/>
              <a:ext cx="421825" cy="752775"/>
            </a:xfrm>
            <a:custGeom>
              <a:rect b="b" l="l" r="r" t="t"/>
              <a:pathLst>
                <a:path extrusionOk="0" fill="none" h="30111" w="16873">
                  <a:moveTo>
                    <a:pt x="1" y="30110"/>
                  </a:moveTo>
                  <a:lnTo>
                    <a:pt x="1" y="3329"/>
                  </a:lnTo>
                  <a:cubicBezTo>
                    <a:pt x="1" y="1503"/>
                    <a:pt x="1466" y="1"/>
                    <a:pt x="3330" y="1"/>
                  </a:cubicBezTo>
                  <a:lnTo>
                    <a:pt x="1687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1835375" y="1750635"/>
              <a:ext cx="165050" cy="165025"/>
            </a:xfrm>
            <a:custGeom>
              <a:rect b="b" l="l" r="r" t="t"/>
              <a:pathLst>
                <a:path extrusionOk="0" h="6601" w="6602">
                  <a:moveTo>
                    <a:pt x="3311" y="1104"/>
                  </a:moveTo>
                  <a:cubicBezTo>
                    <a:pt x="4509" y="1104"/>
                    <a:pt x="5498" y="2093"/>
                    <a:pt x="5498" y="3310"/>
                  </a:cubicBezTo>
                  <a:cubicBezTo>
                    <a:pt x="5498" y="4509"/>
                    <a:pt x="4509" y="5498"/>
                    <a:pt x="3311" y="5498"/>
                  </a:cubicBezTo>
                  <a:cubicBezTo>
                    <a:pt x="2093" y="5498"/>
                    <a:pt x="1123" y="4509"/>
                    <a:pt x="1123" y="3310"/>
                  </a:cubicBezTo>
                  <a:cubicBezTo>
                    <a:pt x="1123" y="2093"/>
                    <a:pt x="2093" y="1104"/>
                    <a:pt x="3311" y="1104"/>
                  </a:cubicBezTo>
                  <a:close/>
                  <a:moveTo>
                    <a:pt x="3311" y="1"/>
                  </a:moveTo>
                  <a:cubicBezTo>
                    <a:pt x="1466" y="1"/>
                    <a:pt x="1" y="1465"/>
                    <a:pt x="1" y="3310"/>
                  </a:cubicBezTo>
                  <a:cubicBezTo>
                    <a:pt x="1" y="5136"/>
                    <a:pt x="1466" y="6601"/>
                    <a:pt x="3311" y="6601"/>
                  </a:cubicBezTo>
                  <a:cubicBezTo>
                    <a:pt x="5137" y="6601"/>
                    <a:pt x="6601" y="5136"/>
                    <a:pt x="6601" y="3310"/>
                  </a:cubicBezTo>
                  <a:cubicBezTo>
                    <a:pt x="6601" y="1465"/>
                    <a:pt x="5137" y="1"/>
                    <a:pt x="331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2322325" y="1750635"/>
              <a:ext cx="165025" cy="165025"/>
            </a:xfrm>
            <a:custGeom>
              <a:rect b="b" l="l" r="r" t="t"/>
              <a:pathLst>
                <a:path extrusionOk="0" h="6601" w="6601">
                  <a:moveTo>
                    <a:pt x="3291" y="1104"/>
                  </a:moveTo>
                  <a:cubicBezTo>
                    <a:pt x="4508" y="1104"/>
                    <a:pt x="5478" y="2093"/>
                    <a:pt x="5478" y="3310"/>
                  </a:cubicBezTo>
                  <a:cubicBezTo>
                    <a:pt x="5459" y="4509"/>
                    <a:pt x="4489" y="5498"/>
                    <a:pt x="3291" y="5498"/>
                  </a:cubicBezTo>
                  <a:cubicBezTo>
                    <a:pt x="2093" y="5498"/>
                    <a:pt x="1104" y="4509"/>
                    <a:pt x="1104" y="3310"/>
                  </a:cubicBezTo>
                  <a:cubicBezTo>
                    <a:pt x="1104" y="2093"/>
                    <a:pt x="2093" y="1104"/>
                    <a:pt x="3291" y="1104"/>
                  </a:cubicBezTo>
                  <a:close/>
                  <a:moveTo>
                    <a:pt x="3291" y="1"/>
                  </a:moveTo>
                  <a:cubicBezTo>
                    <a:pt x="1465" y="1"/>
                    <a:pt x="0" y="1465"/>
                    <a:pt x="0" y="3310"/>
                  </a:cubicBezTo>
                  <a:cubicBezTo>
                    <a:pt x="0" y="5136"/>
                    <a:pt x="1465" y="6601"/>
                    <a:pt x="3291" y="6601"/>
                  </a:cubicBezTo>
                  <a:cubicBezTo>
                    <a:pt x="5136" y="6601"/>
                    <a:pt x="6601" y="5136"/>
                    <a:pt x="6601" y="3310"/>
                  </a:cubicBezTo>
                  <a:cubicBezTo>
                    <a:pt x="6601" y="1465"/>
                    <a:pt x="5098" y="1"/>
                    <a:pt x="329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1985650" y="1815310"/>
              <a:ext cx="243975" cy="37600"/>
            </a:xfrm>
            <a:custGeom>
              <a:rect b="b" l="l" r="r" t="t"/>
              <a:pathLst>
                <a:path extrusionOk="0" h="1504" w="9759">
                  <a:moveTo>
                    <a:pt x="1" y="1"/>
                  </a:moveTo>
                  <a:lnTo>
                    <a:pt x="1" y="1503"/>
                  </a:lnTo>
                  <a:lnTo>
                    <a:pt x="9758" y="1503"/>
                  </a:lnTo>
                  <a:lnTo>
                    <a:pt x="975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2208200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294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294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2241475" y="1656485"/>
              <a:ext cx="32375" cy="2897375"/>
            </a:xfrm>
            <a:custGeom>
              <a:rect b="b" l="l" r="r" t="t"/>
              <a:pathLst>
                <a:path extrusionOk="0" h="115895" w="1295">
                  <a:moveTo>
                    <a:pt x="62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294" y="115894"/>
                  </a:lnTo>
                  <a:lnTo>
                    <a:pt x="1294" y="1123"/>
                  </a:lnTo>
                  <a:cubicBezTo>
                    <a:pt x="1275" y="647"/>
                    <a:pt x="1009" y="248"/>
                    <a:pt x="62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2622375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313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313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2655650" y="1656485"/>
              <a:ext cx="32850" cy="2897375"/>
            </a:xfrm>
            <a:custGeom>
              <a:rect b="b" l="l" r="r" t="t"/>
              <a:pathLst>
                <a:path extrusionOk="0" h="115895" w="1314">
                  <a:moveTo>
                    <a:pt x="64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313" y="115894"/>
                  </a:lnTo>
                  <a:lnTo>
                    <a:pt x="1313" y="1123"/>
                  </a:lnTo>
                  <a:cubicBezTo>
                    <a:pt x="1275" y="647"/>
                    <a:pt x="1028" y="248"/>
                    <a:pt x="64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2257175" y="1805335"/>
              <a:ext cx="398500" cy="81800"/>
            </a:xfrm>
            <a:custGeom>
              <a:rect b="b" l="l" r="r" t="t"/>
              <a:pathLst>
                <a:path extrusionOk="0" h="3272" w="15940">
                  <a:moveTo>
                    <a:pt x="0" y="0"/>
                  </a:moveTo>
                  <a:lnTo>
                    <a:pt x="0" y="3272"/>
                  </a:lnTo>
                  <a:lnTo>
                    <a:pt x="15940" y="3272"/>
                  </a:lnTo>
                  <a:lnTo>
                    <a:pt x="15940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2273350" y="26118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2273350" y="26874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2273350" y="2763485"/>
              <a:ext cx="349525" cy="75175"/>
            </a:xfrm>
            <a:custGeom>
              <a:rect b="b" l="l" r="r" t="t"/>
              <a:pathLst>
                <a:path extrusionOk="0" h="3007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2273350" y="268741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2273350" y="27634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2273350" y="261181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2273350" y="32494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2273350" y="33255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2273350" y="34011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2273350" y="3325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2273350" y="34011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2273350" y="3249485"/>
              <a:ext cx="60400" cy="227325"/>
            </a:xfrm>
            <a:custGeom>
              <a:rect b="b" l="l" r="r" t="t"/>
              <a:pathLst>
                <a:path extrusionOk="0" h="9093" w="2416">
                  <a:moveTo>
                    <a:pt x="0" y="0"/>
                  </a:moveTo>
                  <a:lnTo>
                    <a:pt x="0" y="9092"/>
                  </a:lnTo>
                  <a:lnTo>
                    <a:pt x="2416" y="9092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2273350" y="3476785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2273350" y="35528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2273350" y="3627985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2273350" y="35528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2273350" y="3627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2273350" y="3476785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2273350" y="37045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2273350" y="37796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2273350" y="38557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2273350" y="37796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2273350" y="38557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2273350" y="370456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2273350" y="39313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4"/>
                  </a:lnTo>
                  <a:lnTo>
                    <a:pt x="13980" y="3024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2273350" y="40069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2273350" y="40830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2273350" y="4006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2273350" y="40830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2273350" y="3931385"/>
              <a:ext cx="60400" cy="226825"/>
            </a:xfrm>
            <a:custGeom>
              <a:rect b="b" l="l" r="r" t="t"/>
              <a:pathLst>
                <a:path extrusionOk="0" h="9073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2467350" y="27092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5" y="1"/>
                  </a:moveTo>
                  <a:cubicBezTo>
                    <a:pt x="400" y="1"/>
                    <a:pt x="1" y="400"/>
                    <a:pt x="1" y="914"/>
                  </a:cubicBezTo>
                  <a:cubicBezTo>
                    <a:pt x="1" y="1408"/>
                    <a:pt x="400" y="1808"/>
                    <a:pt x="895" y="1808"/>
                  </a:cubicBezTo>
                  <a:cubicBezTo>
                    <a:pt x="1389" y="1808"/>
                    <a:pt x="1808" y="1408"/>
                    <a:pt x="1808" y="914"/>
                  </a:cubicBezTo>
                  <a:cubicBezTo>
                    <a:pt x="1808" y="438"/>
                    <a:pt x="1427" y="20"/>
                    <a:pt x="895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2476875" y="26997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4" y="0"/>
                  </a:moveTo>
                  <a:cubicBezTo>
                    <a:pt x="400" y="0"/>
                    <a:pt x="0" y="400"/>
                    <a:pt x="0" y="913"/>
                  </a:cubicBezTo>
                  <a:cubicBezTo>
                    <a:pt x="0" y="1408"/>
                    <a:pt x="400" y="1807"/>
                    <a:pt x="894" y="1807"/>
                  </a:cubicBezTo>
                  <a:cubicBezTo>
                    <a:pt x="1389" y="1807"/>
                    <a:pt x="1807" y="1408"/>
                    <a:pt x="1807" y="913"/>
                  </a:cubicBezTo>
                  <a:cubicBezTo>
                    <a:pt x="1807" y="400"/>
                    <a:pt x="1389" y="0"/>
                    <a:pt x="894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2273350" y="34767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2273350" y="3704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2273350" y="39313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2273350" y="4158660"/>
              <a:ext cx="349525" cy="395200"/>
            </a:xfrm>
            <a:custGeom>
              <a:rect b="b" l="l" r="r" t="t"/>
              <a:pathLst>
                <a:path extrusionOk="0" h="15808" w="13981">
                  <a:moveTo>
                    <a:pt x="0" y="1"/>
                  </a:moveTo>
                  <a:lnTo>
                    <a:pt x="0" y="15807"/>
                  </a:lnTo>
                  <a:lnTo>
                    <a:pt x="13980" y="15807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2083600" y="4472985"/>
              <a:ext cx="603950" cy="80875"/>
            </a:xfrm>
            <a:custGeom>
              <a:rect b="b" l="l" r="r" t="t"/>
              <a:pathLst>
                <a:path extrusionOk="0" h="3235" w="24158">
                  <a:moveTo>
                    <a:pt x="3234" y="1"/>
                  </a:moveTo>
                  <a:cubicBezTo>
                    <a:pt x="1465" y="1"/>
                    <a:pt x="1" y="1446"/>
                    <a:pt x="1" y="3234"/>
                  </a:cubicBezTo>
                  <a:lnTo>
                    <a:pt x="24157" y="3234"/>
                  </a:lnTo>
                  <a:lnTo>
                    <a:pt x="24157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2622850" y="4158660"/>
              <a:ext cx="25" cy="331475"/>
            </a:xfrm>
            <a:custGeom>
              <a:rect b="b" l="l" r="r" t="t"/>
              <a:pathLst>
                <a:path extrusionOk="0" fill="none" h="13259" w="1">
                  <a:moveTo>
                    <a:pt x="0" y="1"/>
                  </a:moveTo>
                  <a:lnTo>
                    <a:pt x="0" y="13258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2273350" y="431273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1398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1262850" y="2380710"/>
              <a:ext cx="157425" cy="173575"/>
            </a:xfrm>
            <a:custGeom>
              <a:rect b="b" l="l" r="r" t="t"/>
              <a:pathLst>
                <a:path extrusionOk="0" h="6943" w="6297">
                  <a:moveTo>
                    <a:pt x="629" y="0"/>
                  </a:moveTo>
                  <a:cubicBezTo>
                    <a:pt x="400" y="0"/>
                    <a:pt x="191" y="38"/>
                    <a:pt x="1" y="133"/>
                  </a:cubicBezTo>
                  <a:cubicBezTo>
                    <a:pt x="48" y="124"/>
                    <a:pt x="96" y="119"/>
                    <a:pt x="151" y="119"/>
                  </a:cubicBezTo>
                  <a:cubicBezTo>
                    <a:pt x="205" y="119"/>
                    <a:pt x="267" y="124"/>
                    <a:pt x="343" y="133"/>
                  </a:cubicBezTo>
                  <a:lnTo>
                    <a:pt x="476" y="133"/>
                  </a:lnTo>
                  <a:cubicBezTo>
                    <a:pt x="533" y="133"/>
                    <a:pt x="572" y="171"/>
                    <a:pt x="629" y="171"/>
                  </a:cubicBezTo>
                  <a:cubicBezTo>
                    <a:pt x="724" y="171"/>
                    <a:pt x="819" y="209"/>
                    <a:pt x="914" y="229"/>
                  </a:cubicBezTo>
                  <a:cubicBezTo>
                    <a:pt x="1009" y="267"/>
                    <a:pt x="1066" y="305"/>
                    <a:pt x="1161" y="362"/>
                  </a:cubicBezTo>
                  <a:cubicBezTo>
                    <a:pt x="1332" y="419"/>
                    <a:pt x="1504" y="552"/>
                    <a:pt x="1675" y="647"/>
                  </a:cubicBezTo>
                  <a:cubicBezTo>
                    <a:pt x="1808" y="780"/>
                    <a:pt x="1979" y="875"/>
                    <a:pt x="2112" y="1027"/>
                  </a:cubicBezTo>
                  <a:cubicBezTo>
                    <a:pt x="2683" y="1541"/>
                    <a:pt x="3196" y="2188"/>
                    <a:pt x="3672" y="2834"/>
                  </a:cubicBezTo>
                  <a:cubicBezTo>
                    <a:pt x="3900" y="3158"/>
                    <a:pt x="4147" y="3462"/>
                    <a:pt x="4357" y="3823"/>
                  </a:cubicBezTo>
                  <a:lnTo>
                    <a:pt x="4680" y="4318"/>
                  </a:lnTo>
                  <a:cubicBezTo>
                    <a:pt x="4775" y="4489"/>
                    <a:pt x="4870" y="4679"/>
                    <a:pt x="5003" y="4851"/>
                  </a:cubicBezTo>
                  <a:cubicBezTo>
                    <a:pt x="5441" y="5535"/>
                    <a:pt x="5821" y="6258"/>
                    <a:pt x="6297" y="6943"/>
                  </a:cubicBezTo>
                  <a:cubicBezTo>
                    <a:pt x="6069" y="6163"/>
                    <a:pt x="5783" y="5364"/>
                    <a:pt x="5403" y="4641"/>
                  </a:cubicBezTo>
                  <a:cubicBezTo>
                    <a:pt x="5232" y="4261"/>
                    <a:pt x="5022" y="3900"/>
                    <a:pt x="4813" y="3538"/>
                  </a:cubicBezTo>
                  <a:cubicBezTo>
                    <a:pt x="4585" y="3177"/>
                    <a:pt x="4357" y="2834"/>
                    <a:pt x="4109" y="2492"/>
                  </a:cubicBezTo>
                  <a:cubicBezTo>
                    <a:pt x="3995" y="2321"/>
                    <a:pt x="3881" y="2169"/>
                    <a:pt x="3729" y="1997"/>
                  </a:cubicBezTo>
                  <a:cubicBezTo>
                    <a:pt x="3596" y="1826"/>
                    <a:pt x="3482" y="1655"/>
                    <a:pt x="3330" y="1522"/>
                  </a:cubicBezTo>
                  <a:lnTo>
                    <a:pt x="2873" y="1065"/>
                  </a:lnTo>
                  <a:cubicBezTo>
                    <a:pt x="2721" y="932"/>
                    <a:pt x="2550" y="799"/>
                    <a:pt x="2379" y="666"/>
                  </a:cubicBezTo>
                  <a:cubicBezTo>
                    <a:pt x="2188" y="552"/>
                    <a:pt x="2017" y="457"/>
                    <a:pt x="1827" y="324"/>
                  </a:cubicBezTo>
                  <a:cubicBezTo>
                    <a:pt x="1637" y="267"/>
                    <a:pt x="1446" y="133"/>
                    <a:pt x="1237" y="95"/>
                  </a:cubicBezTo>
                  <a:cubicBezTo>
                    <a:pt x="1142" y="76"/>
                    <a:pt x="1047" y="19"/>
                    <a:pt x="933" y="19"/>
                  </a:cubicBezTo>
                  <a:cubicBezTo>
                    <a:pt x="838" y="0"/>
                    <a:pt x="743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7" name="Google Shape;2077;p14"/>
          <p:cNvGrpSpPr/>
          <p:nvPr/>
        </p:nvGrpSpPr>
        <p:grpSpPr>
          <a:xfrm>
            <a:off x="578084" y="4196611"/>
            <a:ext cx="773985" cy="538772"/>
            <a:chOff x="578100" y="3998000"/>
            <a:chExt cx="668150" cy="465100"/>
          </a:xfrm>
        </p:grpSpPr>
        <p:sp>
          <p:nvSpPr>
            <p:cNvPr id="2078" name="Google Shape;2078;p14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0" name="Google Shape;2090;p14"/>
          <p:cNvGrpSpPr/>
          <p:nvPr/>
        </p:nvGrpSpPr>
        <p:grpSpPr>
          <a:xfrm>
            <a:off x="3465027" y="4273948"/>
            <a:ext cx="836220" cy="366894"/>
            <a:chOff x="3814500" y="4062200"/>
            <a:chExt cx="721875" cy="316725"/>
          </a:xfrm>
        </p:grpSpPr>
        <p:sp>
          <p:nvSpPr>
            <p:cNvPr id="2091" name="Google Shape;2091;p14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2" name="Google Shape;2102;p14"/>
          <p:cNvGrpSpPr/>
          <p:nvPr/>
        </p:nvGrpSpPr>
        <p:grpSpPr>
          <a:xfrm>
            <a:off x="6586559" y="4387325"/>
            <a:ext cx="2556425" cy="216400"/>
            <a:chOff x="6586559" y="4387325"/>
            <a:chExt cx="2556425" cy="216400"/>
          </a:xfrm>
        </p:grpSpPr>
        <p:sp>
          <p:nvSpPr>
            <p:cNvPr id="2103" name="Google Shape;2103;p14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5" name="Google Shape;2105;p14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2106" name="Google Shape;2106;p14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5"/>
          <p:cNvSpPr txBox="1"/>
          <p:nvPr>
            <p:ph type="title"/>
          </p:nvPr>
        </p:nvSpPr>
        <p:spPr>
          <a:xfrm>
            <a:off x="811975" y="1365900"/>
            <a:ext cx="455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Conclusion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119" name="Google Shape;2119;p15"/>
          <p:cNvSpPr txBox="1"/>
          <p:nvPr>
            <p:ph idx="1" type="subTitle"/>
          </p:nvPr>
        </p:nvSpPr>
        <p:spPr>
          <a:xfrm>
            <a:off x="838200" y="211455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/>
              <a:t>We have gained a lot of useful knowledge and skills since we finished developing our app.</a:t>
            </a:r>
            <a:endParaRPr b="1" sz="2400"/>
          </a:p>
        </p:txBody>
      </p:sp>
      <p:grpSp>
        <p:nvGrpSpPr>
          <p:cNvPr id="2120" name="Google Shape;2120;p15"/>
          <p:cNvGrpSpPr/>
          <p:nvPr/>
        </p:nvGrpSpPr>
        <p:grpSpPr>
          <a:xfrm>
            <a:off x="5881941" y="1741431"/>
            <a:ext cx="1982138" cy="2869697"/>
            <a:chOff x="3316775" y="-431050"/>
            <a:chExt cx="1889550" cy="2735650"/>
          </a:xfrm>
        </p:grpSpPr>
        <p:sp>
          <p:nvSpPr>
            <p:cNvPr id="2121" name="Google Shape;2121;p15"/>
            <p:cNvSpPr/>
            <p:nvPr/>
          </p:nvSpPr>
          <p:spPr>
            <a:xfrm>
              <a:off x="3316775" y="136725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3316775" y="1461325"/>
              <a:ext cx="181000" cy="91100"/>
            </a:xfrm>
            <a:custGeom>
              <a:rect b="b" l="l" r="r" t="t"/>
              <a:pathLst>
                <a:path extrusionOk="0" fill="none" h="3644" w="7240">
                  <a:moveTo>
                    <a:pt x="0" y="3644"/>
                  </a:moveTo>
                  <a:lnTo>
                    <a:pt x="3632" y="0"/>
                  </a:lnTo>
                  <a:lnTo>
                    <a:pt x="7239" y="3644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5"/>
            <p:cNvSpPr/>
            <p:nvPr/>
          </p:nvSpPr>
          <p:spPr>
            <a:xfrm>
              <a:off x="3316775" y="1555675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5"/>
            <p:cNvSpPr/>
            <p:nvPr/>
          </p:nvSpPr>
          <p:spPr>
            <a:xfrm>
              <a:off x="3316775" y="1649725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3316775" y="174380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3316775" y="183815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3316775" y="193220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3580800" y="2225100"/>
              <a:ext cx="1510025" cy="79500"/>
            </a:xfrm>
            <a:custGeom>
              <a:rect b="b" l="l" r="r" t="t"/>
              <a:pathLst>
                <a:path extrusionOk="0" h="3180" w="60401">
                  <a:moveTo>
                    <a:pt x="30194" y="1"/>
                  </a:moveTo>
                  <a:cubicBezTo>
                    <a:pt x="13514" y="1"/>
                    <a:pt x="0" y="715"/>
                    <a:pt x="0" y="1584"/>
                  </a:cubicBezTo>
                  <a:cubicBezTo>
                    <a:pt x="0" y="2465"/>
                    <a:pt x="13526" y="3180"/>
                    <a:pt x="30194" y="3180"/>
                  </a:cubicBezTo>
                  <a:cubicBezTo>
                    <a:pt x="46887" y="3180"/>
                    <a:pt x="60401" y="2465"/>
                    <a:pt x="60401" y="1584"/>
                  </a:cubicBezTo>
                  <a:cubicBezTo>
                    <a:pt x="60401" y="715"/>
                    <a:pt x="46887" y="12"/>
                    <a:pt x="30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4284450" y="1503575"/>
              <a:ext cx="99450" cy="745650"/>
            </a:xfrm>
            <a:custGeom>
              <a:rect b="b" l="l" r="r" t="t"/>
              <a:pathLst>
                <a:path extrusionOk="0" h="29826" w="3978">
                  <a:moveTo>
                    <a:pt x="1" y="1"/>
                  </a:moveTo>
                  <a:lnTo>
                    <a:pt x="1" y="29826"/>
                  </a:lnTo>
                  <a:lnTo>
                    <a:pt x="3977" y="29826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4284450" y="1503575"/>
              <a:ext cx="99450" cy="156600"/>
            </a:xfrm>
            <a:custGeom>
              <a:rect b="b" l="l" r="r" t="t"/>
              <a:pathLst>
                <a:path extrusionOk="0" h="6264" w="3978">
                  <a:moveTo>
                    <a:pt x="1" y="1"/>
                  </a:moveTo>
                  <a:lnTo>
                    <a:pt x="1" y="6264"/>
                  </a:lnTo>
                  <a:lnTo>
                    <a:pt x="3977" y="6264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3968050" y="14288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3968050" y="13023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3603125" y="420425"/>
              <a:ext cx="499475" cy="279225"/>
            </a:xfrm>
            <a:custGeom>
              <a:rect b="b" l="l" r="r" t="t"/>
              <a:pathLst>
                <a:path extrusionOk="0" h="11169" w="19979">
                  <a:moveTo>
                    <a:pt x="0" y="0"/>
                  </a:moveTo>
                  <a:lnTo>
                    <a:pt x="0" y="7906"/>
                  </a:lnTo>
                  <a:cubicBezTo>
                    <a:pt x="0" y="9704"/>
                    <a:pt x="1465" y="11168"/>
                    <a:pt x="3251" y="11168"/>
                  </a:cubicBezTo>
                  <a:lnTo>
                    <a:pt x="19979" y="11168"/>
                  </a:lnTo>
                  <a:lnTo>
                    <a:pt x="19979" y="9108"/>
                  </a:lnTo>
                  <a:lnTo>
                    <a:pt x="3167" y="9108"/>
                  </a:lnTo>
                  <a:cubicBezTo>
                    <a:pt x="2560" y="9108"/>
                    <a:pt x="2060" y="8620"/>
                    <a:pt x="2060" y="7989"/>
                  </a:cubicBezTo>
                  <a:lnTo>
                    <a:pt x="206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3603125" y="390650"/>
              <a:ext cx="51500" cy="103600"/>
            </a:xfrm>
            <a:custGeom>
              <a:rect b="b" l="l" r="r" t="t"/>
              <a:pathLst>
                <a:path extrusionOk="0" h="4144" w="2060">
                  <a:moveTo>
                    <a:pt x="0" y="1"/>
                  </a:moveTo>
                  <a:lnTo>
                    <a:pt x="0" y="4144"/>
                  </a:lnTo>
                  <a:lnTo>
                    <a:pt x="2060" y="4144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4569000" y="420425"/>
              <a:ext cx="499800" cy="279225"/>
            </a:xfrm>
            <a:custGeom>
              <a:rect b="b" l="l" r="r" t="t"/>
              <a:pathLst>
                <a:path extrusionOk="0" h="11169" w="19992">
                  <a:moveTo>
                    <a:pt x="17932" y="0"/>
                  </a:moveTo>
                  <a:lnTo>
                    <a:pt x="17932" y="7989"/>
                  </a:lnTo>
                  <a:cubicBezTo>
                    <a:pt x="17932" y="8620"/>
                    <a:pt x="17432" y="9108"/>
                    <a:pt x="16824" y="9108"/>
                  </a:cubicBezTo>
                  <a:lnTo>
                    <a:pt x="1" y="9108"/>
                  </a:lnTo>
                  <a:lnTo>
                    <a:pt x="1" y="11168"/>
                  </a:lnTo>
                  <a:lnTo>
                    <a:pt x="16729" y="11168"/>
                  </a:lnTo>
                  <a:cubicBezTo>
                    <a:pt x="18527" y="11168"/>
                    <a:pt x="19992" y="9704"/>
                    <a:pt x="19992" y="7906"/>
                  </a:cubicBezTo>
                  <a:lnTo>
                    <a:pt x="19992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5016975" y="390350"/>
              <a:ext cx="51525" cy="103600"/>
            </a:xfrm>
            <a:custGeom>
              <a:rect b="b" l="l" r="r" t="t"/>
              <a:pathLst>
                <a:path extrusionOk="0" h="4144" w="2061">
                  <a:moveTo>
                    <a:pt x="1" y="1"/>
                  </a:moveTo>
                  <a:lnTo>
                    <a:pt x="1" y="4144"/>
                  </a:lnTo>
                  <a:lnTo>
                    <a:pt x="2061" y="4144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4043650" y="95975"/>
              <a:ext cx="584325" cy="1083775"/>
            </a:xfrm>
            <a:custGeom>
              <a:rect b="b" l="l" r="r" t="t"/>
              <a:pathLst>
                <a:path extrusionOk="0" h="43351" w="23373">
                  <a:moveTo>
                    <a:pt x="4275" y="0"/>
                  </a:moveTo>
                  <a:cubicBezTo>
                    <a:pt x="1905" y="0"/>
                    <a:pt x="0" y="1917"/>
                    <a:pt x="0" y="4275"/>
                  </a:cubicBezTo>
                  <a:lnTo>
                    <a:pt x="0" y="43351"/>
                  </a:lnTo>
                  <a:lnTo>
                    <a:pt x="23372" y="43351"/>
                  </a:lnTo>
                  <a:lnTo>
                    <a:pt x="23372" y="4275"/>
                  </a:lnTo>
                  <a:cubicBezTo>
                    <a:pt x="23372" y="1905"/>
                    <a:pt x="21444" y="0"/>
                    <a:pt x="19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4335950" y="1026450"/>
              <a:ext cx="504850" cy="1134975"/>
            </a:xfrm>
            <a:custGeom>
              <a:rect b="b" l="l" r="r" t="t"/>
              <a:pathLst>
                <a:path extrusionOk="0" h="45399" w="20194">
                  <a:moveTo>
                    <a:pt x="10668" y="0"/>
                  </a:moveTo>
                  <a:lnTo>
                    <a:pt x="0" y="941"/>
                  </a:lnTo>
                  <a:lnTo>
                    <a:pt x="0" y="11037"/>
                  </a:lnTo>
                  <a:lnTo>
                    <a:pt x="1655" y="11037"/>
                  </a:lnTo>
                  <a:lnTo>
                    <a:pt x="7525" y="16133"/>
                  </a:lnTo>
                  <a:lnTo>
                    <a:pt x="7525" y="45399"/>
                  </a:lnTo>
                  <a:lnTo>
                    <a:pt x="19622" y="45399"/>
                  </a:lnTo>
                  <a:cubicBezTo>
                    <a:pt x="19622" y="45399"/>
                    <a:pt x="20193" y="13871"/>
                    <a:pt x="18491" y="10811"/>
                  </a:cubicBezTo>
                  <a:cubicBezTo>
                    <a:pt x="16776" y="7739"/>
                    <a:pt x="11228" y="1286"/>
                    <a:pt x="11228" y="1286"/>
                  </a:cubicBezTo>
                  <a:lnTo>
                    <a:pt x="10668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4335650" y="1026450"/>
              <a:ext cx="385200" cy="346500"/>
            </a:xfrm>
            <a:custGeom>
              <a:rect b="b" l="l" r="r" t="t"/>
              <a:pathLst>
                <a:path extrusionOk="0" h="13860" w="15408">
                  <a:moveTo>
                    <a:pt x="10680" y="0"/>
                  </a:moveTo>
                  <a:lnTo>
                    <a:pt x="0" y="941"/>
                  </a:lnTo>
                  <a:lnTo>
                    <a:pt x="0" y="11037"/>
                  </a:lnTo>
                  <a:lnTo>
                    <a:pt x="1655" y="11037"/>
                  </a:lnTo>
                  <a:lnTo>
                    <a:pt x="4918" y="13859"/>
                  </a:lnTo>
                  <a:cubicBezTo>
                    <a:pt x="5161" y="11532"/>
                    <a:pt x="6608" y="6369"/>
                    <a:pt x="14699" y="6369"/>
                  </a:cubicBezTo>
                  <a:cubicBezTo>
                    <a:pt x="14929" y="6369"/>
                    <a:pt x="15165" y="6373"/>
                    <a:pt x="15407" y="6382"/>
                  </a:cubicBezTo>
                  <a:cubicBezTo>
                    <a:pt x="13383" y="3763"/>
                    <a:pt x="11240" y="1286"/>
                    <a:pt x="11240" y="1286"/>
                  </a:cubicBezTo>
                  <a:lnTo>
                    <a:pt x="106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4602650" y="1222900"/>
              <a:ext cx="217900" cy="269400"/>
            </a:xfrm>
            <a:custGeom>
              <a:rect b="b" l="l" r="r" t="t"/>
              <a:pathLst>
                <a:path extrusionOk="0" h="10776" w="8716">
                  <a:moveTo>
                    <a:pt x="5394" y="0"/>
                  </a:moveTo>
                  <a:cubicBezTo>
                    <a:pt x="2405" y="0"/>
                    <a:pt x="0" y="2417"/>
                    <a:pt x="0" y="5394"/>
                  </a:cubicBezTo>
                  <a:cubicBezTo>
                    <a:pt x="0" y="8370"/>
                    <a:pt x="2405" y="10775"/>
                    <a:pt x="5382" y="10775"/>
                  </a:cubicBezTo>
                  <a:cubicBezTo>
                    <a:pt x="6644" y="10775"/>
                    <a:pt x="7799" y="10347"/>
                    <a:pt x="8716" y="9621"/>
                  </a:cubicBezTo>
                  <a:cubicBezTo>
                    <a:pt x="8525" y="6239"/>
                    <a:pt x="8239" y="3715"/>
                    <a:pt x="7823" y="2953"/>
                  </a:cubicBezTo>
                  <a:cubicBezTo>
                    <a:pt x="7382" y="2143"/>
                    <a:pt x="6680" y="1120"/>
                    <a:pt x="5870" y="36"/>
                  </a:cubicBezTo>
                  <a:cubicBezTo>
                    <a:pt x="5715" y="24"/>
                    <a:pt x="5549" y="0"/>
                    <a:pt x="5394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4524075" y="1963175"/>
              <a:ext cx="304825" cy="198250"/>
            </a:xfrm>
            <a:custGeom>
              <a:rect b="b" l="l" r="r" t="t"/>
              <a:pathLst>
                <a:path extrusionOk="0" h="7930" w="12193">
                  <a:moveTo>
                    <a:pt x="0" y="0"/>
                  </a:moveTo>
                  <a:lnTo>
                    <a:pt x="0" y="7930"/>
                  </a:lnTo>
                  <a:lnTo>
                    <a:pt x="12097" y="7930"/>
                  </a:lnTo>
                  <a:cubicBezTo>
                    <a:pt x="12097" y="7930"/>
                    <a:pt x="12156" y="4596"/>
                    <a:pt x="1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4524075" y="2161400"/>
              <a:ext cx="379825" cy="92600"/>
            </a:xfrm>
            <a:custGeom>
              <a:rect b="b" l="l" r="r" t="t"/>
              <a:pathLst>
                <a:path extrusionOk="0" h="3704" w="15193">
                  <a:moveTo>
                    <a:pt x="0" y="1"/>
                  </a:moveTo>
                  <a:lnTo>
                    <a:pt x="0" y="3703"/>
                  </a:lnTo>
                  <a:lnTo>
                    <a:pt x="15192" y="3703"/>
                  </a:lnTo>
                  <a:cubicBezTo>
                    <a:pt x="15192" y="3703"/>
                    <a:pt x="15192" y="1"/>
                    <a:pt x="12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4524075" y="2000675"/>
              <a:ext cx="304225" cy="37825"/>
            </a:xfrm>
            <a:custGeom>
              <a:rect b="b" l="l" r="r" t="t"/>
              <a:pathLst>
                <a:path extrusionOk="0" h="1513" w="12169">
                  <a:moveTo>
                    <a:pt x="0" y="0"/>
                  </a:moveTo>
                  <a:lnTo>
                    <a:pt x="0" y="1512"/>
                  </a:lnTo>
                  <a:lnTo>
                    <a:pt x="12156" y="1512"/>
                  </a:lnTo>
                  <a:cubicBezTo>
                    <a:pt x="12156" y="1036"/>
                    <a:pt x="12168" y="536"/>
                    <a:pt x="12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4669625" y="2091000"/>
              <a:ext cx="204200" cy="70425"/>
            </a:xfrm>
            <a:custGeom>
              <a:rect b="b" l="l" r="r" t="t"/>
              <a:pathLst>
                <a:path extrusionOk="0" h="2817" w="8168">
                  <a:moveTo>
                    <a:pt x="4122" y="0"/>
                  </a:moveTo>
                  <a:cubicBezTo>
                    <a:pt x="1073" y="0"/>
                    <a:pt x="0" y="1748"/>
                    <a:pt x="0" y="2817"/>
                  </a:cubicBezTo>
                  <a:lnTo>
                    <a:pt x="6275" y="2817"/>
                  </a:lnTo>
                  <a:cubicBezTo>
                    <a:pt x="6275" y="2817"/>
                    <a:pt x="8168" y="245"/>
                    <a:pt x="4679" y="19"/>
                  </a:cubicBezTo>
                  <a:cubicBezTo>
                    <a:pt x="4487" y="6"/>
                    <a:pt x="4301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4599675" y="2161400"/>
              <a:ext cx="304225" cy="92600"/>
            </a:xfrm>
            <a:custGeom>
              <a:rect b="b" l="l" r="r" t="t"/>
              <a:pathLst>
                <a:path extrusionOk="0" h="3704" w="12169">
                  <a:moveTo>
                    <a:pt x="2798" y="1"/>
                  </a:moveTo>
                  <a:cubicBezTo>
                    <a:pt x="0" y="1739"/>
                    <a:pt x="536" y="3703"/>
                    <a:pt x="536" y="3703"/>
                  </a:cubicBezTo>
                  <a:lnTo>
                    <a:pt x="12168" y="3703"/>
                  </a:lnTo>
                  <a:cubicBezTo>
                    <a:pt x="12168" y="3703"/>
                    <a:pt x="12168" y="1"/>
                    <a:pt x="9073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452407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0" y="2263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4409775" y="1116925"/>
              <a:ext cx="274150" cy="214050"/>
            </a:xfrm>
            <a:custGeom>
              <a:rect b="b" l="l" r="r" t="t"/>
              <a:pathLst>
                <a:path extrusionOk="0" fill="none" h="8562" w="10966">
                  <a:moveTo>
                    <a:pt x="0" y="8561"/>
                  </a:moveTo>
                  <a:cubicBezTo>
                    <a:pt x="0" y="8561"/>
                    <a:pt x="2262" y="1"/>
                    <a:pt x="10966" y="929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3831125" y="1026450"/>
              <a:ext cx="504550" cy="1134975"/>
            </a:xfrm>
            <a:custGeom>
              <a:rect b="b" l="l" r="r" t="t"/>
              <a:pathLst>
                <a:path extrusionOk="0" h="45399" w="20182">
                  <a:moveTo>
                    <a:pt x="9525" y="0"/>
                  </a:moveTo>
                  <a:lnTo>
                    <a:pt x="8966" y="1286"/>
                  </a:lnTo>
                  <a:cubicBezTo>
                    <a:pt x="8966" y="1286"/>
                    <a:pt x="3417" y="7739"/>
                    <a:pt x="1703" y="10811"/>
                  </a:cubicBezTo>
                  <a:cubicBezTo>
                    <a:pt x="0" y="13871"/>
                    <a:pt x="572" y="45399"/>
                    <a:pt x="572" y="45399"/>
                  </a:cubicBezTo>
                  <a:lnTo>
                    <a:pt x="12669" y="45399"/>
                  </a:lnTo>
                  <a:lnTo>
                    <a:pt x="12669" y="16133"/>
                  </a:lnTo>
                  <a:lnTo>
                    <a:pt x="18538" y="11037"/>
                  </a:lnTo>
                  <a:lnTo>
                    <a:pt x="20181" y="11037"/>
                  </a:lnTo>
                  <a:lnTo>
                    <a:pt x="20181" y="941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3951075" y="1026450"/>
              <a:ext cx="385200" cy="346500"/>
            </a:xfrm>
            <a:custGeom>
              <a:rect b="b" l="l" r="r" t="t"/>
              <a:pathLst>
                <a:path extrusionOk="0" h="13860" w="15408">
                  <a:moveTo>
                    <a:pt x="4727" y="0"/>
                  </a:moveTo>
                  <a:lnTo>
                    <a:pt x="4168" y="1286"/>
                  </a:lnTo>
                  <a:cubicBezTo>
                    <a:pt x="4168" y="1286"/>
                    <a:pt x="2025" y="3763"/>
                    <a:pt x="1" y="6382"/>
                  </a:cubicBezTo>
                  <a:cubicBezTo>
                    <a:pt x="242" y="6373"/>
                    <a:pt x="478" y="6369"/>
                    <a:pt x="708" y="6369"/>
                  </a:cubicBezTo>
                  <a:cubicBezTo>
                    <a:pt x="8788" y="6369"/>
                    <a:pt x="10247" y="11532"/>
                    <a:pt x="10490" y="13859"/>
                  </a:cubicBezTo>
                  <a:lnTo>
                    <a:pt x="13752" y="11037"/>
                  </a:lnTo>
                  <a:lnTo>
                    <a:pt x="15407" y="11037"/>
                  </a:lnTo>
                  <a:lnTo>
                    <a:pt x="15407" y="941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3851350" y="1222900"/>
              <a:ext cx="217925" cy="269400"/>
            </a:xfrm>
            <a:custGeom>
              <a:rect b="b" l="l" r="r" t="t"/>
              <a:pathLst>
                <a:path extrusionOk="0" h="10776" w="8717">
                  <a:moveTo>
                    <a:pt x="3323" y="0"/>
                  </a:moveTo>
                  <a:cubicBezTo>
                    <a:pt x="3168" y="0"/>
                    <a:pt x="3001" y="24"/>
                    <a:pt x="2847" y="36"/>
                  </a:cubicBezTo>
                  <a:cubicBezTo>
                    <a:pt x="2037" y="1120"/>
                    <a:pt x="1334" y="2143"/>
                    <a:pt x="894" y="2953"/>
                  </a:cubicBezTo>
                  <a:cubicBezTo>
                    <a:pt x="477" y="3715"/>
                    <a:pt x="191" y="6239"/>
                    <a:pt x="1" y="9621"/>
                  </a:cubicBezTo>
                  <a:cubicBezTo>
                    <a:pt x="918" y="10347"/>
                    <a:pt x="2073" y="10775"/>
                    <a:pt x="3335" y="10775"/>
                  </a:cubicBezTo>
                  <a:cubicBezTo>
                    <a:pt x="6311" y="10775"/>
                    <a:pt x="8716" y="8370"/>
                    <a:pt x="8716" y="5394"/>
                  </a:cubicBezTo>
                  <a:cubicBezTo>
                    <a:pt x="8716" y="2417"/>
                    <a:pt x="6311" y="0"/>
                    <a:pt x="3323" y="0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3843025" y="1963175"/>
              <a:ext cx="304825" cy="198250"/>
            </a:xfrm>
            <a:custGeom>
              <a:rect b="b" l="l" r="r" t="t"/>
              <a:pathLst>
                <a:path extrusionOk="0" h="7930" w="12193">
                  <a:moveTo>
                    <a:pt x="1" y="0"/>
                  </a:moveTo>
                  <a:cubicBezTo>
                    <a:pt x="36" y="4596"/>
                    <a:pt x="96" y="7930"/>
                    <a:pt x="96" y="7930"/>
                  </a:cubicBezTo>
                  <a:lnTo>
                    <a:pt x="12193" y="7930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3768025" y="2161400"/>
              <a:ext cx="379825" cy="92600"/>
            </a:xfrm>
            <a:custGeom>
              <a:rect b="b" l="l" r="r" t="t"/>
              <a:pathLst>
                <a:path extrusionOk="0" h="3704" w="15193">
                  <a:moveTo>
                    <a:pt x="3096" y="1"/>
                  </a:moveTo>
                  <a:cubicBezTo>
                    <a:pt x="0" y="1"/>
                    <a:pt x="0" y="3703"/>
                    <a:pt x="0" y="3703"/>
                  </a:cubicBezTo>
                  <a:lnTo>
                    <a:pt x="15193" y="3703"/>
                  </a:lnTo>
                  <a:lnTo>
                    <a:pt x="15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3843625" y="2000675"/>
              <a:ext cx="304225" cy="37825"/>
            </a:xfrm>
            <a:custGeom>
              <a:rect b="b" l="l" r="r" t="t"/>
              <a:pathLst>
                <a:path extrusionOk="0" h="1513" w="12169">
                  <a:moveTo>
                    <a:pt x="0" y="0"/>
                  </a:moveTo>
                  <a:cubicBezTo>
                    <a:pt x="0" y="536"/>
                    <a:pt x="12" y="1036"/>
                    <a:pt x="12" y="1512"/>
                  </a:cubicBezTo>
                  <a:lnTo>
                    <a:pt x="12169" y="1512"/>
                  </a:lnTo>
                  <a:lnTo>
                    <a:pt x="12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3798075" y="2091000"/>
              <a:ext cx="204225" cy="70425"/>
            </a:xfrm>
            <a:custGeom>
              <a:rect b="b" l="l" r="r" t="t"/>
              <a:pathLst>
                <a:path extrusionOk="0" h="2817" w="8169">
                  <a:moveTo>
                    <a:pt x="4047" y="0"/>
                  </a:moveTo>
                  <a:cubicBezTo>
                    <a:pt x="3868" y="0"/>
                    <a:pt x="3682" y="6"/>
                    <a:pt x="3489" y="19"/>
                  </a:cubicBezTo>
                  <a:cubicBezTo>
                    <a:pt x="1" y="245"/>
                    <a:pt x="1894" y="2817"/>
                    <a:pt x="1894" y="2817"/>
                  </a:cubicBezTo>
                  <a:lnTo>
                    <a:pt x="8168" y="2817"/>
                  </a:lnTo>
                  <a:cubicBezTo>
                    <a:pt x="8168" y="1748"/>
                    <a:pt x="7096" y="0"/>
                    <a:pt x="4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3768025" y="2161400"/>
              <a:ext cx="304225" cy="92600"/>
            </a:xfrm>
            <a:custGeom>
              <a:rect b="b" l="l" r="r" t="t"/>
              <a:pathLst>
                <a:path extrusionOk="0" h="3704" w="12169">
                  <a:moveTo>
                    <a:pt x="3096" y="1"/>
                  </a:moveTo>
                  <a:cubicBezTo>
                    <a:pt x="0" y="1"/>
                    <a:pt x="0" y="3703"/>
                    <a:pt x="0" y="3703"/>
                  </a:cubicBezTo>
                  <a:lnTo>
                    <a:pt x="11633" y="3703"/>
                  </a:lnTo>
                  <a:cubicBezTo>
                    <a:pt x="11633" y="3703"/>
                    <a:pt x="12168" y="1739"/>
                    <a:pt x="937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414782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1" y="2263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3987400" y="1116925"/>
              <a:ext cx="274450" cy="214050"/>
            </a:xfrm>
            <a:custGeom>
              <a:rect b="b" l="l" r="r" t="t"/>
              <a:pathLst>
                <a:path extrusionOk="0" fill="none" h="8562" w="10978">
                  <a:moveTo>
                    <a:pt x="10978" y="8561"/>
                  </a:moveTo>
                  <a:cubicBezTo>
                    <a:pt x="10978" y="8561"/>
                    <a:pt x="8716" y="1"/>
                    <a:pt x="0" y="929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4245750" y="1051750"/>
              <a:ext cx="158975" cy="250650"/>
            </a:xfrm>
            <a:custGeom>
              <a:rect b="b" l="l" r="r" t="t"/>
              <a:pathLst>
                <a:path extrusionOk="0" h="10026" w="6359">
                  <a:moveTo>
                    <a:pt x="1" y="0"/>
                  </a:moveTo>
                  <a:cubicBezTo>
                    <a:pt x="1" y="0"/>
                    <a:pt x="3263" y="4763"/>
                    <a:pt x="3596" y="10025"/>
                  </a:cubicBezTo>
                  <a:cubicBezTo>
                    <a:pt x="3596" y="10025"/>
                    <a:pt x="4930" y="2655"/>
                    <a:pt x="6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3481075" y="-3189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1" y="0"/>
                  </a:moveTo>
                  <a:lnTo>
                    <a:pt x="1" y="12109"/>
                  </a:lnTo>
                  <a:lnTo>
                    <a:pt x="1918" y="12109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3481075" y="-3189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1" y="0"/>
                  </a:moveTo>
                  <a:lnTo>
                    <a:pt x="1" y="2667"/>
                  </a:lnTo>
                  <a:lnTo>
                    <a:pt x="1918" y="2667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3465600" y="-358550"/>
              <a:ext cx="439650" cy="78900"/>
            </a:xfrm>
            <a:custGeom>
              <a:rect b="b" l="l" r="r" t="t"/>
              <a:pathLst>
                <a:path extrusionOk="0" h="3156" w="17586">
                  <a:moveTo>
                    <a:pt x="1572" y="1"/>
                  </a:moveTo>
                  <a:cubicBezTo>
                    <a:pt x="715" y="1"/>
                    <a:pt x="0" y="691"/>
                    <a:pt x="0" y="1572"/>
                  </a:cubicBezTo>
                  <a:cubicBezTo>
                    <a:pt x="0" y="2453"/>
                    <a:pt x="691" y="3156"/>
                    <a:pt x="1572" y="3156"/>
                  </a:cubicBezTo>
                  <a:lnTo>
                    <a:pt x="16014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715"/>
                    <a:pt x="16884" y="1"/>
                    <a:pt x="16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3498925" y="-431050"/>
              <a:ext cx="836750" cy="1002700"/>
            </a:xfrm>
            <a:custGeom>
              <a:rect b="b" l="l" r="r" t="t"/>
              <a:pathLst>
                <a:path extrusionOk="0" h="40108" w="33470">
                  <a:moveTo>
                    <a:pt x="5041" y="0"/>
                  </a:moveTo>
                  <a:cubicBezTo>
                    <a:pt x="4465" y="0"/>
                    <a:pt x="3944" y="424"/>
                    <a:pt x="3859" y="1019"/>
                  </a:cubicBezTo>
                  <a:lnTo>
                    <a:pt x="370" y="23736"/>
                  </a:lnTo>
                  <a:cubicBezTo>
                    <a:pt x="1" y="26118"/>
                    <a:pt x="1442" y="28404"/>
                    <a:pt x="3751" y="29094"/>
                  </a:cubicBezTo>
                  <a:lnTo>
                    <a:pt x="19873" y="33940"/>
                  </a:lnTo>
                  <a:cubicBezTo>
                    <a:pt x="19873" y="33940"/>
                    <a:pt x="22242" y="35488"/>
                    <a:pt x="23694" y="40108"/>
                  </a:cubicBezTo>
                  <a:lnTo>
                    <a:pt x="33469" y="40108"/>
                  </a:lnTo>
                  <a:lnTo>
                    <a:pt x="33469" y="25844"/>
                  </a:lnTo>
                  <a:cubicBezTo>
                    <a:pt x="33469" y="25844"/>
                    <a:pt x="27284" y="24605"/>
                    <a:pt x="22195" y="24605"/>
                  </a:cubicBezTo>
                  <a:cubicBezTo>
                    <a:pt x="21706" y="24605"/>
                    <a:pt x="21227" y="24616"/>
                    <a:pt x="20765" y="24641"/>
                  </a:cubicBezTo>
                  <a:lnTo>
                    <a:pt x="8431" y="21391"/>
                  </a:lnTo>
                  <a:lnTo>
                    <a:pt x="11467" y="2329"/>
                  </a:lnTo>
                  <a:cubicBezTo>
                    <a:pt x="11562" y="1686"/>
                    <a:pt x="11133" y="1079"/>
                    <a:pt x="10490" y="960"/>
                  </a:cubicBezTo>
                  <a:lnTo>
                    <a:pt x="5252" y="19"/>
                  </a:lnTo>
                  <a:cubicBezTo>
                    <a:pt x="5181" y="6"/>
                    <a:pt x="5111" y="0"/>
                    <a:pt x="5041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3580200" y="-306450"/>
              <a:ext cx="189325" cy="33650"/>
            </a:xfrm>
            <a:custGeom>
              <a:rect b="b" l="l" r="r" t="t"/>
              <a:pathLst>
                <a:path extrusionOk="0" fill="none" h="1346" w="7573">
                  <a:moveTo>
                    <a:pt x="7573" y="134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3667700" y="-419275"/>
              <a:ext cx="24750" cy="128325"/>
            </a:xfrm>
            <a:custGeom>
              <a:rect b="b" l="l" r="r" t="t"/>
              <a:pathLst>
                <a:path extrusionOk="0" fill="none" h="5133" w="990">
                  <a:moveTo>
                    <a:pt x="989" y="1"/>
                  </a:moveTo>
                  <a:lnTo>
                    <a:pt x="1" y="5132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3720400" y="-411525"/>
              <a:ext cx="15500" cy="129800"/>
            </a:xfrm>
            <a:custGeom>
              <a:rect b="b" l="l" r="r" t="t"/>
              <a:pathLst>
                <a:path extrusionOk="0" fill="none" h="5192" w="620">
                  <a:moveTo>
                    <a:pt x="619" y="0"/>
                  </a:moveTo>
                  <a:lnTo>
                    <a:pt x="0" y="5191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3739450" y="111750"/>
              <a:ext cx="88725" cy="255400"/>
            </a:xfrm>
            <a:custGeom>
              <a:rect b="b" l="l" r="r" t="t"/>
              <a:pathLst>
                <a:path extrusionOk="0" h="10216" w="3549">
                  <a:moveTo>
                    <a:pt x="0" y="0"/>
                  </a:moveTo>
                  <a:lnTo>
                    <a:pt x="0" y="9144"/>
                  </a:lnTo>
                  <a:lnTo>
                    <a:pt x="3548" y="10216"/>
                  </a:lnTo>
                  <a:lnTo>
                    <a:pt x="3548" y="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3623950" y="-427300"/>
              <a:ext cx="23250" cy="128600"/>
            </a:xfrm>
            <a:custGeom>
              <a:rect b="b" l="l" r="r" t="t"/>
              <a:pathLst>
                <a:path extrusionOk="0" fill="none" h="5144" w="930">
                  <a:moveTo>
                    <a:pt x="929" y="0"/>
                  </a:moveTo>
                  <a:lnTo>
                    <a:pt x="1" y="5144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3646575" y="-293950"/>
              <a:ext cx="52700" cy="122050"/>
            </a:xfrm>
            <a:custGeom>
              <a:rect b="b" l="l" r="r" t="t"/>
              <a:pathLst>
                <a:path extrusionOk="0" fill="none" h="4882" w="2108">
                  <a:moveTo>
                    <a:pt x="120" y="0"/>
                  </a:moveTo>
                  <a:cubicBezTo>
                    <a:pt x="120" y="0"/>
                    <a:pt x="0" y="2060"/>
                    <a:pt x="2108" y="2620"/>
                  </a:cubicBezTo>
                  <a:cubicBezTo>
                    <a:pt x="1882" y="4441"/>
                    <a:pt x="1703" y="4882"/>
                    <a:pt x="1703" y="488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3498925" y="122750"/>
              <a:ext cx="156300" cy="183100"/>
            </a:xfrm>
            <a:custGeom>
              <a:rect b="b" l="l" r="r" t="t"/>
              <a:pathLst>
                <a:path extrusionOk="0" fill="none" h="7324" w="6252">
                  <a:moveTo>
                    <a:pt x="6252" y="4287"/>
                  </a:moveTo>
                  <a:cubicBezTo>
                    <a:pt x="6252" y="5478"/>
                    <a:pt x="5764" y="6549"/>
                    <a:pt x="4990" y="7323"/>
                  </a:cubicBezTo>
                  <a:lnTo>
                    <a:pt x="3751" y="6954"/>
                  </a:lnTo>
                  <a:cubicBezTo>
                    <a:pt x="1442" y="6252"/>
                    <a:pt x="1" y="3978"/>
                    <a:pt x="370" y="1596"/>
                  </a:cubicBezTo>
                  <a:lnTo>
                    <a:pt x="584" y="251"/>
                  </a:lnTo>
                  <a:cubicBezTo>
                    <a:pt x="1013" y="108"/>
                    <a:pt x="1489" y="13"/>
                    <a:pt x="1977" y="13"/>
                  </a:cubicBezTo>
                  <a:cubicBezTo>
                    <a:pt x="4347" y="1"/>
                    <a:pt x="6252" y="1918"/>
                    <a:pt x="6252" y="428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3481375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58" y="0"/>
                  </a:moveTo>
                  <a:cubicBezTo>
                    <a:pt x="1060" y="0"/>
                    <a:pt x="1" y="1060"/>
                    <a:pt x="1" y="2358"/>
                  </a:cubicBezTo>
                  <a:lnTo>
                    <a:pt x="1" y="20801"/>
                  </a:lnTo>
                  <a:cubicBezTo>
                    <a:pt x="1" y="22098"/>
                    <a:pt x="1048" y="23146"/>
                    <a:pt x="2358" y="23146"/>
                  </a:cubicBezTo>
                  <a:lnTo>
                    <a:pt x="9502" y="23146"/>
                  </a:lnTo>
                  <a:cubicBezTo>
                    <a:pt x="10799" y="23146"/>
                    <a:pt x="11847" y="22086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99" y="0"/>
                    <a:pt x="9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35242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1000" y="0"/>
                  </a:moveTo>
                  <a:cubicBezTo>
                    <a:pt x="452" y="0"/>
                    <a:pt x="0" y="453"/>
                    <a:pt x="0" y="1000"/>
                  </a:cubicBezTo>
                  <a:cubicBezTo>
                    <a:pt x="0" y="1548"/>
                    <a:pt x="452" y="2000"/>
                    <a:pt x="1000" y="2000"/>
                  </a:cubicBezTo>
                  <a:lnTo>
                    <a:pt x="7120" y="2000"/>
                  </a:lnTo>
                  <a:cubicBezTo>
                    <a:pt x="7668" y="2000"/>
                    <a:pt x="8108" y="1548"/>
                    <a:pt x="8108" y="1000"/>
                  </a:cubicBezTo>
                  <a:cubicBezTo>
                    <a:pt x="8108" y="453"/>
                    <a:pt x="7668" y="0"/>
                    <a:pt x="7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35242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1000" y="0"/>
                  </a:moveTo>
                  <a:cubicBezTo>
                    <a:pt x="452" y="0"/>
                    <a:pt x="0" y="441"/>
                    <a:pt x="0" y="1000"/>
                  </a:cubicBezTo>
                  <a:cubicBezTo>
                    <a:pt x="0" y="1536"/>
                    <a:pt x="452" y="1989"/>
                    <a:pt x="1000" y="1989"/>
                  </a:cubicBezTo>
                  <a:lnTo>
                    <a:pt x="7120" y="1989"/>
                  </a:lnTo>
                  <a:cubicBezTo>
                    <a:pt x="7668" y="1989"/>
                    <a:pt x="8108" y="1548"/>
                    <a:pt x="8108" y="1000"/>
                  </a:cubicBezTo>
                  <a:cubicBezTo>
                    <a:pt x="8108" y="441"/>
                    <a:pt x="7668" y="0"/>
                    <a:pt x="7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3603125" y="-5525"/>
              <a:ext cx="45250" cy="327150"/>
            </a:xfrm>
            <a:custGeom>
              <a:rect b="b" l="l" r="r" t="t"/>
              <a:pathLst>
                <a:path extrusionOk="0" h="13086" w="1810">
                  <a:moveTo>
                    <a:pt x="0" y="0"/>
                  </a:moveTo>
                  <a:lnTo>
                    <a:pt x="0" y="13085"/>
                  </a:lnTo>
                  <a:lnTo>
                    <a:pt x="1810" y="13085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5142300" y="-3192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0" y="0"/>
                  </a:moveTo>
                  <a:lnTo>
                    <a:pt x="0" y="12109"/>
                  </a:lnTo>
                  <a:lnTo>
                    <a:pt x="1917" y="12109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5142300" y="-3192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0" y="0"/>
                  </a:moveTo>
                  <a:lnTo>
                    <a:pt x="0" y="2667"/>
                  </a:lnTo>
                  <a:lnTo>
                    <a:pt x="1917" y="2667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4766650" y="-358550"/>
              <a:ext cx="439675" cy="78900"/>
            </a:xfrm>
            <a:custGeom>
              <a:rect b="b" l="l" r="r" t="t"/>
              <a:pathLst>
                <a:path extrusionOk="0" h="3156" w="17587">
                  <a:moveTo>
                    <a:pt x="1572" y="1"/>
                  </a:moveTo>
                  <a:cubicBezTo>
                    <a:pt x="703" y="1"/>
                    <a:pt x="1" y="715"/>
                    <a:pt x="1" y="1572"/>
                  </a:cubicBezTo>
                  <a:cubicBezTo>
                    <a:pt x="1" y="2453"/>
                    <a:pt x="715" y="3156"/>
                    <a:pt x="1572" y="3156"/>
                  </a:cubicBezTo>
                  <a:lnTo>
                    <a:pt x="16015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691"/>
                    <a:pt x="16872" y="1"/>
                    <a:pt x="16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4278500" y="129600"/>
              <a:ext cx="115800" cy="121175"/>
            </a:xfrm>
            <a:custGeom>
              <a:rect b="b" l="l" r="r" t="t"/>
              <a:pathLst>
                <a:path extrusionOk="0" h="4847" w="4632">
                  <a:moveTo>
                    <a:pt x="0" y="1"/>
                  </a:moveTo>
                  <a:lnTo>
                    <a:pt x="0" y="4847"/>
                  </a:lnTo>
                  <a:lnTo>
                    <a:pt x="4632" y="4847"/>
                  </a:lnTo>
                  <a:lnTo>
                    <a:pt x="4632" y="1"/>
                  </a:lnTo>
                  <a:lnTo>
                    <a:pt x="2310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4278200" y="129300"/>
              <a:ext cx="116100" cy="55625"/>
            </a:xfrm>
            <a:custGeom>
              <a:rect b="b" l="l" r="r" t="t"/>
              <a:pathLst>
                <a:path extrusionOk="0" h="2225" w="4644">
                  <a:moveTo>
                    <a:pt x="1" y="1"/>
                  </a:moveTo>
                  <a:lnTo>
                    <a:pt x="1" y="2180"/>
                  </a:lnTo>
                  <a:cubicBezTo>
                    <a:pt x="278" y="2210"/>
                    <a:pt x="540" y="2224"/>
                    <a:pt x="789" y="2224"/>
                  </a:cubicBezTo>
                  <a:cubicBezTo>
                    <a:pt x="3461" y="2224"/>
                    <a:pt x="4537" y="620"/>
                    <a:pt x="4537" y="620"/>
                  </a:cubicBezTo>
                  <a:lnTo>
                    <a:pt x="4644" y="501"/>
                  </a:lnTo>
                  <a:lnTo>
                    <a:pt x="4644" y="1"/>
                  </a:lnTo>
                  <a:lnTo>
                    <a:pt x="2322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1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4092750" y="-359450"/>
              <a:ext cx="487000" cy="487600"/>
            </a:xfrm>
            <a:custGeom>
              <a:rect b="b" l="l" r="r" t="t"/>
              <a:pathLst>
                <a:path extrusionOk="0" h="19504" w="19480">
                  <a:moveTo>
                    <a:pt x="9883" y="1"/>
                  </a:moveTo>
                  <a:cubicBezTo>
                    <a:pt x="9669" y="1"/>
                    <a:pt x="9514" y="168"/>
                    <a:pt x="9514" y="358"/>
                  </a:cubicBezTo>
                  <a:lnTo>
                    <a:pt x="9490" y="358"/>
                  </a:lnTo>
                  <a:cubicBezTo>
                    <a:pt x="9479" y="163"/>
                    <a:pt x="9312" y="12"/>
                    <a:pt x="9130" y="12"/>
                  </a:cubicBezTo>
                  <a:cubicBezTo>
                    <a:pt x="9123" y="12"/>
                    <a:pt x="9116" y="12"/>
                    <a:pt x="9109" y="13"/>
                  </a:cubicBezTo>
                  <a:cubicBezTo>
                    <a:pt x="8895" y="37"/>
                    <a:pt x="8752" y="215"/>
                    <a:pt x="8764" y="406"/>
                  </a:cubicBezTo>
                  <a:lnTo>
                    <a:pt x="8752" y="406"/>
                  </a:lnTo>
                  <a:cubicBezTo>
                    <a:pt x="8720" y="234"/>
                    <a:pt x="8571" y="91"/>
                    <a:pt x="8394" y="91"/>
                  </a:cubicBezTo>
                  <a:cubicBezTo>
                    <a:pt x="8375" y="91"/>
                    <a:pt x="8355" y="93"/>
                    <a:pt x="8335" y="96"/>
                  </a:cubicBezTo>
                  <a:cubicBezTo>
                    <a:pt x="8145" y="120"/>
                    <a:pt x="7990" y="298"/>
                    <a:pt x="8026" y="513"/>
                  </a:cubicBezTo>
                  <a:lnTo>
                    <a:pt x="8014" y="513"/>
                  </a:lnTo>
                  <a:cubicBezTo>
                    <a:pt x="7973" y="339"/>
                    <a:pt x="7826" y="217"/>
                    <a:pt x="7657" y="217"/>
                  </a:cubicBezTo>
                  <a:cubicBezTo>
                    <a:pt x="7629" y="217"/>
                    <a:pt x="7601" y="220"/>
                    <a:pt x="7573" y="227"/>
                  </a:cubicBezTo>
                  <a:cubicBezTo>
                    <a:pt x="7383" y="275"/>
                    <a:pt x="7252" y="465"/>
                    <a:pt x="7288" y="656"/>
                  </a:cubicBezTo>
                  <a:lnTo>
                    <a:pt x="7276" y="656"/>
                  </a:lnTo>
                  <a:cubicBezTo>
                    <a:pt x="7227" y="501"/>
                    <a:pt x="7085" y="401"/>
                    <a:pt x="6931" y="401"/>
                  </a:cubicBezTo>
                  <a:cubicBezTo>
                    <a:pt x="6895" y="401"/>
                    <a:pt x="6859" y="406"/>
                    <a:pt x="6823" y="418"/>
                  </a:cubicBezTo>
                  <a:cubicBezTo>
                    <a:pt x="6621" y="477"/>
                    <a:pt x="6526" y="691"/>
                    <a:pt x="6585" y="882"/>
                  </a:cubicBezTo>
                  <a:lnTo>
                    <a:pt x="6561" y="882"/>
                  </a:lnTo>
                  <a:cubicBezTo>
                    <a:pt x="6506" y="734"/>
                    <a:pt x="6372" y="644"/>
                    <a:pt x="6220" y="644"/>
                  </a:cubicBezTo>
                  <a:cubicBezTo>
                    <a:pt x="6176" y="644"/>
                    <a:pt x="6131" y="652"/>
                    <a:pt x="6085" y="668"/>
                  </a:cubicBezTo>
                  <a:cubicBezTo>
                    <a:pt x="5895" y="751"/>
                    <a:pt x="5811" y="953"/>
                    <a:pt x="5883" y="1144"/>
                  </a:cubicBezTo>
                  <a:lnTo>
                    <a:pt x="5871" y="1144"/>
                  </a:lnTo>
                  <a:cubicBezTo>
                    <a:pt x="5804" y="1019"/>
                    <a:pt x="5674" y="947"/>
                    <a:pt x="5541" y="947"/>
                  </a:cubicBezTo>
                  <a:cubicBezTo>
                    <a:pt x="5483" y="947"/>
                    <a:pt x="5425" y="960"/>
                    <a:pt x="5371" y="989"/>
                  </a:cubicBezTo>
                  <a:cubicBezTo>
                    <a:pt x="5192" y="1072"/>
                    <a:pt x="5121" y="1299"/>
                    <a:pt x="5216" y="1477"/>
                  </a:cubicBezTo>
                  <a:cubicBezTo>
                    <a:pt x="5147" y="1362"/>
                    <a:pt x="5028" y="1301"/>
                    <a:pt x="4905" y="1301"/>
                  </a:cubicBezTo>
                  <a:cubicBezTo>
                    <a:pt x="4837" y="1301"/>
                    <a:pt x="4767" y="1320"/>
                    <a:pt x="4704" y="1358"/>
                  </a:cubicBezTo>
                  <a:cubicBezTo>
                    <a:pt x="4525" y="1465"/>
                    <a:pt x="4478" y="1680"/>
                    <a:pt x="4585" y="1858"/>
                  </a:cubicBezTo>
                  <a:cubicBezTo>
                    <a:pt x="4511" y="1763"/>
                    <a:pt x="4397" y="1708"/>
                    <a:pt x="4284" y="1708"/>
                  </a:cubicBezTo>
                  <a:cubicBezTo>
                    <a:pt x="4214" y="1708"/>
                    <a:pt x="4144" y="1729"/>
                    <a:pt x="4085" y="1775"/>
                  </a:cubicBezTo>
                  <a:cubicBezTo>
                    <a:pt x="3918" y="1894"/>
                    <a:pt x="3870" y="2120"/>
                    <a:pt x="3990" y="2275"/>
                  </a:cubicBezTo>
                  <a:cubicBezTo>
                    <a:pt x="3916" y="2195"/>
                    <a:pt x="3812" y="2148"/>
                    <a:pt x="3706" y="2148"/>
                  </a:cubicBezTo>
                  <a:cubicBezTo>
                    <a:pt x="3623" y="2148"/>
                    <a:pt x="3539" y="2177"/>
                    <a:pt x="3466" y="2239"/>
                  </a:cubicBezTo>
                  <a:cubicBezTo>
                    <a:pt x="3323" y="2370"/>
                    <a:pt x="3287" y="2596"/>
                    <a:pt x="3430" y="2751"/>
                  </a:cubicBezTo>
                  <a:cubicBezTo>
                    <a:pt x="3353" y="2680"/>
                    <a:pt x="3257" y="2644"/>
                    <a:pt x="3164" y="2644"/>
                  </a:cubicBezTo>
                  <a:cubicBezTo>
                    <a:pt x="3070" y="2644"/>
                    <a:pt x="2978" y="2680"/>
                    <a:pt x="2906" y="2751"/>
                  </a:cubicBezTo>
                  <a:cubicBezTo>
                    <a:pt x="2751" y="2906"/>
                    <a:pt x="2751" y="3132"/>
                    <a:pt x="2906" y="3275"/>
                  </a:cubicBezTo>
                  <a:cubicBezTo>
                    <a:pt x="2835" y="3215"/>
                    <a:pt x="2747" y="3185"/>
                    <a:pt x="2659" y="3185"/>
                  </a:cubicBezTo>
                  <a:cubicBezTo>
                    <a:pt x="2556" y="3185"/>
                    <a:pt x="2453" y="3227"/>
                    <a:pt x="2382" y="3311"/>
                  </a:cubicBezTo>
                  <a:cubicBezTo>
                    <a:pt x="2251" y="3454"/>
                    <a:pt x="2263" y="3692"/>
                    <a:pt x="2418" y="3823"/>
                  </a:cubicBezTo>
                  <a:cubicBezTo>
                    <a:pt x="2352" y="3776"/>
                    <a:pt x="2276" y="3753"/>
                    <a:pt x="2202" y="3753"/>
                  </a:cubicBezTo>
                  <a:cubicBezTo>
                    <a:pt x="2089" y="3753"/>
                    <a:pt x="1978" y="3806"/>
                    <a:pt x="1906" y="3906"/>
                  </a:cubicBezTo>
                  <a:cubicBezTo>
                    <a:pt x="1787" y="4061"/>
                    <a:pt x="1823" y="4287"/>
                    <a:pt x="1977" y="4406"/>
                  </a:cubicBezTo>
                  <a:cubicBezTo>
                    <a:pt x="1914" y="4368"/>
                    <a:pt x="1846" y="4349"/>
                    <a:pt x="1780" y="4349"/>
                  </a:cubicBezTo>
                  <a:cubicBezTo>
                    <a:pt x="1660" y="4349"/>
                    <a:pt x="1546" y="4410"/>
                    <a:pt x="1477" y="4525"/>
                  </a:cubicBezTo>
                  <a:cubicBezTo>
                    <a:pt x="1370" y="4704"/>
                    <a:pt x="1418" y="4930"/>
                    <a:pt x="1596" y="5037"/>
                  </a:cubicBezTo>
                  <a:cubicBezTo>
                    <a:pt x="1539" y="5007"/>
                    <a:pt x="1477" y="4992"/>
                    <a:pt x="1417" y="4992"/>
                  </a:cubicBezTo>
                  <a:cubicBezTo>
                    <a:pt x="1288" y="4992"/>
                    <a:pt x="1165" y="5059"/>
                    <a:pt x="1108" y="5180"/>
                  </a:cubicBezTo>
                  <a:cubicBezTo>
                    <a:pt x="1013" y="5359"/>
                    <a:pt x="1073" y="5585"/>
                    <a:pt x="1251" y="5668"/>
                  </a:cubicBezTo>
                  <a:lnTo>
                    <a:pt x="1251" y="5692"/>
                  </a:lnTo>
                  <a:cubicBezTo>
                    <a:pt x="1203" y="5671"/>
                    <a:pt x="1154" y="5662"/>
                    <a:pt x="1106" y="5662"/>
                  </a:cubicBezTo>
                  <a:cubicBezTo>
                    <a:pt x="962" y="5662"/>
                    <a:pt x="828" y="5749"/>
                    <a:pt x="775" y="5883"/>
                  </a:cubicBezTo>
                  <a:cubicBezTo>
                    <a:pt x="703" y="6073"/>
                    <a:pt x="787" y="6287"/>
                    <a:pt x="965" y="6359"/>
                  </a:cubicBezTo>
                  <a:lnTo>
                    <a:pt x="965" y="6371"/>
                  </a:lnTo>
                  <a:cubicBezTo>
                    <a:pt x="930" y="6360"/>
                    <a:pt x="894" y="6354"/>
                    <a:pt x="858" y="6354"/>
                  </a:cubicBezTo>
                  <a:cubicBezTo>
                    <a:pt x="704" y="6354"/>
                    <a:pt x="561" y="6454"/>
                    <a:pt x="513" y="6609"/>
                  </a:cubicBezTo>
                  <a:cubicBezTo>
                    <a:pt x="453" y="6799"/>
                    <a:pt x="549" y="7014"/>
                    <a:pt x="751" y="7073"/>
                  </a:cubicBezTo>
                  <a:lnTo>
                    <a:pt x="751" y="7085"/>
                  </a:lnTo>
                  <a:cubicBezTo>
                    <a:pt x="721" y="7078"/>
                    <a:pt x="691" y="7075"/>
                    <a:pt x="661" y="7075"/>
                  </a:cubicBezTo>
                  <a:cubicBezTo>
                    <a:pt x="492" y="7075"/>
                    <a:pt x="339" y="7187"/>
                    <a:pt x="299" y="7359"/>
                  </a:cubicBezTo>
                  <a:cubicBezTo>
                    <a:pt x="251" y="7549"/>
                    <a:pt x="370" y="7752"/>
                    <a:pt x="572" y="7799"/>
                  </a:cubicBezTo>
                  <a:lnTo>
                    <a:pt x="572" y="7811"/>
                  </a:lnTo>
                  <a:cubicBezTo>
                    <a:pt x="556" y="7809"/>
                    <a:pt x="541" y="7809"/>
                    <a:pt x="525" y="7809"/>
                  </a:cubicBezTo>
                  <a:cubicBezTo>
                    <a:pt x="341" y="7809"/>
                    <a:pt x="178" y="7933"/>
                    <a:pt x="156" y="8109"/>
                  </a:cubicBezTo>
                  <a:cubicBezTo>
                    <a:pt x="120" y="8311"/>
                    <a:pt x="251" y="8502"/>
                    <a:pt x="453" y="8526"/>
                  </a:cubicBezTo>
                  <a:lnTo>
                    <a:pt x="453" y="8550"/>
                  </a:lnTo>
                  <a:cubicBezTo>
                    <a:pt x="439" y="8548"/>
                    <a:pt x="424" y="8547"/>
                    <a:pt x="410" y="8547"/>
                  </a:cubicBezTo>
                  <a:cubicBezTo>
                    <a:pt x="217" y="8547"/>
                    <a:pt x="71" y="8694"/>
                    <a:pt x="49" y="8871"/>
                  </a:cubicBezTo>
                  <a:cubicBezTo>
                    <a:pt x="37" y="9085"/>
                    <a:pt x="180" y="9240"/>
                    <a:pt x="370" y="9276"/>
                  </a:cubicBezTo>
                  <a:lnTo>
                    <a:pt x="382" y="9276"/>
                  </a:lnTo>
                  <a:lnTo>
                    <a:pt x="382" y="9288"/>
                  </a:lnTo>
                  <a:lnTo>
                    <a:pt x="370" y="9288"/>
                  </a:lnTo>
                  <a:cubicBezTo>
                    <a:pt x="168" y="9288"/>
                    <a:pt x="1" y="9454"/>
                    <a:pt x="1" y="9645"/>
                  </a:cubicBezTo>
                  <a:cubicBezTo>
                    <a:pt x="1" y="9859"/>
                    <a:pt x="168" y="10014"/>
                    <a:pt x="358" y="10014"/>
                  </a:cubicBezTo>
                  <a:lnTo>
                    <a:pt x="370" y="10014"/>
                  </a:lnTo>
                  <a:lnTo>
                    <a:pt x="370" y="10038"/>
                  </a:lnTo>
                  <a:lnTo>
                    <a:pt x="358" y="10038"/>
                  </a:lnTo>
                  <a:cubicBezTo>
                    <a:pt x="156" y="10050"/>
                    <a:pt x="1" y="10228"/>
                    <a:pt x="13" y="10419"/>
                  </a:cubicBezTo>
                  <a:cubicBezTo>
                    <a:pt x="36" y="10625"/>
                    <a:pt x="202" y="10765"/>
                    <a:pt x="384" y="10765"/>
                  </a:cubicBezTo>
                  <a:cubicBezTo>
                    <a:pt x="391" y="10765"/>
                    <a:pt x="398" y="10765"/>
                    <a:pt x="406" y="10764"/>
                  </a:cubicBezTo>
                  <a:lnTo>
                    <a:pt x="406" y="10776"/>
                  </a:lnTo>
                  <a:cubicBezTo>
                    <a:pt x="215" y="10812"/>
                    <a:pt x="60" y="11002"/>
                    <a:pt x="96" y="11193"/>
                  </a:cubicBezTo>
                  <a:cubicBezTo>
                    <a:pt x="118" y="11365"/>
                    <a:pt x="275" y="11507"/>
                    <a:pt x="454" y="11507"/>
                  </a:cubicBezTo>
                  <a:cubicBezTo>
                    <a:pt x="474" y="11507"/>
                    <a:pt x="493" y="11506"/>
                    <a:pt x="513" y="11502"/>
                  </a:cubicBezTo>
                  <a:lnTo>
                    <a:pt x="513" y="11526"/>
                  </a:lnTo>
                  <a:cubicBezTo>
                    <a:pt x="311" y="11562"/>
                    <a:pt x="191" y="11764"/>
                    <a:pt x="239" y="11967"/>
                  </a:cubicBezTo>
                  <a:cubicBezTo>
                    <a:pt x="281" y="12134"/>
                    <a:pt x="434" y="12247"/>
                    <a:pt x="616" y="12247"/>
                  </a:cubicBezTo>
                  <a:cubicBezTo>
                    <a:pt x="641" y="12247"/>
                    <a:pt x="666" y="12245"/>
                    <a:pt x="692" y="12240"/>
                  </a:cubicBezTo>
                  <a:lnTo>
                    <a:pt x="692" y="12252"/>
                  </a:lnTo>
                  <a:cubicBezTo>
                    <a:pt x="489" y="12312"/>
                    <a:pt x="394" y="12514"/>
                    <a:pt x="453" y="12717"/>
                  </a:cubicBezTo>
                  <a:cubicBezTo>
                    <a:pt x="502" y="12871"/>
                    <a:pt x="644" y="12971"/>
                    <a:pt x="799" y="12971"/>
                  </a:cubicBezTo>
                  <a:cubicBezTo>
                    <a:pt x="834" y="12971"/>
                    <a:pt x="870" y="12966"/>
                    <a:pt x="906" y="12955"/>
                  </a:cubicBezTo>
                  <a:lnTo>
                    <a:pt x="906" y="12967"/>
                  </a:lnTo>
                  <a:cubicBezTo>
                    <a:pt x="715" y="13038"/>
                    <a:pt x="632" y="13264"/>
                    <a:pt x="715" y="13443"/>
                  </a:cubicBezTo>
                  <a:cubicBezTo>
                    <a:pt x="770" y="13626"/>
                    <a:pt x="910" y="13718"/>
                    <a:pt x="1058" y="13718"/>
                  </a:cubicBezTo>
                  <a:cubicBezTo>
                    <a:pt x="1102" y="13718"/>
                    <a:pt x="1148" y="13709"/>
                    <a:pt x="1192" y="13693"/>
                  </a:cubicBezTo>
                  <a:lnTo>
                    <a:pt x="1192" y="13693"/>
                  </a:lnTo>
                  <a:cubicBezTo>
                    <a:pt x="1013" y="13788"/>
                    <a:pt x="942" y="14003"/>
                    <a:pt x="1025" y="14181"/>
                  </a:cubicBezTo>
                  <a:cubicBezTo>
                    <a:pt x="1093" y="14309"/>
                    <a:pt x="1228" y="14388"/>
                    <a:pt x="1364" y="14388"/>
                  </a:cubicBezTo>
                  <a:cubicBezTo>
                    <a:pt x="1419" y="14388"/>
                    <a:pt x="1474" y="14375"/>
                    <a:pt x="1525" y="14348"/>
                  </a:cubicBezTo>
                  <a:lnTo>
                    <a:pt x="1525" y="14348"/>
                  </a:lnTo>
                  <a:cubicBezTo>
                    <a:pt x="1346" y="14455"/>
                    <a:pt x="1299" y="14681"/>
                    <a:pt x="1406" y="14860"/>
                  </a:cubicBezTo>
                  <a:cubicBezTo>
                    <a:pt x="1467" y="14974"/>
                    <a:pt x="1582" y="15030"/>
                    <a:pt x="1704" y="15030"/>
                  </a:cubicBezTo>
                  <a:cubicBezTo>
                    <a:pt x="1772" y="15030"/>
                    <a:pt x="1842" y="15013"/>
                    <a:pt x="1906" y="14979"/>
                  </a:cubicBezTo>
                  <a:lnTo>
                    <a:pt x="1906" y="14979"/>
                  </a:lnTo>
                  <a:cubicBezTo>
                    <a:pt x="1739" y="15098"/>
                    <a:pt x="1704" y="15312"/>
                    <a:pt x="1823" y="15479"/>
                  </a:cubicBezTo>
                  <a:cubicBezTo>
                    <a:pt x="1897" y="15583"/>
                    <a:pt x="2008" y="15640"/>
                    <a:pt x="2121" y="15640"/>
                  </a:cubicBezTo>
                  <a:cubicBezTo>
                    <a:pt x="2190" y="15640"/>
                    <a:pt x="2260" y="15619"/>
                    <a:pt x="2323" y="15574"/>
                  </a:cubicBezTo>
                  <a:lnTo>
                    <a:pt x="2323" y="15574"/>
                  </a:lnTo>
                  <a:cubicBezTo>
                    <a:pt x="2180" y="15705"/>
                    <a:pt x="2144" y="15931"/>
                    <a:pt x="2275" y="16086"/>
                  </a:cubicBezTo>
                  <a:cubicBezTo>
                    <a:pt x="2355" y="16173"/>
                    <a:pt x="2458" y="16219"/>
                    <a:pt x="2563" y="16219"/>
                  </a:cubicBezTo>
                  <a:cubicBezTo>
                    <a:pt x="2644" y="16219"/>
                    <a:pt x="2726" y="16191"/>
                    <a:pt x="2799" y="16134"/>
                  </a:cubicBezTo>
                  <a:lnTo>
                    <a:pt x="2799" y="16134"/>
                  </a:lnTo>
                  <a:cubicBezTo>
                    <a:pt x="2656" y="16289"/>
                    <a:pt x="2656" y="16503"/>
                    <a:pt x="2799" y="16658"/>
                  </a:cubicBezTo>
                  <a:cubicBezTo>
                    <a:pt x="2876" y="16729"/>
                    <a:pt x="2969" y="16765"/>
                    <a:pt x="3061" y="16765"/>
                  </a:cubicBezTo>
                  <a:cubicBezTo>
                    <a:pt x="3153" y="16765"/>
                    <a:pt x="3245" y="16729"/>
                    <a:pt x="3323" y="16658"/>
                  </a:cubicBezTo>
                  <a:lnTo>
                    <a:pt x="3323" y="16658"/>
                  </a:lnTo>
                  <a:cubicBezTo>
                    <a:pt x="3192" y="16801"/>
                    <a:pt x="3204" y="17039"/>
                    <a:pt x="3370" y="17182"/>
                  </a:cubicBezTo>
                  <a:cubicBezTo>
                    <a:pt x="3435" y="17240"/>
                    <a:pt x="3518" y="17270"/>
                    <a:pt x="3603" y="17270"/>
                  </a:cubicBezTo>
                  <a:cubicBezTo>
                    <a:pt x="3706" y="17270"/>
                    <a:pt x="3810" y="17226"/>
                    <a:pt x="3882" y="17134"/>
                  </a:cubicBezTo>
                  <a:lnTo>
                    <a:pt x="3882" y="17134"/>
                  </a:lnTo>
                  <a:cubicBezTo>
                    <a:pt x="3763" y="17301"/>
                    <a:pt x="3799" y="17515"/>
                    <a:pt x="3966" y="17634"/>
                  </a:cubicBezTo>
                  <a:cubicBezTo>
                    <a:pt x="4030" y="17684"/>
                    <a:pt x="4107" y="17708"/>
                    <a:pt x="4183" y="17708"/>
                  </a:cubicBezTo>
                  <a:cubicBezTo>
                    <a:pt x="4290" y="17708"/>
                    <a:pt x="4396" y="17660"/>
                    <a:pt x="4466" y="17563"/>
                  </a:cubicBezTo>
                  <a:lnTo>
                    <a:pt x="4466" y="17563"/>
                  </a:lnTo>
                  <a:cubicBezTo>
                    <a:pt x="4359" y="17741"/>
                    <a:pt x="4406" y="17967"/>
                    <a:pt x="4585" y="18074"/>
                  </a:cubicBezTo>
                  <a:cubicBezTo>
                    <a:pt x="4649" y="18109"/>
                    <a:pt x="4719" y="18126"/>
                    <a:pt x="4787" y="18126"/>
                  </a:cubicBezTo>
                  <a:cubicBezTo>
                    <a:pt x="4910" y="18126"/>
                    <a:pt x="5028" y="18070"/>
                    <a:pt x="5097" y="17955"/>
                  </a:cubicBezTo>
                  <a:lnTo>
                    <a:pt x="5097" y="17955"/>
                  </a:lnTo>
                  <a:cubicBezTo>
                    <a:pt x="5002" y="18134"/>
                    <a:pt x="5073" y="18348"/>
                    <a:pt x="5252" y="18444"/>
                  </a:cubicBezTo>
                  <a:cubicBezTo>
                    <a:pt x="5302" y="18467"/>
                    <a:pt x="5356" y="18478"/>
                    <a:pt x="5410" y="18478"/>
                  </a:cubicBezTo>
                  <a:cubicBezTo>
                    <a:pt x="5547" y="18478"/>
                    <a:pt x="5683" y="18405"/>
                    <a:pt x="5752" y="18277"/>
                  </a:cubicBezTo>
                  <a:lnTo>
                    <a:pt x="5764" y="18277"/>
                  </a:lnTo>
                  <a:cubicBezTo>
                    <a:pt x="5692" y="18467"/>
                    <a:pt x="5775" y="18682"/>
                    <a:pt x="5954" y="18753"/>
                  </a:cubicBezTo>
                  <a:cubicBezTo>
                    <a:pt x="6000" y="18770"/>
                    <a:pt x="6048" y="18779"/>
                    <a:pt x="6094" y="18779"/>
                  </a:cubicBezTo>
                  <a:cubicBezTo>
                    <a:pt x="6240" y="18779"/>
                    <a:pt x="6376" y="18698"/>
                    <a:pt x="6430" y="18563"/>
                  </a:cubicBezTo>
                  <a:lnTo>
                    <a:pt x="6442" y="18563"/>
                  </a:lnTo>
                  <a:cubicBezTo>
                    <a:pt x="6383" y="18753"/>
                    <a:pt x="6490" y="18967"/>
                    <a:pt x="6680" y="19027"/>
                  </a:cubicBezTo>
                  <a:cubicBezTo>
                    <a:pt x="6718" y="19038"/>
                    <a:pt x="6756" y="19043"/>
                    <a:pt x="6793" y="19043"/>
                  </a:cubicBezTo>
                  <a:cubicBezTo>
                    <a:pt x="6954" y="19043"/>
                    <a:pt x="7096" y="18944"/>
                    <a:pt x="7145" y="18789"/>
                  </a:cubicBezTo>
                  <a:lnTo>
                    <a:pt x="7157" y="18789"/>
                  </a:lnTo>
                  <a:cubicBezTo>
                    <a:pt x="7121" y="18979"/>
                    <a:pt x="7228" y="19182"/>
                    <a:pt x="7430" y="19229"/>
                  </a:cubicBezTo>
                  <a:cubicBezTo>
                    <a:pt x="7459" y="19236"/>
                    <a:pt x="7488" y="19240"/>
                    <a:pt x="7516" y="19240"/>
                  </a:cubicBezTo>
                  <a:cubicBezTo>
                    <a:pt x="7678" y="19240"/>
                    <a:pt x="7830" y="19130"/>
                    <a:pt x="7871" y="18967"/>
                  </a:cubicBezTo>
                  <a:lnTo>
                    <a:pt x="7883" y="18967"/>
                  </a:lnTo>
                  <a:cubicBezTo>
                    <a:pt x="7859" y="19158"/>
                    <a:pt x="7990" y="19348"/>
                    <a:pt x="8181" y="19384"/>
                  </a:cubicBezTo>
                  <a:cubicBezTo>
                    <a:pt x="8196" y="19386"/>
                    <a:pt x="8212" y="19387"/>
                    <a:pt x="8228" y="19387"/>
                  </a:cubicBezTo>
                  <a:cubicBezTo>
                    <a:pt x="8412" y="19387"/>
                    <a:pt x="8575" y="19262"/>
                    <a:pt x="8597" y="19087"/>
                  </a:cubicBezTo>
                  <a:lnTo>
                    <a:pt x="8621" y="19087"/>
                  </a:lnTo>
                  <a:cubicBezTo>
                    <a:pt x="8597" y="19289"/>
                    <a:pt x="8752" y="19456"/>
                    <a:pt x="8954" y="19468"/>
                  </a:cubicBezTo>
                  <a:cubicBezTo>
                    <a:pt x="8963" y="19468"/>
                    <a:pt x="8971" y="19468"/>
                    <a:pt x="8979" y="19468"/>
                  </a:cubicBezTo>
                  <a:cubicBezTo>
                    <a:pt x="9181" y="19468"/>
                    <a:pt x="9336" y="19328"/>
                    <a:pt x="9347" y="19122"/>
                  </a:cubicBezTo>
                  <a:lnTo>
                    <a:pt x="9347" y="19110"/>
                  </a:lnTo>
                  <a:lnTo>
                    <a:pt x="9359" y="19110"/>
                  </a:lnTo>
                  <a:lnTo>
                    <a:pt x="9359" y="19122"/>
                  </a:lnTo>
                  <a:cubicBezTo>
                    <a:pt x="9359" y="19337"/>
                    <a:pt x="9526" y="19503"/>
                    <a:pt x="9728" y="19503"/>
                  </a:cubicBezTo>
                  <a:cubicBezTo>
                    <a:pt x="9836" y="19503"/>
                    <a:pt x="9931" y="19456"/>
                    <a:pt x="9990" y="19396"/>
                  </a:cubicBezTo>
                  <a:cubicBezTo>
                    <a:pt x="10062" y="19456"/>
                    <a:pt x="10145" y="19479"/>
                    <a:pt x="10240" y="19479"/>
                  </a:cubicBezTo>
                  <a:cubicBezTo>
                    <a:pt x="10443" y="19468"/>
                    <a:pt x="10598" y="19301"/>
                    <a:pt x="10586" y="19098"/>
                  </a:cubicBezTo>
                  <a:lnTo>
                    <a:pt x="10598" y="19098"/>
                  </a:lnTo>
                  <a:cubicBezTo>
                    <a:pt x="10619" y="19270"/>
                    <a:pt x="10767" y="19413"/>
                    <a:pt x="10953" y="19413"/>
                  </a:cubicBezTo>
                  <a:cubicBezTo>
                    <a:pt x="10973" y="19413"/>
                    <a:pt x="10993" y="19411"/>
                    <a:pt x="11014" y="19408"/>
                  </a:cubicBezTo>
                  <a:cubicBezTo>
                    <a:pt x="11205" y="19384"/>
                    <a:pt x="11360" y="19206"/>
                    <a:pt x="11324" y="18991"/>
                  </a:cubicBezTo>
                  <a:lnTo>
                    <a:pt x="11336" y="18991"/>
                  </a:lnTo>
                  <a:cubicBezTo>
                    <a:pt x="11377" y="19157"/>
                    <a:pt x="11526" y="19286"/>
                    <a:pt x="11697" y="19286"/>
                  </a:cubicBezTo>
                  <a:cubicBezTo>
                    <a:pt x="11723" y="19286"/>
                    <a:pt x="11750" y="19283"/>
                    <a:pt x="11776" y="19277"/>
                  </a:cubicBezTo>
                  <a:cubicBezTo>
                    <a:pt x="11967" y="19229"/>
                    <a:pt x="12098" y="19039"/>
                    <a:pt x="12050" y="18848"/>
                  </a:cubicBezTo>
                  <a:lnTo>
                    <a:pt x="12074" y="18848"/>
                  </a:lnTo>
                  <a:cubicBezTo>
                    <a:pt x="12124" y="19008"/>
                    <a:pt x="12275" y="19110"/>
                    <a:pt x="12435" y="19110"/>
                  </a:cubicBezTo>
                  <a:cubicBezTo>
                    <a:pt x="12465" y="19110"/>
                    <a:pt x="12496" y="19106"/>
                    <a:pt x="12526" y="19098"/>
                  </a:cubicBezTo>
                  <a:cubicBezTo>
                    <a:pt x="12729" y="19039"/>
                    <a:pt x="12824" y="18825"/>
                    <a:pt x="12788" y="18634"/>
                  </a:cubicBezTo>
                  <a:lnTo>
                    <a:pt x="12800" y="18634"/>
                  </a:lnTo>
                  <a:cubicBezTo>
                    <a:pt x="12856" y="18782"/>
                    <a:pt x="12997" y="18872"/>
                    <a:pt x="13146" y="18872"/>
                  </a:cubicBezTo>
                  <a:cubicBezTo>
                    <a:pt x="13189" y="18872"/>
                    <a:pt x="13234" y="18864"/>
                    <a:pt x="13276" y="18848"/>
                  </a:cubicBezTo>
                  <a:cubicBezTo>
                    <a:pt x="13467" y="18765"/>
                    <a:pt x="13562" y="18563"/>
                    <a:pt x="13479" y="18372"/>
                  </a:cubicBezTo>
                  <a:lnTo>
                    <a:pt x="13503" y="18372"/>
                  </a:lnTo>
                  <a:cubicBezTo>
                    <a:pt x="13564" y="18505"/>
                    <a:pt x="13705" y="18578"/>
                    <a:pt x="13846" y="18578"/>
                  </a:cubicBezTo>
                  <a:cubicBezTo>
                    <a:pt x="13895" y="18578"/>
                    <a:pt x="13945" y="18569"/>
                    <a:pt x="13991" y="18551"/>
                  </a:cubicBezTo>
                  <a:cubicBezTo>
                    <a:pt x="14169" y="18455"/>
                    <a:pt x="14241" y="18229"/>
                    <a:pt x="14169" y="18051"/>
                  </a:cubicBezTo>
                  <a:lnTo>
                    <a:pt x="14181" y="18051"/>
                  </a:lnTo>
                  <a:cubicBezTo>
                    <a:pt x="14254" y="18172"/>
                    <a:pt x="14382" y="18239"/>
                    <a:pt x="14513" y="18239"/>
                  </a:cubicBezTo>
                  <a:cubicBezTo>
                    <a:pt x="14574" y="18239"/>
                    <a:pt x="14636" y="18224"/>
                    <a:pt x="14693" y="18194"/>
                  </a:cubicBezTo>
                  <a:cubicBezTo>
                    <a:pt x="14872" y="18086"/>
                    <a:pt x="14931" y="17860"/>
                    <a:pt x="14824" y="17682"/>
                  </a:cubicBezTo>
                  <a:lnTo>
                    <a:pt x="14824" y="17682"/>
                  </a:lnTo>
                  <a:cubicBezTo>
                    <a:pt x="14898" y="17785"/>
                    <a:pt x="15014" y="17843"/>
                    <a:pt x="15128" y="17843"/>
                  </a:cubicBezTo>
                  <a:cubicBezTo>
                    <a:pt x="15197" y="17843"/>
                    <a:pt x="15266" y="17822"/>
                    <a:pt x="15324" y="17777"/>
                  </a:cubicBezTo>
                  <a:cubicBezTo>
                    <a:pt x="15491" y="17658"/>
                    <a:pt x="15539" y="17432"/>
                    <a:pt x="15420" y="17265"/>
                  </a:cubicBezTo>
                  <a:lnTo>
                    <a:pt x="15420" y="17265"/>
                  </a:lnTo>
                  <a:cubicBezTo>
                    <a:pt x="15493" y="17359"/>
                    <a:pt x="15597" y="17403"/>
                    <a:pt x="15704" y="17403"/>
                  </a:cubicBezTo>
                  <a:cubicBezTo>
                    <a:pt x="15786" y="17403"/>
                    <a:pt x="15871" y="17376"/>
                    <a:pt x="15943" y="17324"/>
                  </a:cubicBezTo>
                  <a:cubicBezTo>
                    <a:pt x="16098" y="17193"/>
                    <a:pt x="16122" y="16967"/>
                    <a:pt x="16003" y="16801"/>
                  </a:cubicBezTo>
                  <a:lnTo>
                    <a:pt x="16003" y="16801"/>
                  </a:lnTo>
                  <a:cubicBezTo>
                    <a:pt x="16071" y="16881"/>
                    <a:pt x="16168" y="16920"/>
                    <a:pt x="16266" y="16920"/>
                  </a:cubicBezTo>
                  <a:cubicBezTo>
                    <a:pt x="16356" y="16920"/>
                    <a:pt x="16446" y="16887"/>
                    <a:pt x="16515" y="16824"/>
                  </a:cubicBezTo>
                  <a:cubicBezTo>
                    <a:pt x="16670" y="16681"/>
                    <a:pt x="16670" y="16443"/>
                    <a:pt x="16539" y="16300"/>
                  </a:cubicBezTo>
                  <a:lnTo>
                    <a:pt x="16539" y="16300"/>
                  </a:lnTo>
                  <a:cubicBezTo>
                    <a:pt x="16604" y="16360"/>
                    <a:pt x="16690" y="16391"/>
                    <a:pt x="16776" y="16391"/>
                  </a:cubicBezTo>
                  <a:cubicBezTo>
                    <a:pt x="16877" y="16391"/>
                    <a:pt x="16980" y="16349"/>
                    <a:pt x="17051" y="16265"/>
                  </a:cubicBezTo>
                  <a:cubicBezTo>
                    <a:pt x="17194" y="16122"/>
                    <a:pt x="17170" y="15884"/>
                    <a:pt x="17027" y="15753"/>
                  </a:cubicBezTo>
                  <a:lnTo>
                    <a:pt x="17027" y="15753"/>
                  </a:lnTo>
                  <a:cubicBezTo>
                    <a:pt x="17093" y="15800"/>
                    <a:pt x="17167" y="15823"/>
                    <a:pt x="17239" y="15823"/>
                  </a:cubicBezTo>
                  <a:cubicBezTo>
                    <a:pt x="17349" y="15823"/>
                    <a:pt x="17455" y="15770"/>
                    <a:pt x="17527" y="15669"/>
                  </a:cubicBezTo>
                  <a:cubicBezTo>
                    <a:pt x="17646" y="15515"/>
                    <a:pt x="17622" y="15288"/>
                    <a:pt x="17456" y="15169"/>
                  </a:cubicBezTo>
                  <a:lnTo>
                    <a:pt x="17456" y="15169"/>
                  </a:lnTo>
                  <a:cubicBezTo>
                    <a:pt x="17516" y="15208"/>
                    <a:pt x="17585" y="15227"/>
                    <a:pt x="17655" y="15227"/>
                  </a:cubicBezTo>
                  <a:cubicBezTo>
                    <a:pt x="17777" y="15227"/>
                    <a:pt x="17899" y="15169"/>
                    <a:pt x="17967" y="15062"/>
                  </a:cubicBezTo>
                  <a:cubicBezTo>
                    <a:pt x="18063" y="14896"/>
                    <a:pt x="18027" y="14657"/>
                    <a:pt x="17860" y="14562"/>
                  </a:cubicBezTo>
                  <a:lnTo>
                    <a:pt x="17860" y="14562"/>
                  </a:lnTo>
                  <a:cubicBezTo>
                    <a:pt x="17914" y="14587"/>
                    <a:pt x="17971" y="14599"/>
                    <a:pt x="18028" y="14599"/>
                  </a:cubicBezTo>
                  <a:cubicBezTo>
                    <a:pt x="18161" y="14599"/>
                    <a:pt x="18290" y="14533"/>
                    <a:pt x="18348" y="14407"/>
                  </a:cubicBezTo>
                  <a:cubicBezTo>
                    <a:pt x="18444" y="14229"/>
                    <a:pt x="18384" y="14003"/>
                    <a:pt x="18206" y="13919"/>
                  </a:cubicBezTo>
                  <a:lnTo>
                    <a:pt x="18206" y="13907"/>
                  </a:lnTo>
                  <a:cubicBezTo>
                    <a:pt x="18251" y="13925"/>
                    <a:pt x="18298" y="13934"/>
                    <a:pt x="18345" y="13934"/>
                  </a:cubicBezTo>
                  <a:cubicBezTo>
                    <a:pt x="18484" y="13934"/>
                    <a:pt x="18620" y="13856"/>
                    <a:pt x="18682" y="13705"/>
                  </a:cubicBezTo>
                  <a:cubicBezTo>
                    <a:pt x="18753" y="13526"/>
                    <a:pt x="18682" y="13312"/>
                    <a:pt x="18479" y="13229"/>
                  </a:cubicBezTo>
                  <a:lnTo>
                    <a:pt x="18479" y="13217"/>
                  </a:lnTo>
                  <a:cubicBezTo>
                    <a:pt x="18522" y="13229"/>
                    <a:pt x="18565" y="13236"/>
                    <a:pt x="18607" y="13236"/>
                  </a:cubicBezTo>
                  <a:cubicBezTo>
                    <a:pt x="18761" y="13236"/>
                    <a:pt x="18897" y="13150"/>
                    <a:pt x="18944" y="12991"/>
                  </a:cubicBezTo>
                  <a:cubicBezTo>
                    <a:pt x="19003" y="12800"/>
                    <a:pt x="18920" y="12598"/>
                    <a:pt x="18718" y="12538"/>
                  </a:cubicBezTo>
                  <a:lnTo>
                    <a:pt x="18718" y="12514"/>
                  </a:lnTo>
                  <a:cubicBezTo>
                    <a:pt x="18750" y="12522"/>
                    <a:pt x="18782" y="12525"/>
                    <a:pt x="18813" y="12525"/>
                  </a:cubicBezTo>
                  <a:cubicBezTo>
                    <a:pt x="18980" y="12525"/>
                    <a:pt x="19130" y="12423"/>
                    <a:pt x="19170" y="12252"/>
                  </a:cubicBezTo>
                  <a:cubicBezTo>
                    <a:pt x="19218" y="12062"/>
                    <a:pt x="19110" y="11848"/>
                    <a:pt x="18896" y="11800"/>
                  </a:cubicBezTo>
                  <a:lnTo>
                    <a:pt x="18896" y="11788"/>
                  </a:lnTo>
                  <a:cubicBezTo>
                    <a:pt x="18917" y="11792"/>
                    <a:pt x="18938" y="11793"/>
                    <a:pt x="18959" y="11793"/>
                  </a:cubicBezTo>
                  <a:cubicBezTo>
                    <a:pt x="19137" y="11793"/>
                    <a:pt x="19294" y="11661"/>
                    <a:pt x="19337" y="11490"/>
                  </a:cubicBezTo>
                  <a:cubicBezTo>
                    <a:pt x="19361" y="11300"/>
                    <a:pt x="19230" y="11109"/>
                    <a:pt x="19039" y="11062"/>
                  </a:cubicBezTo>
                  <a:lnTo>
                    <a:pt x="19039" y="11050"/>
                  </a:lnTo>
                  <a:cubicBezTo>
                    <a:pt x="19046" y="11050"/>
                    <a:pt x="19054" y="11050"/>
                    <a:pt x="19061" y="11050"/>
                  </a:cubicBezTo>
                  <a:cubicBezTo>
                    <a:pt x="19254" y="11050"/>
                    <a:pt x="19420" y="10900"/>
                    <a:pt x="19432" y="10716"/>
                  </a:cubicBezTo>
                  <a:cubicBezTo>
                    <a:pt x="19456" y="10514"/>
                    <a:pt x="19301" y="10335"/>
                    <a:pt x="19110" y="10312"/>
                  </a:cubicBezTo>
                  <a:lnTo>
                    <a:pt x="19099" y="10312"/>
                  </a:lnTo>
                  <a:lnTo>
                    <a:pt x="19099" y="10300"/>
                  </a:lnTo>
                  <a:lnTo>
                    <a:pt x="19110" y="10300"/>
                  </a:lnTo>
                  <a:cubicBezTo>
                    <a:pt x="19313" y="10300"/>
                    <a:pt x="19480" y="10133"/>
                    <a:pt x="19480" y="9943"/>
                  </a:cubicBezTo>
                  <a:cubicBezTo>
                    <a:pt x="19480" y="9740"/>
                    <a:pt x="19313" y="9573"/>
                    <a:pt x="19122" y="9573"/>
                  </a:cubicBezTo>
                  <a:lnTo>
                    <a:pt x="19110" y="9573"/>
                  </a:lnTo>
                  <a:lnTo>
                    <a:pt x="19110" y="9562"/>
                  </a:lnTo>
                  <a:lnTo>
                    <a:pt x="19122" y="9562"/>
                  </a:lnTo>
                  <a:cubicBezTo>
                    <a:pt x="19337" y="9538"/>
                    <a:pt x="19480" y="9383"/>
                    <a:pt x="19468" y="9169"/>
                  </a:cubicBezTo>
                  <a:cubicBezTo>
                    <a:pt x="19456" y="8974"/>
                    <a:pt x="19301" y="8823"/>
                    <a:pt x="19098" y="8823"/>
                  </a:cubicBezTo>
                  <a:cubicBezTo>
                    <a:pt x="19090" y="8823"/>
                    <a:pt x="19083" y="8823"/>
                    <a:pt x="19075" y="8823"/>
                  </a:cubicBezTo>
                  <a:lnTo>
                    <a:pt x="19075" y="8811"/>
                  </a:lnTo>
                  <a:cubicBezTo>
                    <a:pt x="19277" y="8788"/>
                    <a:pt x="19420" y="8609"/>
                    <a:pt x="19396" y="8395"/>
                  </a:cubicBezTo>
                  <a:cubicBezTo>
                    <a:pt x="19364" y="8223"/>
                    <a:pt x="19215" y="8080"/>
                    <a:pt x="19038" y="8080"/>
                  </a:cubicBezTo>
                  <a:cubicBezTo>
                    <a:pt x="19019" y="8080"/>
                    <a:pt x="18999" y="8082"/>
                    <a:pt x="18980" y="8085"/>
                  </a:cubicBezTo>
                  <a:lnTo>
                    <a:pt x="18980" y="8073"/>
                  </a:lnTo>
                  <a:cubicBezTo>
                    <a:pt x="19170" y="8026"/>
                    <a:pt x="19301" y="7835"/>
                    <a:pt x="19253" y="7633"/>
                  </a:cubicBezTo>
                  <a:cubicBezTo>
                    <a:pt x="19223" y="7469"/>
                    <a:pt x="19069" y="7349"/>
                    <a:pt x="18905" y="7349"/>
                  </a:cubicBezTo>
                  <a:cubicBezTo>
                    <a:pt x="18878" y="7349"/>
                    <a:pt x="18851" y="7352"/>
                    <a:pt x="18825" y="7359"/>
                  </a:cubicBezTo>
                  <a:lnTo>
                    <a:pt x="18825" y="7335"/>
                  </a:lnTo>
                  <a:cubicBezTo>
                    <a:pt x="19015" y="7276"/>
                    <a:pt x="19122" y="7073"/>
                    <a:pt x="19063" y="6883"/>
                  </a:cubicBezTo>
                  <a:cubicBezTo>
                    <a:pt x="19015" y="6720"/>
                    <a:pt x="18876" y="6627"/>
                    <a:pt x="18718" y="6627"/>
                  </a:cubicBezTo>
                  <a:cubicBezTo>
                    <a:pt x="18679" y="6627"/>
                    <a:pt x="18639" y="6633"/>
                    <a:pt x="18599" y="6645"/>
                  </a:cubicBezTo>
                  <a:lnTo>
                    <a:pt x="18599" y="6621"/>
                  </a:lnTo>
                  <a:cubicBezTo>
                    <a:pt x="18801" y="6549"/>
                    <a:pt x="18884" y="6347"/>
                    <a:pt x="18813" y="6144"/>
                  </a:cubicBezTo>
                  <a:cubicBezTo>
                    <a:pt x="18758" y="6000"/>
                    <a:pt x="18622" y="5917"/>
                    <a:pt x="18475" y="5917"/>
                  </a:cubicBezTo>
                  <a:cubicBezTo>
                    <a:pt x="18429" y="5917"/>
                    <a:pt x="18382" y="5925"/>
                    <a:pt x="18337" y="5942"/>
                  </a:cubicBezTo>
                  <a:lnTo>
                    <a:pt x="18337" y="5930"/>
                  </a:lnTo>
                  <a:cubicBezTo>
                    <a:pt x="18515" y="5835"/>
                    <a:pt x="18587" y="5609"/>
                    <a:pt x="18503" y="5430"/>
                  </a:cubicBezTo>
                  <a:cubicBezTo>
                    <a:pt x="18437" y="5305"/>
                    <a:pt x="18306" y="5233"/>
                    <a:pt x="18173" y="5233"/>
                  </a:cubicBezTo>
                  <a:cubicBezTo>
                    <a:pt x="18115" y="5233"/>
                    <a:pt x="18057" y="5247"/>
                    <a:pt x="18003" y="5275"/>
                  </a:cubicBezTo>
                  <a:lnTo>
                    <a:pt x="18003" y="5251"/>
                  </a:lnTo>
                  <a:cubicBezTo>
                    <a:pt x="18182" y="5156"/>
                    <a:pt x="18241" y="4930"/>
                    <a:pt x="18146" y="4751"/>
                  </a:cubicBezTo>
                  <a:cubicBezTo>
                    <a:pt x="18075" y="4633"/>
                    <a:pt x="17952" y="4567"/>
                    <a:pt x="17825" y="4567"/>
                  </a:cubicBezTo>
                  <a:cubicBezTo>
                    <a:pt x="17760" y="4567"/>
                    <a:pt x="17694" y="4584"/>
                    <a:pt x="17634" y="4620"/>
                  </a:cubicBezTo>
                  <a:cubicBezTo>
                    <a:pt x="17801" y="4501"/>
                    <a:pt x="17848" y="4275"/>
                    <a:pt x="17729" y="4108"/>
                  </a:cubicBezTo>
                  <a:cubicBezTo>
                    <a:pt x="17658" y="4008"/>
                    <a:pt x="17547" y="3955"/>
                    <a:pt x="17433" y="3955"/>
                  </a:cubicBezTo>
                  <a:cubicBezTo>
                    <a:pt x="17359" y="3955"/>
                    <a:pt x="17284" y="3978"/>
                    <a:pt x="17217" y="4025"/>
                  </a:cubicBezTo>
                  <a:cubicBezTo>
                    <a:pt x="17372" y="3882"/>
                    <a:pt x="17396" y="3668"/>
                    <a:pt x="17265" y="3501"/>
                  </a:cubicBezTo>
                  <a:cubicBezTo>
                    <a:pt x="17191" y="3414"/>
                    <a:pt x="17088" y="3369"/>
                    <a:pt x="16981" y="3369"/>
                  </a:cubicBezTo>
                  <a:cubicBezTo>
                    <a:pt x="16899" y="3369"/>
                    <a:pt x="16814" y="3396"/>
                    <a:pt x="16741" y="3454"/>
                  </a:cubicBezTo>
                  <a:cubicBezTo>
                    <a:pt x="16896" y="3323"/>
                    <a:pt x="16896" y="3085"/>
                    <a:pt x="16753" y="2930"/>
                  </a:cubicBezTo>
                  <a:cubicBezTo>
                    <a:pt x="16686" y="2857"/>
                    <a:pt x="16591" y="2821"/>
                    <a:pt x="16495" y="2821"/>
                  </a:cubicBezTo>
                  <a:cubicBezTo>
                    <a:pt x="16404" y="2821"/>
                    <a:pt x="16311" y="2854"/>
                    <a:pt x="16241" y="2918"/>
                  </a:cubicBezTo>
                  <a:cubicBezTo>
                    <a:pt x="16372" y="2775"/>
                    <a:pt x="16360" y="2537"/>
                    <a:pt x="16205" y="2394"/>
                  </a:cubicBezTo>
                  <a:cubicBezTo>
                    <a:pt x="16140" y="2334"/>
                    <a:pt x="16054" y="2304"/>
                    <a:pt x="15967" y="2304"/>
                  </a:cubicBezTo>
                  <a:cubicBezTo>
                    <a:pt x="15864" y="2304"/>
                    <a:pt x="15759" y="2346"/>
                    <a:pt x="15681" y="2430"/>
                  </a:cubicBezTo>
                  <a:cubicBezTo>
                    <a:pt x="15801" y="2263"/>
                    <a:pt x="15777" y="2037"/>
                    <a:pt x="15610" y="1918"/>
                  </a:cubicBezTo>
                  <a:cubicBezTo>
                    <a:pt x="15544" y="1871"/>
                    <a:pt x="15470" y="1848"/>
                    <a:pt x="15398" y="1848"/>
                  </a:cubicBezTo>
                  <a:cubicBezTo>
                    <a:pt x="15288" y="1848"/>
                    <a:pt x="15182" y="1901"/>
                    <a:pt x="15110" y="2001"/>
                  </a:cubicBezTo>
                  <a:cubicBezTo>
                    <a:pt x="15205" y="1834"/>
                    <a:pt x="15170" y="1596"/>
                    <a:pt x="14991" y="1489"/>
                  </a:cubicBezTo>
                  <a:cubicBezTo>
                    <a:pt x="14932" y="1451"/>
                    <a:pt x="14863" y="1432"/>
                    <a:pt x="14795" y="1432"/>
                  </a:cubicBezTo>
                  <a:cubicBezTo>
                    <a:pt x="14671" y="1432"/>
                    <a:pt x="14548" y="1493"/>
                    <a:pt x="14479" y="1608"/>
                  </a:cubicBezTo>
                  <a:cubicBezTo>
                    <a:pt x="14574" y="1430"/>
                    <a:pt x="14515" y="1203"/>
                    <a:pt x="14336" y="1120"/>
                  </a:cubicBezTo>
                  <a:cubicBezTo>
                    <a:pt x="14279" y="1090"/>
                    <a:pt x="14217" y="1075"/>
                    <a:pt x="14156" y="1075"/>
                  </a:cubicBezTo>
                  <a:cubicBezTo>
                    <a:pt x="14026" y="1075"/>
                    <a:pt x="13901" y="1141"/>
                    <a:pt x="13836" y="1263"/>
                  </a:cubicBezTo>
                  <a:lnTo>
                    <a:pt x="13824" y="1263"/>
                  </a:lnTo>
                  <a:cubicBezTo>
                    <a:pt x="13896" y="1084"/>
                    <a:pt x="13824" y="870"/>
                    <a:pt x="13634" y="787"/>
                  </a:cubicBezTo>
                  <a:cubicBezTo>
                    <a:pt x="13588" y="769"/>
                    <a:pt x="13540" y="760"/>
                    <a:pt x="13492" y="760"/>
                  </a:cubicBezTo>
                  <a:cubicBezTo>
                    <a:pt x="13351" y="760"/>
                    <a:pt x="13211" y="838"/>
                    <a:pt x="13157" y="989"/>
                  </a:cubicBezTo>
                  <a:lnTo>
                    <a:pt x="13145" y="989"/>
                  </a:lnTo>
                  <a:cubicBezTo>
                    <a:pt x="13205" y="787"/>
                    <a:pt x="13110" y="584"/>
                    <a:pt x="12919" y="525"/>
                  </a:cubicBezTo>
                  <a:cubicBezTo>
                    <a:pt x="12879" y="512"/>
                    <a:pt x="12837" y="506"/>
                    <a:pt x="12797" y="506"/>
                  </a:cubicBezTo>
                  <a:cubicBezTo>
                    <a:pt x="12645" y="506"/>
                    <a:pt x="12502" y="591"/>
                    <a:pt x="12455" y="751"/>
                  </a:cubicBezTo>
                  <a:lnTo>
                    <a:pt x="12443" y="751"/>
                  </a:lnTo>
                  <a:cubicBezTo>
                    <a:pt x="12491" y="549"/>
                    <a:pt x="12372" y="346"/>
                    <a:pt x="12169" y="298"/>
                  </a:cubicBezTo>
                  <a:cubicBezTo>
                    <a:pt x="12141" y="291"/>
                    <a:pt x="12112" y="288"/>
                    <a:pt x="12084" y="288"/>
                  </a:cubicBezTo>
                  <a:cubicBezTo>
                    <a:pt x="11922" y="288"/>
                    <a:pt x="11769" y="400"/>
                    <a:pt x="11729" y="572"/>
                  </a:cubicBezTo>
                  <a:lnTo>
                    <a:pt x="11717" y="572"/>
                  </a:lnTo>
                  <a:cubicBezTo>
                    <a:pt x="11741" y="370"/>
                    <a:pt x="11610" y="179"/>
                    <a:pt x="11419" y="156"/>
                  </a:cubicBezTo>
                  <a:cubicBezTo>
                    <a:pt x="11397" y="152"/>
                    <a:pt x="11374" y="150"/>
                    <a:pt x="11353" y="150"/>
                  </a:cubicBezTo>
                  <a:cubicBezTo>
                    <a:pt x="11177" y="150"/>
                    <a:pt x="11023" y="273"/>
                    <a:pt x="11002" y="453"/>
                  </a:cubicBezTo>
                  <a:lnTo>
                    <a:pt x="10979" y="453"/>
                  </a:lnTo>
                  <a:cubicBezTo>
                    <a:pt x="11002" y="239"/>
                    <a:pt x="10848" y="60"/>
                    <a:pt x="10657" y="48"/>
                  </a:cubicBezTo>
                  <a:cubicBezTo>
                    <a:pt x="10649" y="48"/>
                    <a:pt x="10640" y="48"/>
                    <a:pt x="10632" y="48"/>
                  </a:cubicBezTo>
                  <a:cubicBezTo>
                    <a:pt x="10429" y="48"/>
                    <a:pt x="10264" y="187"/>
                    <a:pt x="10252" y="370"/>
                  </a:cubicBezTo>
                  <a:lnTo>
                    <a:pt x="10240" y="370"/>
                  </a:lnTo>
                  <a:cubicBezTo>
                    <a:pt x="10240" y="168"/>
                    <a:pt x="10074" y="1"/>
                    <a:pt x="9883" y="1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4142775" y="-263425"/>
              <a:ext cx="8050" cy="7000"/>
            </a:xfrm>
            <a:custGeom>
              <a:rect b="b" l="l" r="r" t="t"/>
              <a:pathLst>
                <a:path extrusionOk="0" h="280" w="322">
                  <a:moveTo>
                    <a:pt x="185" y="1"/>
                  </a:moveTo>
                  <a:cubicBezTo>
                    <a:pt x="119" y="1"/>
                    <a:pt x="57" y="22"/>
                    <a:pt x="0" y="65"/>
                  </a:cubicBezTo>
                  <a:cubicBezTo>
                    <a:pt x="131" y="77"/>
                    <a:pt x="238" y="160"/>
                    <a:pt x="298" y="279"/>
                  </a:cubicBezTo>
                  <a:lnTo>
                    <a:pt x="310" y="279"/>
                  </a:lnTo>
                  <a:cubicBezTo>
                    <a:pt x="274" y="196"/>
                    <a:pt x="298" y="101"/>
                    <a:pt x="322" y="29"/>
                  </a:cubicBezTo>
                  <a:cubicBezTo>
                    <a:pt x="274" y="10"/>
                    <a:pt x="228" y="1"/>
                    <a:pt x="185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4410075" y="114725"/>
              <a:ext cx="1200" cy="925"/>
            </a:xfrm>
            <a:custGeom>
              <a:rect b="b" l="l" r="r" t="t"/>
              <a:pathLst>
                <a:path extrusionOk="0" h="37" w="48">
                  <a:moveTo>
                    <a:pt x="0" y="0"/>
                  </a:moveTo>
                  <a:cubicBezTo>
                    <a:pt x="0" y="12"/>
                    <a:pt x="12" y="24"/>
                    <a:pt x="36" y="36"/>
                  </a:cubicBezTo>
                  <a:lnTo>
                    <a:pt x="48" y="24"/>
                  </a:lnTo>
                  <a:cubicBezTo>
                    <a:pt x="36" y="12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4149625" y="-358250"/>
              <a:ext cx="430725" cy="471800"/>
            </a:xfrm>
            <a:custGeom>
              <a:rect b="b" l="l" r="r" t="t"/>
              <a:pathLst>
                <a:path extrusionOk="0" h="18872" w="17229">
                  <a:moveTo>
                    <a:pt x="7620" y="0"/>
                  </a:moveTo>
                  <a:cubicBezTo>
                    <a:pt x="7418" y="0"/>
                    <a:pt x="7251" y="167"/>
                    <a:pt x="7251" y="358"/>
                  </a:cubicBezTo>
                  <a:lnTo>
                    <a:pt x="7239" y="358"/>
                  </a:lnTo>
                  <a:cubicBezTo>
                    <a:pt x="7228" y="152"/>
                    <a:pt x="7062" y="12"/>
                    <a:pt x="6870" y="12"/>
                  </a:cubicBezTo>
                  <a:cubicBezTo>
                    <a:pt x="6862" y="12"/>
                    <a:pt x="6854" y="12"/>
                    <a:pt x="6846" y="12"/>
                  </a:cubicBezTo>
                  <a:cubicBezTo>
                    <a:pt x="6644" y="24"/>
                    <a:pt x="6489" y="203"/>
                    <a:pt x="6513" y="405"/>
                  </a:cubicBezTo>
                  <a:lnTo>
                    <a:pt x="6489" y="405"/>
                  </a:lnTo>
                  <a:cubicBezTo>
                    <a:pt x="6467" y="218"/>
                    <a:pt x="6312" y="81"/>
                    <a:pt x="6119" y="81"/>
                  </a:cubicBezTo>
                  <a:cubicBezTo>
                    <a:pt x="6103" y="81"/>
                    <a:pt x="6088" y="82"/>
                    <a:pt x="6072" y="84"/>
                  </a:cubicBezTo>
                  <a:cubicBezTo>
                    <a:pt x="5882" y="120"/>
                    <a:pt x="5739" y="298"/>
                    <a:pt x="5763" y="501"/>
                  </a:cubicBezTo>
                  <a:lnTo>
                    <a:pt x="5751" y="501"/>
                  </a:lnTo>
                  <a:cubicBezTo>
                    <a:pt x="5710" y="337"/>
                    <a:pt x="5563" y="217"/>
                    <a:pt x="5402" y="217"/>
                  </a:cubicBezTo>
                  <a:cubicBezTo>
                    <a:pt x="5375" y="217"/>
                    <a:pt x="5349" y="220"/>
                    <a:pt x="5322" y="227"/>
                  </a:cubicBezTo>
                  <a:cubicBezTo>
                    <a:pt x="5120" y="262"/>
                    <a:pt x="4989" y="465"/>
                    <a:pt x="5036" y="655"/>
                  </a:cubicBezTo>
                  <a:lnTo>
                    <a:pt x="5024" y="655"/>
                  </a:lnTo>
                  <a:cubicBezTo>
                    <a:pt x="4976" y="500"/>
                    <a:pt x="4826" y="401"/>
                    <a:pt x="4669" y="401"/>
                  </a:cubicBezTo>
                  <a:cubicBezTo>
                    <a:pt x="4632" y="401"/>
                    <a:pt x="4596" y="406"/>
                    <a:pt x="4560" y="417"/>
                  </a:cubicBezTo>
                  <a:cubicBezTo>
                    <a:pt x="4370" y="477"/>
                    <a:pt x="4262" y="679"/>
                    <a:pt x="4322" y="882"/>
                  </a:cubicBezTo>
                  <a:lnTo>
                    <a:pt x="4310" y="882"/>
                  </a:lnTo>
                  <a:cubicBezTo>
                    <a:pt x="4247" y="727"/>
                    <a:pt x="4114" y="642"/>
                    <a:pt x="3970" y="642"/>
                  </a:cubicBezTo>
                  <a:cubicBezTo>
                    <a:pt x="3925" y="642"/>
                    <a:pt x="3879" y="650"/>
                    <a:pt x="3834" y="667"/>
                  </a:cubicBezTo>
                  <a:cubicBezTo>
                    <a:pt x="3631" y="739"/>
                    <a:pt x="3548" y="953"/>
                    <a:pt x="3620" y="1143"/>
                  </a:cubicBezTo>
                  <a:lnTo>
                    <a:pt x="3608" y="1143"/>
                  </a:lnTo>
                  <a:cubicBezTo>
                    <a:pt x="3539" y="1015"/>
                    <a:pt x="3409" y="942"/>
                    <a:pt x="3275" y="942"/>
                  </a:cubicBezTo>
                  <a:cubicBezTo>
                    <a:pt x="3223" y="942"/>
                    <a:pt x="3170" y="953"/>
                    <a:pt x="3119" y="977"/>
                  </a:cubicBezTo>
                  <a:cubicBezTo>
                    <a:pt x="2941" y="1072"/>
                    <a:pt x="2858" y="1298"/>
                    <a:pt x="2953" y="1477"/>
                  </a:cubicBezTo>
                  <a:cubicBezTo>
                    <a:pt x="2884" y="1362"/>
                    <a:pt x="2765" y="1301"/>
                    <a:pt x="2642" y="1301"/>
                  </a:cubicBezTo>
                  <a:cubicBezTo>
                    <a:pt x="2574" y="1301"/>
                    <a:pt x="2504" y="1320"/>
                    <a:pt x="2441" y="1358"/>
                  </a:cubicBezTo>
                  <a:cubicBezTo>
                    <a:pt x="2262" y="1453"/>
                    <a:pt x="2227" y="1679"/>
                    <a:pt x="2322" y="1858"/>
                  </a:cubicBezTo>
                  <a:cubicBezTo>
                    <a:pt x="2250" y="1757"/>
                    <a:pt x="2143" y="1704"/>
                    <a:pt x="2034" y="1704"/>
                  </a:cubicBezTo>
                  <a:cubicBezTo>
                    <a:pt x="1961" y="1704"/>
                    <a:pt x="1888" y="1727"/>
                    <a:pt x="1822" y="1774"/>
                  </a:cubicBezTo>
                  <a:cubicBezTo>
                    <a:pt x="1655" y="1894"/>
                    <a:pt x="1607" y="2108"/>
                    <a:pt x="1726" y="2275"/>
                  </a:cubicBezTo>
                  <a:cubicBezTo>
                    <a:pt x="1651" y="2192"/>
                    <a:pt x="1544" y="2146"/>
                    <a:pt x="1438" y="2146"/>
                  </a:cubicBezTo>
                  <a:cubicBezTo>
                    <a:pt x="1359" y="2146"/>
                    <a:pt x="1280" y="2171"/>
                    <a:pt x="1214" y="2227"/>
                  </a:cubicBezTo>
                  <a:cubicBezTo>
                    <a:pt x="1060" y="2370"/>
                    <a:pt x="1036" y="2584"/>
                    <a:pt x="1167" y="2751"/>
                  </a:cubicBezTo>
                  <a:cubicBezTo>
                    <a:pt x="1089" y="2679"/>
                    <a:pt x="997" y="2644"/>
                    <a:pt x="905" y="2644"/>
                  </a:cubicBezTo>
                  <a:cubicBezTo>
                    <a:pt x="813" y="2644"/>
                    <a:pt x="720" y="2679"/>
                    <a:pt x="643" y="2751"/>
                  </a:cubicBezTo>
                  <a:cubicBezTo>
                    <a:pt x="500" y="2906"/>
                    <a:pt x="500" y="3120"/>
                    <a:pt x="643" y="3275"/>
                  </a:cubicBezTo>
                  <a:cubicBezTo>
                    <a:pt x="576" y="3213"/>
                    <a:pt x="489" y="3183"/>
                    <a:pt x="400" y="3183"/>
                  </a:cubicBezTo>
                  <a:cubicBezTo>
                    <a:pt x="298" y="3183"/>
                    <a:pt x="195" y="3222"/>
                    <a:pt x="119" y="3298"/>
                  </a:cubicBezTo>
                  <a:cubicBezTo>
                    <a:pt x="24" y="3418"/>
                    <a:pt x="0" y="3596"/>
                    <a:pt x="83" y="3739"/>
                  </a:cubicBezTo>
                  <a:cubicBezTo>
                    <a:pt x="119" y="3656"/>
                    <a:pt x="202" y="3620"/>
                    <a:pt x="274" y="3584"/>
                  </a:cubicBezTo>
                  <a:cubicBezTo>
                    <a:pt x="310" y="3573"/>
                    <a:pt x="346" y="3568"/>
                    <a:pt x="382" y="3568"/>
                  </a:cubicBezTo>
                  <a:cubicBezTo>
                    <a:pt x="539" y="3568"/>
                    <a:pt x="690" y="3668"/>
                    <a:pt x="738" y="3822"/>
                  </a:cubicBezTo>
                  <a:lnTo>
                    <a:pt x="750" y="3822"/>
                  </a:lnTo>
                  <a:cubicBezTo>
                    <a:pt x="703" y="3632"/>
                    <a:pt x="822" y="3441"/>
                    <a:pt x="1036" y="3394"/>
                  </a:cubicBezTo>
                  <a:cubicBezTo>
                    <a:pt x="1064" y="3387"/>
                    <a:pt x="1092" y="3383"/>
                    <a:pt x="1120" y="3383"/>
                  </a:cubicBezTo>
                  <a:cubicBezTo>
                    <a:pt x="1279" y="3383"/>
                    <a:pt x="1424" y="3497"/>
                    <a:pt x="1465" y="3679"/>
                  </a:cubicBezTo>
                  <a:lnTo>
                    <a:pt x="1476" y="3679"/>
                  </a:lnTo>
                  <a:cubicBezTo>
                    <a:pt x="1453" y="3477"/>
                    <a:pt x="1584" y="3287"/>
                    <a:pt x="1786" y="3263"/>
                  </a:cubicBezTo>
                  <a:cubicBezTo>
                    <a:pt x="1808" y="3259"/>
                    <a:pt x="1830" y="3257"/>
                    <a:pt x="1852" y="3257"/>
                  </a:cubicBezTo>
                  <a:cubicBezTo>
                    <a:pt x="2028" y="3257"/>
                    <a:pt x="2182" y="3382"/>
                    <a:pt x="2203" y="3572"/>
                  </a:cubicBezTo>
                  <a:lnTo>
                    <a:pt x="2227" y="3572"/>
                  </a:lnTo>
                  <a:cubicBezTo>
                    <a:pt x="2203" y="3358"/>
                    <a:pt x="2357" y="3203"/>
                    <a:pt x="2560" y="3179"/>
                  </a:cubicBezTo>
                  <a:cubicBezTo>
                    <a:pt x="2568" y="3179"/>
                    <a:pt x="2575" y="3179"/>
                    <a:pt x="2583" y="3179"/>
                  </a:cubicBezTo>
                  <a:cubicBezTo>
                    <a:pt x="2786" y="3179"/>
                    <a:pt x="2941" y="3330"/>
                    <a:pt x="2953" y="3525"/>
                  </a:cubicBezTo>
                  <a:lnTo>
                    <a:pt x="2965" y="3525"/>
                  </a:lnTo>
                  <a:cubicBezTo>
                    <a:pt x="2965" y="3322"/>
                    <a:pt x="3131" y="3168"/>
                    <a:pt x="3334" y="3168"/>
                  </a:cubicBezTo>
                  <a:cubicBezTo>
                    <a:pt x="3548" y="3168"/>
                    <a:pt x="3691" y="3334"/>
                    <a:pt x="3691" y="3537"/>
                  </a:cubicBezTo>
                  <a:lnTo>
                    <a:pt x="3715" y="3537"/>
                  </a:lnTo>
                  <a:cubicBezTo>
                    <a:pt x="3726" y="3343"/>
                    <a:pt x="3891" y="3214"/>
                    <a:pt x="4082" y="3214"/>
                  </a:cubicBezTo>
                  <a:cubicBezTo>
                    <a:pt x="4091" y="3214"/>
                    <a:pt x="4099" y="3215"/>
                    <a:pt x="4108" y="3215"/>
                  </a:cubicBezTo>
                  <a:cubicBezTo>
                    <a:pt x="4322" y="3227"/>
                    <a:pt x="4453" y="3406"/>
                    <a:pt x="4441" y="3620"/>
                  </a:cubicBezTo>
                  <a:lnTo>
                    <a:pt x="4453" y="3620"/>
                  </a:lnTo>
                  <a:cubicBezTo>
                    <a:pt x="4485" y="3440"/>
                    <a:pt x="4639" y="3316"/>
                    <a:pt x="4807" y="3316"/>
                  </a:cubicBezTo>
                  <a:cubicBezTo>
                    <a:pt x="4828" y="3316"/>
                    <a:pt x="4849" y="3318"/>
                    <a:pt x="4870" y="3322"/>
                  </a:cubicBezTo>
                  <a:cubicBezTo>
                    <a:pt x="5060" y="3346"/>
                    <a:pt x="5203" y="3537"/>
                    <a:pt x="5167" y="3739"/>
                  </a:cubicBezTo>
                  <a:lnTo>
                    <a:pt x="5179" y="3739"/>
                  </a:lnTo>
                  <a:cubicBezTo>
                    <a:pt x="5220" y="3567"/>
                    <a:pt x="5381" y="3455"/>
                    <a:pt x="5546" y="3455"/>
                  </a:cubicBezTo>
                  <a:cubicBezTo>
                    <a:pt x="5575" y="3455"/>
                    <a:pt x="5603" y="3458"/>
                    <a:pt x="5632" y="3465"/>
                  </a:cubicBezTo>
                  <a:cubicBezTo>
                    <a:pt x="5822" y="3513"/>
                    <a:pt x="5941" y="3715"/>
                    <a:pt x="5894" y="3918"/>
                  </a:cubicBezTo>
                  <a:lnTo>
                    <a:pt x="5917" y="3918"/>
                  </a:lnTo>
                  <a:cubicBezTo>
                    <a:pt x="5964" y="3760"/>
                    <a:pt x="6096" y="3668"/>
                    <a:pt x="6242" y="3668"/>
                  </a:cubicBezTo>
                  <a:cubicBezTo>
                    <a:pt x="6284" y="3668"/>
                    <a:pt x="6327" y="3675"/>
                    <a:pt x="6370" y="3691"/>
                  </a:cubicBezTo>
                  <a:cubicBezTo>
                    <a:pt x="6560" y="3751"/>
                    <a:pt x="6668" y="3953"/>
                    <a:pt x="6596" y="4156"/>
                  </a:cubicBezTo>
                  <a:lnTo>
                    <a:pt x="6608" y="4156"/>
                  </a:lnTo>
                  <a:cubicBezTo>
                    <a:pt x="6663" y="4018"/>
                    <a:pt x="6811" y="3929"/>
                    <a:pt x="6958" y="3929"/>
                  </a:cubicBezTo>
                  <a:cubicBezTo>
                    <a:pt x="7001" y="3929"/>
                    <a:pt x="7044" y="3937"/>
                    <a:pt x="7084" y="3953"/>
                  </a:cubicBezTo>
                  <a:cubicBezTo>
                    <a:pt x="7263" y="4037"/>
                    <a:pt x="7358" y="4251"/>
                    <a:pt x="7275" y="4430"/>
                  </a:cubicBezTo>
                  <a:lnTo>
                    <a:pt x="7299" y="4430"/>
                  </a:lnTo>
                  <a:cubicBezTo>
                    <a:pt x="7355" y="4308"/>
                    <a:pt x="7478" y="4236"/>
                    <a:pt x="7607" y="4236"/>
                  </a:cubicBezTo>
                  <a:cubicBezTo>
                    <a:pt x="7667" y="4236"/>
                    <a:pt x="7729" y="4252"/>
                    <a:pt x="7787" y="4287"/>
                  </a:cubicBezTo>
                  <a:cubicBezTo>
                    <a:pt x="7965" y="4370"/>
                    <a:pt x="8037" y="4596"/>
                    <a:pt x="7930" y="4775"/>
                  </a:cubicBezTo>
                  <a:cubicBezTo>
                    <a:pt x="8000" y="4665"/>
                    <a:pt x="8122" y="4602"/>
                    <a:pt x="8248" y="4602"/>
                  </a:cubicBezTo>
                  <a:cubicBezTo>
                    <a:pt x="8314" y="4602"/>
                    <a:pt x="8380" y="4619"/>
                    <a:pt x="8442" y="4656"/>
                  </a:cubicBezTo>
                  <a:cubicBezTo>
                    <a:pt x="8608" y="4763"/>
                    <a:pt x="8668" y="4989"/>
                    <a:pt x="8561" y="5168"/>
                  </a:cubicBezTo>
                  <a:cubicBezTo>
                    <a:pt x="8632" y="5067"/>
                    <a:pt x="8748" y="5014"/>
                    <a:pt x="8859" y="5014"/>
                  </a:cubicBezTo>
                  <a:cubicBezTo>
                    <a:pt x="8932" y="5014"/>
                    <a:pt x="9004" y="5037"/>
                    <a:pt x="9061" y="5084"/>
                  </a:cubicBezTo>
                  <a:cubicBezTo>
                    <a:pt x="9227" y="5203"/>
                    <a:pt x="9263" y="5442"/>
                    <a:pt x="9144" y="5596"/>
                  </a:cubicBezTo>
                  <a:cubicBezTo>
                    <a:pt x="9215" y="5513"/>
                    <a:pt x="9317" y="5471"/>
                    <a:pt x="9419" y="5471"/>
                  </a:cubicBezTo>
                  <a:cubicBezTo>
                    <a:pt x="9505" y="5471"/>
                    <a:pt x="9591" y="5501"/>
                    <a:pt x="9656" y="5561"/>
                  </a:cubicBezTo>
                  <a:cubicBezTo>
                    <a:pt x="9811" y="5704"/>
                    <a:pt x="9823" y="5942"/>
                    <a:pt x="9692" y="6085"/>
                  </a:cubicBezTo>
                  <a:cubicBezTo>
                    <a:pt x="9762" y="6020"/>
                    <a:pt x="9851" y="5988"/>
                    <a:pt x="9943" y="5988"/>
                  </a:cubicBezTo>
                  <a:cubicBezTo>
                    <a:pt x="10039" y="5988"/>
                    <a:pt x="10137" y="6023"/>
                    <a:pt x="10216" y="6096"/>
                  </a:cubicBezTo>
                  <a:cubicBezTo>
                    <a:pt x="10347" y="6251"/>
                    <a:pt x="10347" y="6477"/>
                    <a:pt x="10204" y="6620"/>
                  </a:cubicBezTo>
                  <a:cubicBezTo>
                    <a:pt x="10266" y="6563"/>
                    <a:pt x="10347" y="6535"/>
                    <a:pt x="10429" y="6535"/>
                  </a:cubicBezTo>
                  <a:cubicBezTo>
                    <a:pt x="10535" y="6535"/>
                    <a:pt x="10642" y="6581"/>
                    <a:pt x="10716" y="6668"/>
                  </a:cubicBezTo>
                  <a:cubicBezTo>
                    <a:pt x="10859" y="6811"/>
                    <a:pt x="10823" y="7049"/>
                    <a:pt x="10680" y="7192"/>
                  </a:cubicBezTo>
                  <a:cubicBezTo>
                    <a:pt x="10741" y="7145"/>
                    <a:pt x="10814" y="7122"/>
                    <a:pt x="10887" y="7122"/>
                  </a:cubicBezTo>
                  <a:cubicBezTo>
                    <a:pt x="10997" y="7122"/>
                    <a:pt x="11108" y="7175"/>
                    <a:pt x="11180" y="7275"/>
                  </a:cubicBezTo>
                  <a:cubicBezTo>
                    <a:pt x="11299" y="7442"/>
                    <a:pt x="11251" y="7668"/>
                    <a:pt x="11097" y="7787"/>
                  </a:cubicBezTo>
                  <a:cubicBezTo>
                    <a:pt x="11157" y="7751"/>
                    <a:pt x="11221" y="7734"/>
                    <a:pt x="11284" y="7734"/>
                  </a:cubicBezTo>
                  <a:cubicBezTo>
                    <a:pt x="11408" y="7734"/>
                    <a:pt x="11526" y="7800"/>
                    <a:pt x="11597" y="7918"/>
                  </a:cubicBezTo>
                  <a:cubicBezTo>
                    <a:pt x="11704" y="8097"/>
                    <a:pt x="11644" y="8323"/>
                    <a:pt x="11466" y="8418"/>
                  </a:cubicBezTo>
                  <a:lnTo>
                    <a:pt x="11466" y="8442"/>
                  </a:lnTo>
                  <a:cubicBezTo>
                    <a:pt x="11520" y="8413"/>
                    <a:pt x="11578" y="8400"/>
                    <a:pt x="11635" y="8400"/>
                  </a:cubicBezTo>
                  <a:cubicBezTo>
                    <a:pt x="11768" y="8400"/>
                    <a:pt x="11896" y="8472"/>
                    <a:pt x="11954" y="8597"/>
                  </a:cubicBezTo>
                  <a:cubicBezTo>
                    <a:pt x="12049" y="8775"/>
                    <a:pt x="11966" y="9002"/>
                    <a:pt x="11787" y="9097"/>
                  </a:cubicBezTo>
                  <a:lnTo>
                    <a:pt x="11787" y="9109"/>
                  </a:lnTo>
                  <a:cubicBezTo>
                    <a:pt x="11836" y="9092"/>
                    <a:pt x="11884" y="9083"/>
                    <a:pt x="11931" y="9083"/>
                  </a:cubicBezTo>
                  <a:cubicBezTo>
                    <a:pt x="12079" y="9083"/>
                    <a:pt x="12209" y="9166"/>
                    <a:pt x="12263" y="9311"/>
                  </a:cubicBezTo>
                  <a:cubicBezTo>
                    <a:pt x="12347" y="9514"/>
                    <a:pt x="12252" y="9716"/>
                    <a:pt x="12061" y="9787"/>
                  </a:cubicBezTo>
                  <a:lnTo>
                    <a:pt x="12061" y="9811"/>
                  </a:lnTo>
                  <a:cubicBezTo>
                    <a:pt x="12099" y="9799"/>
                    <a:pt x="12138" y="9794"/>
                    <a:pt x="12176" y="9794"/>
                  </a:cubicBezTo>
                  <a:cubicBezTo>
                    <a:pt x="12331" y="9794"/>
                    <a:pt x="12478" y="9887"/>
                    <a:pt x="12525" y="10049"/>
                  </a:cubicBezTo>
                  <a:cubicBezTo>
                    <a:pt x="12585" y="10240"/>
                    <a:pt x="12478" y="10442"/>
                    <a:pt x="12287" y="10502"/>
                  </a:cubicBezTo>
                  <a:lnTo>
                    <a:pt x="12287" y="10526"/>
                  </a:lnTo>
                  <a:cubicBezTo>
                    <a:pt x="12316" y="10518"/>
                    <a:pt x="12344" y="10515"/>
                    <a:pt x="12372" y="10515"/>
                  </a:cubicBezTo>
                  <a:cubicBezTo>
                    <a:pt x="12531" y="10515"/>
                    <a:pt x="12675" y="10627"/>
                    <a:pt x="12716" y="10799"/>
                  </a:cubicBezTo>
                  <a:cubicBezTo>
                    <a:pt x="12764" y="11002"/>
                    <a:pt x="12644" y="11192"/>
                    <a:pt x="12430" y="11240"/>
                  </a:cubicBezTo>
                  <a:lnTo>
                    <a:pt x="12430" y="11252"/>
                  </a:lnTo>
                  <a:cubicBezTo>
                    <a:pt x="12449" y="11248"/>
                    <a:pt x="12467" y="11247"/>
                    <a:pt x="12486" y="11247"/>
                  </a:cubicBezTo>
                  <a:cubicBezTo>
                    <a:pt x="12658" y="11247"/>
                    <a:pt x="12825" y="11390"/>
                    <a:pt x="12847" y="11561"/>
                  </a:cubicBezTo>
                  <a:cubicBezTo>
                    <a:pt x="12883" y="11752"/>
                    <a:pt x="12728" y="11954"/>
                    <a:pt x="12537" y="11978"/>
                  </a:cubicBezTo>
                  <a:lnTo>
                    <a:pt x="12537" y="11990"/>
                  </a:lnTo>
                  <a:cubicBezTo>
                    <a:pt x="12544" y="11990"/>
                    <a:pt x="12551" y="11989"/>
                    <a:pt x="12558" y="11989"/>
                  </a:cubicBezTo>
                  <a:cubicBezTo>
                    <a:pt x="12751" y="11989"/>
                    <a:pt x="12907" y="12151"/>
                    <a:pt x="12918" y="12335"/>
                  </a:cubicBezTo>
                  <a:cubicBezTo>
                    <a:pt x="12942" y="12550"/>
                    <a:pt x="12775" y="12704"/>
                    <a:pt x="12585" y="12728"/>
                  </a:cubicBezTo>
                  <a:lnTo>
                    <a:pt x="12561" y="12728"/>
                  </a:lnTo>
                  <a:lnTo>
                    <a:pt x="12561" y="12740"/>
                  </a:lnTo>
                  <a:lnTo>
                    <a:pt x="12585" y="12740"/>
                  </a:lnTo>
                  <a:cubicBezTo>
                    <a:pt x="12787" y="12740"/>
                    <a:pt x="12942" y="12919"/>
                    <a:pt x="12942" y="13109"/>
                  </a:cubicBezTo>
                  <a:cubicBezTo>
                    <a:pt x="12942" y="13324"/>
                    <a:pt x="12764" y="13466"/>
                    <a:pt x="12561" y="13466"/>
                  </a:cubicBezTo>
                  <a:lnTo>
                    <a:pt x="12549" y="13466"/>
                  </a:lnTo>
                  <a:lnTo>
                    <a:pt x="12549" y="13478"/>
                  </a:lnTo>
                  <a:lnTo>
                    <a:pt x="12561" y="13478"/>
                  </a:lnTo>
                  <a:cubicBezTo>
                    <a:pt x="12775" y="13502"/>
                    <a:pt x="12906" y="13681"/>
                    <a:pt x="12895" y="13883"/>
                  </a:cubicBezTo>
                  <a:cubicBezTo>
                    <a:pt x="12883" y="14088"/>
                    <a:pt x="12719" y="14217"/>
                    <a:pt x="12517" y="14217"/>
                  </a:cubicBezTo>
                  <a:cubicBezTo>
                    <a:pt x="12508" y="14217"/>
                    <a:pt x="12499" y="14217"/>
                    <a:pt x="12490" y="14216"/>
                  </a:cubicBezTo>
                  <a:lnTo>
                    <a:pt x="12490" y="14228"/>
                  </a:lnTo>
                  <a:cubicBezTo>
                    <a:pt x="12680" y="14252"/>
                    <a:pt x="12823" y="14455"/>
                    <a:pt x="12787" y="14657"/>
                  </a:cubicBezTo>
                  <a:cubicBezTo>
                    <a:pt x="12766" y="14828"/>
                    <a:pt x="12601" y="14960"/>
                    <a:pt x="12422" y="14960"/>
                  </a:cubicBezTo>
                  <a:cubicBezTo>
                    <a:pt x="12401" y="14960"/>
                    <a:pt x="12380" y="14958"/>
                    <a:pt x="12359" y="14955"/>
                  </a:cubicBezTo>
                  <a:lnTo>
                    <a:pt x="12359" y="14967"/>
                  </a:lnTo>
                  <a:cubicBezTo>
                    <a:pt x="12549" y="15014"/>
                    <a:pt x="12668" y="15229"/>
                    <a:pt x="12621" y="15419"/>
                  </a:cubicBezTo>
                  <a:cubicBezTo>
                    <a:pt x="12590" y="15581"/>
                    <a:pt x="12431" y="15691"/>
                    <a:pt x="12266" y="15691"/>
                  </a:cubicBezTo>
                  <a:cubicBezTo>
                    <a:pt x="12238" y="15691"/>
                    <a:pt x="12209" y="15688"/>
                    <a:pt x="12180" y="15681"/>
                  </a:cubicBezTo>
                  <a:lnTo>
                    <a:pt x="12180" y="15705"/>
                  </a:lnTo>
                  <a:cubicBezTo>
                    <a:pt x="12371" y="15764"/>
                    <a:pt x="12478" y="15979"/>
                    <a:pt x="12406" y="16157"/>
                  </a:cubicBezTo>
                  <a:cubicBezTo>
                    <a:pt x="12360" y="16314"/>
                    <a:pt x="12213" y="16407"/>
                    <a:pt x="12066" y="16407"/>
                  </a:cubicBezTo>
                  <a:cubicBezTo>
                    <a:pt x="12024" y="16407"/>
                    <a:pt x="11982" y="16399"/>
                    <a:pt x="11942" y="16383"/>
                  </a:cubicBezTo>
                  <a:lnTo>
                    <a:pt x="11942" y="16395"/>
                  </a:lnTo>
                  <a:cubicBezTo>
                    <a:pt x="12121" y="16479"/>
                    <a:pt x="12204" y="16693"/>
                    <a:pt x="12133" y="16872"/>
                  </a:cubicBezTo>
                  <a:cubicBezTo>
                    <a:pt x="12077" y="17010"/>
                    <a:pt x="11930" y="17098"/>
                    <a:pt x="11783" y="17098"/>
                  </a:cubicBezTo>
                  <a:cubicBezTo>
                    <a:pt x="11740" y="17098"/>
                    <a:pt x="11697" y="17090"/>
                    <a:pt x="11656" y="17074"/>
                  </a:cubicBezTo>
                  <a:lnTo>
                    <a:pt x="11656" y="17086"/>
                  </a:lnTo>
                  <a:cubicBezTo>
                    <a:pt x="11835" y="17169"/>
                    <a:pt x="11894" y="17395"/>
                    <a:pt x="11811" y="17574"/>
                  </a:cubicBezTo>
                  <a:cubicBezTo>
                    <a:pt x="11744" y="17699"/>
                    <a:pt x="11613" y="17766"/>
                    <a:pt x="11479" y="17766"/>
                  </a:cubicBezTo>
                  <a:cubicBezTo>
                    <a:pt x="11422" y="17766"/>
                    <a:pt x="11364" y="17754"/>
                    <a:pt x="11311" y="17729"/>
                  </a:cubicBezTo>
                  <a:lnTo>
                    <a:pt x="11311" y="17729"/>
                  </a:lnTo>
                  <a:cubicBezTo>
                    <a:pt x="11478" y="17824"/>
                    <a:pt x="11537" y="18062"/>
                    <a:pt x="11418" y="18229"/>
                  </a:cubicBezTo>
                  <a:cubicBezTo>
                    <a:pt x="11349" y="18336"/>
                    <a:pt x="11227" y="18399"/>
                    <a:pt x="11107" y="18399"/>
                  </a:cubicBezTo>
                  <a:cubicBezTo>
                    <a:pt x="11040" y="18399"/>
                    <a:pt x="10974" y="18379"/>
                    <a:pt x="10918" y="18336"/>
                  </a:cubicBezTo>
                  <a:lnTo>
                    <a:pt x="10918" y="18336"/>
                  </a:lnTo>
                  <a:cubicBezTo>
                    <a:pt x="11073" y="18455"/>
                    <a:pt x="11109" y="18693"/>
                    <a:pt x="10990" y="18836"/>
                  </a:cubicBezTo>
                  <a:lnTo>
                    <a:pt x="10954" y="18872"/>
                  </a:lnTo>
                  <a:cubicBezTo>
                    <a:pt x="10990" y="18872"/>
                    <a:pt x="11001" y="18860"/>
                    <a:pt x="11037" y="18860"/>
                  </a:cubicBezTo>
                  <a:cubicBezTo>
                    <a:pt x="11228" y="18777"/>
                    <a:pt x="11311" y="18574"/>
                    <a:pt x="11240" y="18384"/>
                  </a:cubicBezTo>
                  <a:lnTo>
                    <a:pt x="11251" y="18384"/>
                  </a:lnTo>
                  <a:cubicBezTo>
                    <a:pt x="11322" y="18516"/>
                    <a:pt x="11465" y="18590"/>
                    <a:pt x="11607" y="18590"/>
                  </a:cubicBezTo>
                  <a:cubicBezTo>
                    <a:pt x="11656" y="18590"/>
                    <a:pt x="11705" y="18581"/>
                    <a:pt x="11752" y="18562"/>
                  </a:cubicBezTo>
                  <a:cubicBezTo>
                    <a:pt x="11930" y="18467"/>
                    <a:pt x="12002" y="18241"/>
                    <a:pt x="11930" y="18062"/>
                  </a:cubicBezTo>
                  <a:lnTo>
                    <a:pt x="11942" y="18062"/>
                  </a:lnTo>
                  <a:cubicBezTo>
                    <a:pt x="12015" y="18184"/>
                    <a:pt x="12137" y="18250"/>
                    <a:pt x="12265" y="18250"/>
                  </a:cubicBezTo>
                  <a:cubicBezTo>
                    <a:pt x="12324" y="18250"/>
                    <a:pt x="12385" y="18236"/>
                    <a:pt x="12442" y="18205"/>
                  </a:cubicBezTo>
                  <a:cubicBezTo>
                    <a:pt x="12621" y="18098"/>
                    <a:pt x="12680" y="17872"/>
                    <a:pt x="12585" y="17693"/>
                  </a:cubicBezTo>
                  <a:lnTo>
                    <a:pt x="12585" y="17693"/>
                  </a:lnTo>
                  <a:cubicBezTo>
                    <a:pt x="12659" y="17797"/>
                    <a:pt x="12770" y="17855"/>
                    <a:pt x="12884" y="17855"/>
                  </a:cubicBezTo>
                  <a:cubicBezTo>
                    <a:pt x="12952" y="17855"/>
                    <a:pt x="13022" y="17833"/>
                    <a:pt x="13085" y="17788"/>
                  </a:cubicBezTo>
                  <a:cubicBezTo>
                    <a:pt x="13252" y="17657"/>
                    <a:pt x="13299" y="17443"/>
                    <a:pt x="13180" y="17276"/>
                  </a:cubicBezTo>
                  <a:lnTo>
                    <a:pt x="13180" y="17276"/>
                  </a:lnTo>
                  <a:cubicBezTo>
                    <a:pt x="13254" y="17370"/>
                    <a:pt x="13358" y="17415"/>
                    <a:pt x="13462" y="17415"/>
                  </a:cubicBezTo>
                  <a:cubicBezTo>
                    <a:pt x="13543" y="17415"/>
                    <a:pt x="13625" y="17388"/>
                    <a:pt x="13692" y="17336"/>
                  </a:cubicBezTo>
                  <a:cubicBezTo>
                    <a:pt x="13859" y="17205"/>
                    <a:pt x="13871" y="16979"/>
                    <a:pt x="13752" y="16812"/>
                  </a:cubicBezTo>
                  <a:lnTo>
                    <a:pt x="13752" y="16812"/>
                  </a:lnTo>
                  <a:cubicBezTo>
                    <a:pt x="13826" y="16893"/>
                    <a:pt x="13926" y="16931"/>
                    <a:pt x="14026" y="16931"/>
                  </a:cubicBezTo>
                  <a:cubicBezTo>
                    <a:pt x="14117" y="16931"/>
                    <a:pt x="14207" y="16899"/>
                    <a:pt x="14276" y="16836"/>
                  </a:cubicBezTo>
                  <a:cubicBezTo>
                    <a:pt x="14430" y="16693"/>
                    <a:pt x="14430" y="16455"/>
                    <a:pt x="14288" y="16312"/>
                  </a:cubicBezTo>
                  <a:lnTo>
                    <a:pt x="14288" y="16312"/>
                  </a:lnTo>
                  <a:cubicBezTo>
                    <a:pt x="14358" y="16372"/>
                    <a:pt x="14447" y="16402"/>
                    <a:pt x="14535" y="16402"/>
                  </a:cubicBezTo>
                  <a:cubicBezTo>
                    <a:pt x="14638" y="16402"/>
                    <a:pt x="14740" y="16360"/>
                    <a:pt x="14811" y="16276"/>
                  </a:cubicBezTo>
                  <a:cubicBezTo>
                    <a:pt x="14942" y="16133"/>
                    <a:pt x="14930" y="15895"/>
                    <a:pt x="14788" y="15764"/>
                  </a:cubicBezTo>
                  <a:lnTo>
                    <a:pt x="14788" y="15764"/>
                  </a:lnTo>
                  <a:cubicBezTo>
                    <a:pt x="14849" y="15812"/>
                    <a:pt x="14922" y="15834"/>
                    <a:pt x="14994" y="15834"/>
                  </a:cubicBezTo>
                  <a:cubicBezTo>
                    <a:pt x="15105" y="15834"/>
                    <a:pt x="15216" y="15782"/>
                    <a:pt x="15288" y="15681"/>
                  </a:cubicBezTo>
                  <a:cubicBezTo>
                    <a:pt x="15407" y="15526"/>
                    <a:pt x="15383" y="15300"/>
                    <a:pt x="15216" y="15181"/>
                  </a:cubicBezTo>
                  <a:lnTo>
                    <a:pt x="15216" y="15181"/>
                  </a:lnTo>
                  <a:cubicBezTo>
                    <a:pt x="15277" y="15216"/>
                    <a:pt x="15347" y="15233"/>
                    <a:pt x="15416" y="15233"/>
                  </a:cubicBezTo>
                  <a:cubicBezTo>
                    <a:pt x="15537" y="15233"/>
                    <a:pt x="15656" y="15180"/>
                    <a:pt x="15716" y="15074"/>
                  </a:cubicBezTo>
                  <a:cubicBezTo>
                    <a:pt x="15823" y="14907"/>
                    <a:pt x="15776" y="14669"/>
                    <a:pt x="15621" y="14574"/>
                  </a:cubicBezTo>
                  <a:lnTo>
                    <a:pt x="15621" y="14574"/>
                  </a:lnTo>
                  <a:cubicBezTo>
                    <a:pt x="15674" y="14599"/>
                    <a:pt x="15731" y="14611"/>
                    <a:pt x="15787" y="14611"/>
                  </a:cubicBezTo>
                  <a:cubicBezTo>
                    <a:pt x="15917" y="14611"/>
                    <a:pt x="16042" y="14544"/>
                    <a:pt x="16109" y="14419"/>
                  </a:cubicBezTo>
                  <a:cubicBezTo>
                    <a:pt x="16193" y="14240"/>
                    <a:pt x="16133" y="14014"/>
                    <a:pt x="15954" y="13931"/>
                  </a:cubicBezTo>
                  <a:lnTo>
                    <a:pt x="15954" y="13919"/>
                  </a:lnTo>
                  <a:cubicBezTo>
                    <a:pt x="16000" y="13937"/>
                    <a:pt x="16048" y="13946"/>
                    <a:pt x="16096" y="13946"/>
                  </a:cubicBezTo>
                  <a:cubicBezTo>
                    <a:pt x="16237" y="13946"/>
                    <a:pt x="16377" y="13868"/>
                    <a:pt x="16431" y="13716"/>
                  </a:cubicBezTo>
                  <a:cubicBezTo>
                    <a:pt x="16514" y="13538"/>
                    <a:pt x="16431" y="13324"/>
                    <a:pt x="16240" y="13240"/>
                  </a:cubicBezTo>
                  <a:lnTo>
                    <a:pt x="16240" y="13228"/>
                  </a:lnTo>
                  <a:cubicBezTo>
                    <a:pt x="16281" y="13241"/>
                    <a:pt x="16322" y="13247"/>
                    <a:pt x="16363" y="13247"/>
                  </a:cubicBezTo>
                  <a:cubicBezTo>
                    <a:pt x="16515" y="13247"/>
                    <a:pt x="16658" y="13162"/>
                    <a:pt x="16705" y="13002"/>
                  </a:cubicBezTo>
                  <a:cubicBezTo>
                    <a:pt x="16764" y="12812"/>
                    <a:pt x="16669" y="12609"/>
                    <a:pt x="16478" y="12550"/>
                  </a:cubicBezTo>
                  <a:lnTo>
                    <a:pt x="16478" y="12526"/>
                  </a:lnTo>
                  <a:cubicBezTo>
                    <a:pt x="16509" y="12533"/>
                    <a:pt x="16539" y="12537"/>
                    <a:pt x="16570" y="12537"/>
                  </a:cubicBezTo>
                  <a:cubicBezTo>
                    <a:pt x="16733" y="12537"/>
                    <a:pt x="16891" y="12434"/>
                    <a:pt x="16931" y="12264"/>
                  </a:cubicBezTo>
                  <a:cubicBezTo>
                    <a:pt x="16966" y="12073"/>
                    <a:pt x="16871" y="11859"/>
                    <a:pt x="16657" y="11811"/>
                  </a:cubicBezTo>
                  <a:lnTo>
                    <a:pt x="16657" y="11800"/>
                  </a:lnTo>
                  <a:cubicBezTo>
                    <a:pt x="16677" y="11803"/>
                    <a:pt x="16697" y="11805"/>
                    <a:pt x="16716" y="11805"/>
                  </a:cubicBezTo>
                  <a:cubicBezTo>
                    <a:pt x="16888" y="11805"/>
                    <a:pt x="17054" y="11673"/>
                    <a:pt x="17086" y="11502"/>
                  </a:cubicBezTo>
                  <a:cubicBezTo>
                    <a:pt x="17121" y="11311"/>
                    <a:pt x="16990" y="11121"/>
                    <a:pt x="16788" y="11073"/>
                  </a:cubicBezTo>
                  <a:lnTo>
                    <a:pt x="16788" y="11061"/>
                  </a:lnTo>
                  <a:cubicBezTo>
                    <a:pt x="16796" y="11062"/>
                    <a:pt x="16803" y="11062"/>
                    <a:pt x="16811" y="11062"/>
                  </a:cubicBezTo>
                  <a:cubicBezTo>
                    <a:pt x="17015" y="11062"/>
                    <a:pt x="17181" y="10912"/>
                    <a:pt x="17193" y="10728"/>
                  </a:cubicBezTo>
                  <a:cubicBezTo>
                    <a:pt x="17193" y="10502"/>
                    <a:pt x="17050" y="10323"/>
                    <a:pt x="16847" y="10311"/>
                  </a:cubicBezTo>
                  <a:cubicBezTo>
                    <a:pt x="16839" y="10311"/>
                    <a:pt x="16837" y="10306"/>
                    <a:pt x="16839" y="10306"/>
                  </a:cubicBezTo>
                  <a:lnTo>
                    <a:pt x="16839" y="10306"/>
                  </a:lnTo>
                  <a:cubicBezTo>
                    <a:pt x="16841" y="10306"/>
                    <a:pt x="16843" y="10307"/>
                    <a:pt x="16847" y="10311"/>
                  </a:cubicBezTo>
                  <a:cubicBezTo>
                    <a:pt x="17062" y="10311"/>
                    <a:pt x="17228" y="10145"/>
                    <a:pt x="17228" y="9942"/>
                  </a:cubicBezTo>
                  <a:cubicBezTo>
                    <a:pt x="17228" y="9728"/>
                    <a:pt x="17062" y="9573"/>
                    <a:pt x="16859" y="9573"/>
                  </a:cubicBezTo>
                  <a:lnTo>
                    <a:pt x="16847" y="9573"/>
                  </a:lnTo>
                  <a:lnTo>
                    <a:pt x="16847" y="9549"/>
                  </a:lnTo>
                  <a:lnTo>
                    <a:pt x="16859" y="9549"/>
                  </a:lnTo>
                  <a:cubicBezTo>
                    <a:pt x="17074" y="9537"/>
                    <a:pt x="17228" y="9371"/>
                    <a:pt x="17205" y="9168"/>
                  </a:cubicBezTo>
                  <a:cubicBezTo>
                    <a:pt x="17193" y="8962"/>
                    <a:pt x="17039" y="8822"/>
                    <a:pt x="16847" y="8822"/>
                  </a:cubicBezTo>
                  <a:cubicBezTo>
                    <a:pt x="16839" y="8822"/>
                    <a:pt x="16831" y="8823"/>
                    <a:pt x="16824" y="8823"/>
                  </a:cubicBezTo>
                  <a:lnTo>
                    <a:pt x="16824" y="8811"/>
                  </a:lnTo>
                  <a:cubicBezTo>
                    <a:pt x="17014" y="8775"/>
                    <a:pt x="17157" y="8597"/>
                    <a:pt x="17133" y="8394"/>
                  </a:cubicBezTo>
                  <a:cubicBezTo>
                    <a:pt x="17101" y="8222"/>
                    <a:pt x="16952" y="8080"/>
                    <a:pt x="16775" y="8080"/>
                  </a:cubicBezTo>
                  <a:cubicBezTo>
                    <a:pt x="16756" y="8080"/>
                    <a:pt x="16736" y="8081"/>
                    <a:pt x="16716" y="8085"/>
                  </a:cubicBezTo>
                  <a:lnTo>
                    <a:pt x="16716" y="8061"/>
                  </a:lnTo>
                  <a:cubicBezTo>
                    <a:pt x="16907" y="8025"/>
                    <a:pt x="17050" y="7823"/>
                    <a:pt x="17002" y="7632"/>
                  </a:cubicBezTo>
                  <a:cubicBezTo>
                    <a:pt x="16960" y="7463"/>
                    <a:pt x="16805" y="7341"/>
                    <a:pt x="16628" y="7341"/>
                  </a:cubicBezTo>
                  <a:cubicBezTo>
                    <a:pt x="16606" y="7341"/>
                    <a:pt x="16584" y="7343"/>
                    <a:pt x="16562" y="7347"/>
                  </a:cubicBezTo>
                  <a:lnTo>
                    <a:pt x="16562" y="7335"/>
                  </a:lnTo>
                  <a:cubicBezTo>
                    <a:pt x="16764" y="7275"/>
                    <a:pt x="16859" y="7073"/>
                    <a:pt x="16800" y="6870"/>
                  </a:cubicBezTo>
                  <a:cubicBezTo>
                    <a:pt x="16751" y="6716"/>
                    <a:pt x="16609" y="6616"/>
                    <a:pt x="16455" y="6616"/>
                  </a:cubicBezTo>
                  <a:cubicBezTo>
                    <a:pt x="16419" y="6616"/>
                    <a:pt x="16383" y="6621"/>
                    <a:pt x="16347" y="6632"/>
                  </a:cubicBezTo>
                  <a:lnTo>
                    <a:pt x="16347" y="6620"/>
                  </a:lnTo>
                  <a:cubicBezTo>
                    <a:pt x="16538" y="6549"/>
                    <a:pt x="16633" y="6335"/>
                    <a:pt x="16550" y="6144"/>
                  </a:cubicBezTo>
                  <a:cubicBezTo>
                    <a:pt x="16496" y="6001"/>
                    <a:pt x="16361" y="5911"/>
                    <a:pt x="16217" y="5911"/>
                  </a:cubicBezTo>
                  <a:cubicBezTo>
                    <a:pt x="16169" y="5911"/>
                    <a:pt x="16121" y="5921"/>
                    <a:pt x="16073" y="5942"/>
                  </a:cubicBezTo>
                  <a:lnTo>
                    <a:pt x="16073" y="5918"/>
                  </a:lnTo>
                  <a:cubicBezTo>
                    <a:pt x="16252" y="5835"/>
                    <a:pt x="16335" y="5608"/>
                    <a:pt x="16240" y="5430"/>
                  </a:cubicBezTo>
                  <a:cubicBezTo>
                    <a:pt x="16180" y="5301"/>
                    <a:pt x="16047" y="5228"/>
                    <a:pt x="15910" y="5228"/>
                  </a:cubicBezTo>
                  <a:cubicBezTo>
                    <a:pt x="15856" y="5228"/>
                    <a:pt x="15802" y="5240"/>
                    <a:pt x="15752" y="5263"/>
                  </a:cubicBezTo>
                  <a:lnTo>
                    <a:pt x="15752" y="5251"/>
                  </a:lnTo>
                  <a:cubicBezTo>
                    <a:pt x="15931" y="5144"/>
                    <a:pt x="15990" y="4930"/>
                    <a:pt x="15883" y="4751"/>
                  </a:cubicBezTo>
                  <a:cubicBezTo>
                    <a:pt x="15810" y="4630"/>
                    <a:pt x="15688" y="4563"/>
                    <a:pt x="15557" y="4563"/>
                  </a:cubicBezTo>
                  <a:cubicBezTo>
                    <a:pt x="15495" y="4563"/>
                    <a:pt x="15432" y="4578"/>
                    <a:pt x="15371" y="4608"/>
                  </a:cubicBezTo>
                  <a:cubicBezTo>
                    <a:pt x="15538" y="4489"/>
                    <a:pt x="15585" y="4275"/>
                    <a:pt x="15466" y="4108"/>
                  </a:cubicBezTo>
                  <a:cubicBezTo>
                    <a:pt x="15392" y="4004"/>
                    <a:pt x="15277" y="3947"/>
                    <a:pt x="15160" y="3947"/>
                  </a:cubicBezTo>
                  <a:cubicBezTo>
                    <a:pt x="15089" y="3947"/>
                    <a:pt x="15017" y="3968"/>
                    <a:pt x="14954" y="4013"/>
                  </a:cubicBezTo>
                  <a:cubicBezTo>
                    <a:pt x="15109" y="3882"/>
                    <a:pt x="15133" y="3656"/>
                    <a:pt x="15002" y="3501"/>
                  </a:cubicBezTo>
                  <a:cubicBezTo>
                    <a:pt x="14928" y="3414"/>
                    <a:pt x="14825" y="3368"/>
                    <a:pt x="14718" y="3368"/>
                  </a:cubicBezTo>
                  <a:cubicBezTo>
                    <a:pt x="14635" y="3368"/>
                    <a:pt x="14551" y="3396"/>
                    <a:pt x="14478" y="3453"/>
                  </a:cubicBezTo>
                  <a:cubicBezTo>
                    <a:pt x="14633" y="3322"/>
                    <a:pt x="14633" y="3084"/>
                    <a:pt x="14502" y="2929"/>
                  </a:cubicBezTo>
                  <a:cubicBezTo>
                    <a:pt x="14429" y="2856"/>
                    <a:pt x="14331" y="2821"/>
                    <a:pt x="14234" y="2821"/>
                  </a:cubicBezTo>
                  <a:cubicBezTo>
                    <a:pt x="14141" y="2821"/>
                    <a:pt x="14048" y="2853"/>
                    <a:pt x="13978" y="2917"/>
                  </a:cubicBezTo>
                  <a:cubicBezTo>
                    <a:pt x="14109" y="2763"/>
                    <a:pt x="14097" y="2525"/>
                    <a:pt x="13942" y="2394"/>
                  </a:cubicBezTo>
                  <a:cubicBezTo>
                    <a:pt x="13877" y="2334"/>
                    <a:pt x="13791" y="2304"/>
                    <a:pt x="13705" y="2304"/>
                  </a:cubicBezTo>
                  <a:cubicBezTo>
                    <a:pt x="13604" y="2304"/>
                    <a:pt x="13501" y="2345"/>
                    <a:pt x="13430" y="2429"/>
                  </a:cubicBezTo>
                  <a:cubicBezTo>
                    <a:pt x="13549" y="2263"/>
                    <a:pt x="13514" y="2036"/>
                    <a:pt x="13347" y="1917"/>
                  </a:cubicBezTo>
                  <a:cubicBezTo>
                    <a:pt x="13285" y="1869"/>
                    <a:pt x="13210" y="1846"/>
                    <a:pt x="13136" y="1846"/>
                  </a:cubicBezTo>
                  <a:cubicBezTo>
                    <a:pt x="13027" y="1846"/>
                    <a:pt x="12918" y="1896"/>
                    <a:pt x="12847" y="1989"/>
                  </a:cubicBezTo>
                  <a:cubicBezTo>
                    <a:pt x="12954" y="1834"/>
                    <a:pt x="12906" y="1596"/>
                    <a:pt x="12728" y="1489"/>
                  </a:cubicBezTo>
                  <a:cubicBezTo>
                    <a:pt x="12668" y="1451"/>
                    <a:pt x="12600" y="1432"/>
                    <a:pt x="12532" y="1432"/>
                  </a:cubicBezTo>
                  <a:cubicBezTo>
                    <a:pt x="12408" y="1432"/>
                    <a:pt x="12285" y="1493"/>
                    <a:pt x="12216" y="1608"/>
                  </a:cubicBezTo>
                  <a:cubicBezTo>
                    <a:pt x="12311" y="1429"/>
                    <a:pt x="12252" y="1203"/>
                    <a:pt x="12073" y="1108"/>
                  </a:cubicBezTo>
                  <a:cubicBezTo>
                    <a:pt x="12020" y="1083"/>
                    <a:pt x="11962" y="1071"/>
                    <a:pt x="11905" y="1071"/>
                  </a:cubicBezTo>
                  <a:cubicBezTo>
                    <a:pt x="11772" y="1071"/>
                    <a:pt x="11643" y="1137"/>
                    <a:pt x="11585" y="1263"/>
                  </a:cubicBezTo>
                  <a:lnTo>
                    <a:pt x="11561" y="1263"/>
                  </a:lnTo>
                  <a:cubicBezTo>
                    <a:pt x="11644" y="1084"/>
                    <a:pt x="11561" y="858"/>
                    <a:pt x="11371" y="786"/>
                  </a:cubicBezTo>
                  <a:cubicBezTo>
                    <a:pt x="11325" y="768"/>
                    <a:pt x="11276" y="759"/>
                    <a:pt x="11228" y="759"/>
                  </a:cubicBezTo>
                  <a:cubicBezTo>
                    <a:pt x="11086" y="759"/>
                    <a:pt x="10947" y="835"/>
                    <a:pt x="10894" y="977"/>
                  </a:cubicBezTo>
                  <a:lnTo>
                    <a:pt x="10882" y="977"/>
                  </a:lnTo>
                  <a:cubicBezTo>
                    <a:pt x="10942" y="786"/>
                    <a:pt x="10847" y="584"/>
                    <a:pt x="10656" y="524"/>
                  </a:cubicBezTo>
                  <a:cubicBezTo>
                    <a:pt x="10615" y="512"/>
                    <a:pt x="10573" y="505"/>
                    <a:pt x="10532" y="505"/>
                  </a:cubicBezTo>
                  <a:cubicBezTo>
                    <a:pt x="10381" y="505"/>
                    <a:pt x="10239" y="589"/>
                    <a:pt x="10192" y="739"/>
                  </a:cubicBezTo>
                  <a:lnTo>
                    <a:pt x="10180" y="739"/>
                  </a:lnTo>
                  <a:cubicBezTo>
                    <a:pt x="10228" y="548"/>
                    <a:pt x="10108" y="346"/>
                    <a:pt x="9918" y="298"/>
                  </a:cubicBezTo>
                  <a:cubicBezTo>
                    <a:pt x="9888" y="291"/>
                    <a:pt x="9858" y="288"/>
                    <a:pt x="9828" y="288"/>
                  </a:cubicBezTo>
                  <a:cubicBezTo>
                    <a:pt x="9659" y="288"/>
                    <a:pt x="9506" y="398"/>
                    <a:pt x="9466" y="560"/>
                  </a:cubicBezTo>
                  <a:lnTo>
                    <a:pt x="9454" y="560"/>
                  </a:lnTo>
                  <a:cubicBezTo>
                    <a:pt x="9489" y="370"/>
                    <a:pt x="9346" y="179"/>
                    <a:pt x="9156" y="143"/>
                  </a:cubicBezTo>
                  <a:cubicBezTo>
                    <a:pt x="9141" y="141"/>
                    <a:pt x="9126" y="141"/>
                    <a:pt x="9111" y="141"/>
                  </a:cubicBezTo>
                  <a:cubicBezTo>
                    <a:pt x="8936" y="141"/>
                    <a:pt x="8772" y="266"/>
                    <a:pt x="8739" y="441"/>
                  </a:cubicBezTo>
                  <a:lnTo>
                    <a:pt x="8727" y="441"/>
                  </a:lnTo>
                  <a:cubicBezTo>
                    <a:pt x="8739" y="239"/>
                    <a:pt x="8596" y="60"/>
                    <a:pt x="8394" y="48"/>
                  </a:cubicBezTo>
                  <a:cubicBezTo>
                    <a:pt x="8380" y="46"/>
                    <a:pt x="8366" y="46"/>
                    <a:pt x="8353" y="46"/>
                  </a:cubicBezTo>
                  <a:cubicBezTo>
                    <a:pt x="8168" y="46"/>
                    <a:pt x="8012" y="192"/>
                    <a:pt x="8001" y="370"/>
                  </a:cubicBezTo>
                  <a:lnTo>
                    <a:pt x="7977" y="370"/>
                  </a:lnTo>
                  <a:cubicBezTo>
                    <a:pt x="7977" y="167"/>
                    <a:pt x="7822" y="0"/>
                    <a:pt x="7620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4191000" y="-208225"/>
              <a:ext cx="290225" cy="130100"/>
            </a:xfrm>
            <a:custGeom>
              <a:rect b="b" l="l" r="r" t="t"/>
              <a:pathLst>
                <a:path extrusionOk="0" h="5204" w="11609">
                  <a:moveTo>
                    <a:pt x="5810" y="0"/>
                  </a:moveTo>
                  <a:cubicBezTo>
                    <a:pt x="0" y="0"/>
                    <a:pt x="310" y="5203"/>
                    <a:pt x="310" y="5203"/>
                  </a:cubicBezTo>
                  <a:lnTo>
                    <a:pt x="5810" y="3274"/>
                  </a:lnTo>
                  <a:lnTo>
                    <a:pt x="11299" y="5203"/>
                  </a:lnTo>
                  <a:cubicBezTo>
                    <a:pt x="11299" y="5203"/>
                    <a:pt x="11609" y="0"/>
                    <a:pt x="5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4191275" y="-208225"/>
              <a:ext cx="177725" cy="130100"/>
            </a:xfrm>
            <a:custGeom>
              <a:rect b="b" l="l" r="r" t="t"/>
              <a:pathLst>
                <a:path extrusionOk="0" h="5204" w="7109">
                  <a:moveTo>
                    <a:pt x="5811" y="0"/>
                  </a:moveTo>
                  <a:cubicBezTo>
                    <a:pt x="1" y="0"/>
                    <a:pt x="310" y="5203"/>
                    <a:pt x="310" y="5203"/>
                  </a:cubicBezTo>
                  <a:lnTo>
                    <a:pt x="5811" y="3274"/>
                  </a:lnTo>
                  <a:lnTo>
                    <a:pt x="6252" y="3429"/>
                  </a:lnTo>
                  <a:cubicBezTo>
                    <a:pt x="6835" y="2834"/>
                    <a:pt x="7109" y="2346"/>
                    <a:pt x="6716" y="2108"/>
                  </a:cubicBezTo>
                  <a:cubicBezTo>
                    <a:pt x="6301" y="1865"/>
                    <a:pt x="5677" y="1799"/>
                    <a:pt x="5045" y="1799"/>
                  </a:cubicBezTo>
                  <a:cubicBezTo>
                    <a:pt x="4299" y="1799"/>
                    <a:pt x="3542" y="1891"/>
                    <a:pt x="3101" y="1891"/>
                  </a:cubicBezTo>
                  <a:cubicBezTo>
                    <a:pt x="2704" y="1891"/>
                    <a:pt x="2563" y="1817"/>
                    <a:pt x="2918" y="1536"/>
                  </a:cubicBezTo>
                  <a:cubicBezTo>
                    <a:pt x="4001" y="691"/>
                    <a:pt x="6264" y="36"/>
                    <a:pt x="6264" y="36"/>
                  </a:cubicBezTo>
                  <a:cubicBezTo>
                    <a:pt x="6252" y="24"/>
                    <a:pt x="6240" y="24"/>
                    <a:pt x="6228" y="12"/>
                  </a:cubicBezTo>
                  <a:cubicBezTo>
                    <a:pt x="6085" y="12"/>
                    <a:pt x="5942" y="0"/>
                    <a:pt x="581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4144250" y="-35350"/>
              <a:ext cx="83975" cy="79625"/>
            </a:xfrm>
            <a:custGeom>
              <a:rect b="b" l="l" r="r" t="t"/>
              <a:pathLst>
                <a:path extrusionOk="0" h="3185" w="3359">
                  <a:moveTo>
                    <a:pt x="1410" y="0"/>
                  </a:moveTo>
                  <a:cubicBezTo>
                    <a:pt x="1148" y="0"/>
                    <a:pt x="895" y="74"/>
                    <a:pt x="679" y="229"/>
                  </a:cubicBezTo>
                  <a:cubicBezTo>
                    <a:pt x="60" y="681"/>
                    <a:pt x="1" y="1670"/>
                    <a:pt x="548" y="2408"/>
                  </a:cubicBezTo>
                  <a:cubicBezTo>
                    <a:pt x="909" y="2909"/>
                    <a:pt x="1445" y="3184"/>
                    <a:pt x="1949" y="3184"/>
                  </a:cubicBezTo>
                  <a:cubicBezTo>
                    <a:pt x="2211" y="3184"/>
                    <a:pt x="2464" y="3110"/>
                    <a:pt x="2680" y="2955"/>
                  </a:cubicBezTo>
                  <a:cubicBezTo>
                    <a:pt x="3299" y="2515"/>
                    <a:pt x="3358" y="1539"/>
                    <a:pt x="2811" y="777"/>
                  </a:cubicBezTo>
                  <a:cubicBezTo>
                    <a:pt x="2450" y="275"/>
                    <a:pt x="1914" y="0"/>
                    <a:pt x="1410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4146625" y="-16150"/>
              <a:ext cx="54800" cy="60550"/>
            </a:xfrm>
            <a:custGeom>
              <a:rect b="b" l="l" r="r" t="t"/>
              <a:pathLst>
                <a:path extrusionOk="0" h="2422" w="2192">
                  <a:moveTo>
                    <a:pt x="331" y="0"/>
                  </a:moveTo>
                  <a:cubicBezTo>
                    <a:pt x="280" y="0"/>
                    <a:pt x="229" y="3"/>
                    <a:pt x="180" y="9"/>
                  </a:cubicBezTo>
                  <a:cubicBezTo>
                    <a:pt x="1" y="497"/>
                    <a:pt x="84" y="1140"/>
                    <a:pt x="465" y="1664"/>
                  </a:cubicBezTo>
                  <a:cubicBezTo>
                    <a:pt x="834" y="2151"/>
                    <a:pt x="1370" y="2422"/>
                    <a:pt x="1867" y="2422"/>
                  </a:cubicBezTo>
                  <a:cubicBezTo>
                    <a:pt x="1916" y="2422"/>
                    <a:pt x="1965" y="2419"/>
                    <a:pt x="2013" y="2414"/>
                  </a:cubicBezTo>
                  <a:cubicBezTo>
                    <a:pt x="2192" y="1926"/>
                    <a:pt x="2120" y="1283"/>
                    <a:pt x="1727" y="771"/>
                  </a:cubicBezTo>
                  <a:cubicBezTo>
                    <a:pt x="1371" y="263"/>
                    <a:pt x="828" y="0"/>
                    <a:pt x="331" y="0"/>
                  </a:cubicBezTo>
                  <a:close/>
                </a:path>
              </a:pathLst>
            </a:custGeom>
            <a:solidFill>
              <a:srgbClr val="33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4198725" y="-155575"/>
              <a:ext cx="274775" cy="315875"/>
            </a:xfrm>
            <a:custGeom>
              <a:rect b="b" l="l" r="r" t="t"/>
              <a:pathLst>
                <a:path extrusionOk="0" h="12635" w="10991">
                  <a:moveTo>
                    <a:pt x="5441" y="1"/>
                  </a:moveTo>
                  <a:cubicBezTo>
                    <a:pt x="4953" y="1"/>
                    <a:pt x="1641" y="113"/>
                    <a:pt x="1" y="3097"/>
                  </a:cubicBezTo>
                  <a:cubicBezTo>
                    <a:pt x="405" y="7622"/>
                    <a:pt x="834" y="10289"/>
                    <a:pt x="1965" y="11074"/>
                  </a:cubicBezTo>
                  <a:cubicBezTo>
                    <a:pt x="3096" y="11884"/>
                    <a:pt x="4930" y="12634"/>
                    <a:pt x="5501" y="12634"/>
                  </a:cubicBezTo>
                  <a:cubicBezTo>
                    <a:pt x="6061" y="12634"/>
                    <a:pt x="7894" y="11884"/>
                    <a:pt x="9026" y="11074"/>
                  </a:cubicBezTo>
                  <a:cubicBezTo>
                    <a:pt x="10157" y="10277"/>
                    <a:pt x="10585" y="7622"/>
                    <a:pt x="10990" y="3097"/>
                  </a:cubicBezTo>
                  <a:cubicBezTo>
                    <a:pt x="9360" y="113"/>
                    <a:pt x="6050" y="1"/>
                    <a:pt x="5562" y="1"/>
                  </a:cubicBezTo>
                  <a:cubicBezTo>
                    <a:pt x="5522" y="1"/>
                    <a:pt x="5501" y="2"/>
                    <a:pt x="5501" y="2"/>
                  </a:cubicBezTo>
                  <a:cubicBezTo>
                    <a:pt x="5501" y="2"/>
                    <a:pt x="5480" y="1"/>
                    <a:pt x="5441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4290675" y="66925"/>
              <a:ext cx="91750" cy="29075"/>
            </a:xfrm>
            <a:custGeom>
              <a:rect b="b" l="l" r="r" t="t"/>
              <a:pathLst>
                <a:path extrusionOk="0" h="1163" w="3670">
                  <a:moveTo>
                    <a:pt x="235" y="0"/>
                  </a:moveTo>
                  <a:cubicBezTo>
                    <a:pt x="87" y="0"/>
                    <a:pt x="1" y="177"/>
                    <a:pt x="97" y="305"/>
                  </a:cubicBezTo>
                  <a:cubicBezTo>
                    <a:pt x="490" y="817"/>
                    <a:pt x="1121" y="1162"/>
                    <a:pt x="1835" y="1162"/>
                  </a:cubicBezTo>
                  <a:cubicBezTo>
                    <a:pt x="2550" y="1162"/>
                    <a:pt x="3169" y="817"/>
                    <a:pt x="3573" y="305"/>
                  </a:cubicBezTo>
                  <a:cubicBezTo>
                    <a:pt x="3670" y="177"/>
                    <a:pt x="3574" y="0"/>
                    <a:pt x="3432" y="0"/>
                  </a:cubicBezTo>
                  <a:cubicBezTo>
                    <a:pt x="3416" y="0"/>
                    <a:pt x="3400" y="3"/>
                    <a:pt x="3383" y="7"/>
                  </a:cubicBezTo>
                  <a:cubicBezTo>
                    <a:pt x="2871" y="127"/>
                    <a:pt x="2359" y="186"/>
                    <a:pt x="1823" y="186"/>
                  </a:cubicBezTo>
                  <a:cubicBezTo>
                    <a:pt x="1287" y="186"/>
                    <a:pt x="776" y="127"/>
                    <a:pt x="287" y="7"/>
                  </a:cubicBezTo>
                  <a:cubicBezTo>
                    <a:pt x="269" y="3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4310050" y="-775"/>
              <a:ext cx="41400" cy="53550"/>
            </a:xfrm>
            <a:custGeom>
              <a:rect b="b" l="l" r="r" t="t"/>
              <a:pathLst>
                <a:path extrusionOk="0" h="2142" w="1656">
                  <a:moveTo>
                    <a:pt x="810" y="1"/>
                  </a:moveTo>
                  <a:cubicBezTo>
                    <a:pt x="810" y="1"/>
                    <a:pt x="1" y="1501"/>
                    <a:pt x="322" y="2073"/>
                  </a:cubicBezTo>
                  <a:cubicBezTo>
                    <a:pt x="360" y="2121"/>
                    <a:pt x="430" y="2141"/>
                    <a:pt x="519" y="2141"/>
                  </a:cubicBezTo>
                  <a:cubicBezTo>
                    <a:pt x="907" y="2141"/>
                    <a:pt x="1655" y="1763"/>
                    <a:pt x="1655" y="1763"/>
                  </a:cubicBezTo>
                  <a:lnTo>
                    <a:pt x="1655" y="1763"/>
                  </a:lnTo>
                  <a:cubicBezTo>
                    <a:pt x="1655" y="1763"/>
                    <a:pt x="1387" y="1863"/>
                    <a:pt x="982" y="1863"/>
                  </a:cubicBezTo>
                  <a:cubicBezTo>
                    <a:pt x="847" y="1863"/>
                    <a:pt x="697" y="1852"/>
                    <a:pt x="536" y="1822"/>
                  </a:cubicBezTo>
                  <a:cubicBezTo>
                    <a:pt x="310" y="1787"/>
                    <a:pt x="810" y="1"/>
                    <a:pt x="810" y="1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4444300" y="-35350"/>
              <a:ext cx="84250" cy="79625"/>
            </a:xfrm>
            <a:custGeom>
              <a:rect b="b" l="l" r="r" t="t"/>
              <a:pathLst>
                <a:path extrusionOk="0" h="3185" w="3370">
                  <a:moveTo>
                    <a:pt x="1957" y="0"/>
                  </a:moveTo>
                  <a:cubicBezTo>
                    <a:pt x="1456" y="0"/>
                    <a:pt x="920" y="275"/>
                    <a:pt x="560" y="777"/>
                  </a:cubicBezTo>
                  <a:cubicBezTo>
                    <a:pt x="0" y="1539"/>
                    <a:pt x="60" y="2515"/>
                    <a:pt x="691" y="2955"/>
                  </a:cubicBezTo>
                  <a:cubicBezTo>
                    <a:pt x="902" y="3110"/>
                    <a:pt x="1153" y="3184"/>
                    <a:pt x="1413" y="3184"/>
                  </a:cubicBezTo>
                  <a:cubicBezTo>
                    <a:pt x="1915" y="3184"/>
                    <a:pt x="2454" y="2909"/>
                    <a:pt x="2822" y="2408"/>
                  </a:cubicBezTo>
                  <a:cubicBezTo>
                    <a:pt x="3370" y="1670"/>
                    <a:pt x="3310" y="681"/>
                    <a:pt x="2679" y="229"/>
                  </a:cubicBezTo>
                  <a:cubicBezTo>
                    <a:pt x="2468" y="74"/>
                    <a:pt x="2217" y="0"/>
                    <a:pt x="1957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4235925" y="7575"/>
              <a:ext cx="56000" cy="37825"/>
            </a:xfrm>
            <a:custGeom>
              <a:rect b="b" l="l" r="r" t="t"/>
              <a:pathLst>
                <a:path extrusionOk="0" h="1513" w="2240">
                  <a:moveTo>
                    <a:pt x="1120" y="0"/>
                  </a:moveTo>
                  <a:cubicBezTo>
                    <a:pt x="501" y="0"/>
                    <a:pt x="1" y="334"/>
                    <a:pt x="1" y="750"/>
                  </a:cubicBezTo>
                  <a:cubicBezTo>
                    <a:pt x="1" y="1167"/>
                    <a:pt x="501" y="1512"/>
                    <a:pt x="1120" y="1512"/>
                  </a:cubicBezTo>
                  <a:cubicBezTo>
                    <a:pt x="1751" y="1512"/>
                    <a:pt x="2239" y="1167"/>
                    <a:pt x="2239" y="750"/>
                  </a:cubicBezTo>
                  <a:cubicBezTo>
                    <a:pt x="2239" y="334"/>
                    <a:pt x="1751" y="0"/>
                    <a:pt x="1120" y="0"/>
                  </a:cubicBezTo>
                  <a:close/>
                </a:path>
              </a:pathLst>
            </a:custGeom>
            <a:solidFill>
              <a:srgbClr val="93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4380900" y="7575"/>
              <a:ext cx="55675" cy="37825"/>
            </a:xfrm>
            <a:custGeom>
              <a:rect b="b" l="l" r="r" t="t"/>
              <a:pathLst>
                <a:path extrusionOk="0" h="1513" w="2227">
                  <a:moveTo>
                    <a:pt x="1107" y="0"/>
                  </a:moveTo>
                  <a:cubicBezTo>
                    <a:pt x="488" y="0"/>
                    <a:pt x="0" y="334"/>
                    <a:pt x="0" y="750"/>
                  </a:cubicBezTo>
                  <a:cubicBezTo>
                    <a:pt x="0" y="1167"/>
                    <a:pt x="488" y="1512"/>
                    <a:pt x="1107" y="1512"/>
                  </a:cubicBezTo>
                  <a:cubicBezTo>
                    <a:pt x="1727" y="1512"/>
                    <a:pt x="2227" y="1167"/>
                    <a:pt x="2227" y="750"/>
                  </a:cubicBezTo>
                  <a:cubicBezTo>
                    <a:pt x="2227" y="334"/>
                    <a:pt x="1739" y="0"/>
                    <a:pt x="1107" y="0"/>
                  </a:cubicBezTo>
                  <a:close/>
                </a:path>
              </a:pathLst>
            </a:custGeom>
            <a:solidFill>
              <a:srgbClr val="93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4222550" y="-87350"/>
              <a:ext cx="76800" cy="31850"/>
            </a:xfrm>
            <a:custGeom>
              <a:rect b="b" l="l" r="r" t="t"/>
              <a:pathLst>
                <a:path extrusionOk="0" h="1274" w="3072">
                  <a:moveTo>
                    <a:pt x="1612" y="0"/>
                  </a:moveTo>
                  <a:cubicBezTo>
                    <a:pt x="761" y="0"/>
                    <a:pt x="23" y="766"/>
                    <a:pt x="0" y="1273"/>
                  </a:cubicBezTo>
                  <a:cubicBezTo>
                    <a:pt x="516" y="782"/>
                    <a:pt x="1117" y="635"/>
                    <a:pt x="1651" y="635"/>
                  </a:cubicBezTo>
                  <a:cubicBezTo>
                    <a:pt x="2435" y="635"/>
                    <a:pt x="3072" y="952"/>
                    <a:pt x="3072" y="952"/>
                  </a:cubicBezTo>
                  <a:cubicBezTo>
                    <a:pt x="2625" y="253"/>
                    <a:pt x="2100" y="0"/>
                    <a:pt x="1612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4373450" y="-87350"/>
              <a:ext cx="76525" cy="31850"/>
            </a:xfrm>
            <a:custGeom>
              <a:rect b="b" l="l" r="r" t="t"/>
              <a:pathLst>
                <a:path extrusionOk="0" h="1274" w="3061">
                  <a:moveTo>
                    <a:pt x="1455" y="0"/>
                  </a:moveTo>
                  <a:cubicBezTo>
                    <a:pt x="967" y="0"/>
                    <a:pt x="443" y="253"/>
                    <a:pt x="1" y="952"/>
                  </a:cubicBezTo>
                  <a:cubicBezTo>
                    <a:pt x="1" y="952"/>
                    <a:pt x="638" y="635"/>
                    <a:pt x="1419" y="635"/>
                  </a:cubicBezTo>
                  <a:cubicBezTo>
                    <a:pt x="1951" y="635"/>
                    <a:pt x="2550" y="782"/>
                    <a:pt x="3060" y="1273"/>
                  </a:cubicBezTo>
                  <a:cubicBezTo>
                    <a:pt x="3045" y="766"/>
                    <a:pt x="2305" y="0"/>
                    <a:pt x="1455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4363625" y="-36950"/>
              <a:ext cx="80100" cy="25500"/>
            </a:xfrm>
            <a:custGeom>
              <a:rect b="b" l="l" r="r" t="t"/>
              <a:pathLst>
                <a:path extrusionOk="0" h="1020" w="3204">
                  <a:moveTo>
                    <a:pt x="1782" y="1"/>
                  </a:moveTo>
                  <a:cubicBezTo>
                    <a:pt x="717" y="1"/>
                    <a:pt x="1" y="912"/>
                    <a:pt x="1" y="912"/>
                  </a:cubicBezTo>
                  <a:cubicBezTo>
                    <a:pt x="1" y="912"/>
                    <a:pt x="550" y="1019"/>
                    <a:pt x="1238" y="1019"/>
                  </a:cubicBezTo>
                  <a:cubicBezTo>
                    <a:pt x="1885" y="1019"/>
                    <a:pt x="2655" y="924"/>
                    <a:pt x="3203" y="555"/>
                  </a:cubicBezTo>
                  <a:cubicBezTo>
                    <a:pt x="2690" y="147"/>
                    <a:pt x="2208" y="1"/>
                    <a:pt x="1782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4377025" y="-37000"/>
              <a:ext cx="53000" cy="25575"/>
            </a:xfrm>
            <a:custGeom>
              <a:rect b="b" l="l" r="r" t="t"/>
              <a:pathLst>
                <a:path extrusionOk="0" h="1023" w="2120">
                  <a:moveTo>
                    <a:pt x="1230" y="0"/>
                  </a:moveTo>
                  <a:cubicBezTo>
                    <a:pt x="734" y="0"/>
                    <a:pt x="319" y="202"/>
                    <a:pt x="12" y="414"/>
                  </a:cubicBezTo>
                  <a:cubicBezTo>
                    <a:pt x="12" y="438"/>
                    <a:pt x="0" y="474"/>
                    <a:pt x="0" y="497"/>
                  </a:cubicBezTo>
                  <a:cubicBezTo>
                    <a:pt x="0" y="676"/>
                    <a:pt x="48" y="843"/>
                    <a:pt x="131" y="1009"/>
                  </a:cubicBezTo>
                  <a:cubicBezTo>
                    <a:pt x="286" y="1016"/>
                    <a:pt x="459" y="1022"/>
                    <a:pt x="642" y="1022"/>
                  </a:cubicBezTo>
                  <a:cubicBezTo>
                    <a:pt x="1092" y="1022"/>
                    <a:pt x="1603" y="986"/>
                    <a:pt x="2060" y="843"/>
                  </a:cubicBezTo>
                  <a:cubicBezTo>
                    <a:pt x="2084" y="735"/>
                    <a:pt x="2120" y="616"/>
                    <a:pt x="2120" y="497"/>
                  </a:cubicBezTo>
                  <a:cubicBezTo>
                    <a:pt x="2120" y="390"/>
                    <a:pt x="2096" y="283"/>
                    <a:pt x="2060" y="188"/>
                  </a:cubicBezTo>
                  <a:cubicBezTo>
                    <a:pt x="1764" y="54"/>
                    <a:pt x="1486" y="0"/>
                    <a:pt x="1230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4363625" y="-40500"/>
              <a:ext cx="80400" cy="26375"/>
            </a:xfrm>
            <a:custGeom>
              <a:rect b="b" l="l" r="r" t="t"/>
              <a:pathLst>
                <a:path extrusionOk="0" h="1055" w="3216">
                  <a:moveTo>
                    <a:pt x="1752" y="0"/>
                  </a:moveTo>
                  <a:cubicBezTo>
                    <a:pt x="1669" y="0"/>
                    <a:pt x="1586" y="6"/>
                    <a:pt x="1501" y="18"/>
                  </a:cubicBezTo>
                  <a:cubicBezTo>
                    <a:pt x="1191" y="54"/>
                    <a:pt x="882" y="197"/>
                    <a:pt x="632" y="375"/>
                  </a:cubicBezTo>
                  <a:cubicBezTo>
                    <a:pt x="370" y="554"/>
                    <a:pt x="155" y="780"/>
                    <a:pt x="1" y="1054"/>
                  </a:cubicBezTo>
                  <a:cubicBezTo>
                    <a:pt x="251" y="864"/>
                    <a:pt x="489" y="709"/>
                    <a:pt x="751" y="566"/>
                  </a:cubicBezTo>
                  <a:cubicBezTo>
                    <a:pt x="1001" y="423"/>
                    <a:pt x="1287" y="340"/>
                    <a:pt x="1548" y="304"/>
                  </a:cubicBezTo>
                  <a:cubicBezTo>
                    <a:pt x="1635" y="297"/>
                    <a:pt x="1721" y="293"/>
                    <a:pt x="1807" y="293"/>
                  </a:cubicBezTo>
                  <a:cubicBezTo>
                    <a:pt x="2005" y="293"/>
                    <a:pt x="2199" y="314"/>
                    <a:pt x="2382" y="363"/>
                  </a:cubicBezTo>
                  <a:cubicBezTo>
                    <a:pt x="2537" y="387"/>
                    <a:pt x="2668" y="459"/>
                    <a:pt x="2799" y="506"/>
                  </a:cubicBezTo>
                  <a:cubicBezTo>
                    <a:pt x="2953" y="566"/>
                    <a:pt x="3072" y="637"/>
                    <a:pt x="3215" y="697"/>
                  </a:cubicBezTo>
                  <a:cubicBezTo>
                    <a:pt x="3108" y="590"/>
                    <a:pt x="2989" y="471"/>
                    <a:pt x="2870" y="387"/>
                  </a:cubicBezTo>
                  <a:cubicBezTo>
                    <a:pt x="2739" y="292"/>
                    <a:pt x="2608" y="197"/>
                    <a:pt x="2453" y="149"/>
                  </a:cubicBezTo>
                  <a:cubicBezTo>
                    <a:pt x="2231" y="51"/>
                    <a:pt x="1996" y="0"/>
                    <a:pt x="1752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4228800" y="-36950"/>
              <a:ext cx="80075" cy="25500"/>
            </a:xfrm>
            <a:custGeom>
              <a:rect b="b" l="l" r="r" t="t"/>
              <a:pathLst>
                <a:path extrusionOk="0" h="1020" w="3203">
                  <a:moveTo>
                    <a:pt x="1426" y="1"/>
                  </a:moveTo>
                  <a:cubicBezTo>
                    <a:pt x="1000" y="1"/>
                    <a:pt x="517" y="147"/>
                    <a:pt x="0" y="555"/>
                  </a:cubicBezTo>
                  <a:cubicBezTo>
                    <a:pt x="554" y="924"/>
                    <a:pt x="1324" y="1019"/>
                    <a:pt x="1970" y="1019"/>
                  </a:cubicBezTo>
                  <a:cubicBezTo>
                    <a:pt x="2656" y="1019"/>
                    <a:pt x="3203" y="912"/>
                    <a:pt x="3203" y="912"/>
                  </a:cubicBezTo>
                  <a:cubicBezTo>
                    <a:pt x="3203" y="912"/>
                    <a:pt x="2492" y="1"/>
                    <a:pt x="1426" y="1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4242175" y="-37000"/>
              <a:ext cx="53025" cy="25575"/>
            </a:xfrm>
            <a:custGeom>
              <a:rect b="b" l="l" r="r" t="t"/>
              <a:pathLst>
                <a:path extrusionOk="0" h="1023" w="2121">
                  <a:moveTo>
                    <a:pt x="891" y="0"/>
                  </a:moveTo>
                  <a:cubicBezTo>
                    <a:pt x="634" y="0"/>
                    <a:pt x="356" y="54"/>
                    <a:pt x="60" y="188"/>
                  </a:cubicBezTo>
                  <a:cubicBezTo>
                    <a:pt x="25" y="283"/>
                    <a:pt x="1" y="390"/>
                    <a:pt x="1" y="497"/>
                  </a:cubicBezTo>
                  <a:cubicBezTo>
                    <a:pt x="1" y="616"/>
                    <a:pt x="37" y="735"/>
                    <a:pt x="60" y="843"/>
                  </a:cubicBezTo>
                  <a:cubicBezTo>
                    <a:pt x="534" y="986"/>
                    <a:pt x="1044" y="1022"/>
                    <a:pt x="1488" y="1022"/>
                  </a:cubicBezTo>
                  <a:cubicBezTo>
                    <a:pt x="1668" y="1022"/>
                    <a:pt x="1838" y="1016"/>
                    <a:pt x="1989" y="1009"/>
                  </a:cubicBezTo>
                  <a:cubicBezTo>
                    <a:pt x="2073" y="843"/>
                    <a:pt x="2120" y="676"/>
                    <a:pt x="2120" y="497"/>
                  </a:cubicBezTo>
                  <a:cubicBezTo>
                    <a:pt x="2120" y="474"/>
                    <a:pt x="2108" y="438"/>
                    <a:pt x="2108" y="414"/>
                  </a:cubicBezTo>
                  <a:cubicBezTo>
                    <a:pt x="1802" y="202"/>
                    <a:pt x="1387" y="0"/>
                    <a:pt x="891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4228500" y="-40200"/>
              <a:ext cx="80375" cy="26075"/>
            </a:xfrm>
            <a:custGeom>
              <a:rect b="b" l="l" r="r" t="t"/>
              <a:pathLst>
                <a:path extrusionOk="0" h="1043" w="3215">
                  <a:moveTo>
                    <a:pt x="1466" y="0"/>
                  </a:moveTo>
                  <a:cubicBezTo>
                    <a:pt x="1222" y="0"/>
                    <a:pt x="975" y="51"/>
                    <a:pt x="762" y="149"/>
                  </a:cubicBezTo>
                  <a:cubicBezTo>
                    <a:pt x="596" y="209"/>
                    <a:pt x="476" y="316"/>
                    <a:pt x="345" y="387"/>
                  </a:cubicBezTo>
                  <a:cubicBezTo>
                    <a:pt x="215" y="482"/>
                    <a:pt x="107" y="602"/>
                    <a:pt x="0" y="697"/>
                  </a:cubicBezTo>
                  <a:cubicBezTo>
                    <a:pt x="155" y="637"/>
                    <a:pt x="286" y="566"/>
                    <a:pt x="417" y="506"/>
                  </a:cubicBezTo>
                  <a:cubicBezTo>
                    <a:pt x="572" y="459"/>
                    <a:pt x="691" y="399"/>
                    <a:pt x="834" y="375"/>
                  </a:cubicBezTo>
                  <a:cubicBezTo>
                    <a:pt x="1011" y="316"/>
                    <a:pt x="1188" y="294"/>
                    <a:pt x="1360" y="294"/>
                  </a:cubicBezTo>
                  <a:cubicBezTo>
                    <a:pt x="1465" y="294"/>
                    <a:pt x="1568" y="302"/>
                    <a:pt x="1667" y="316"/>
                  </a:cubicBezTo>
                  <a:cubicBezTo>
                    <a:pt x="1953" y="340"/>
                    <a:pt x="2215" y="435"/>
                    <a:pt x="2477" y="566"/>
                  </a:cubicBezTo>
                  <a:cubicBezTo>
                    <a:pt x="2727" y="685"/>
                    <a:pt x="2977" y="852"/>
                    <a:pt x="3215" y="1042"/>
                  </a:cubicBezTo>
                  <a:cubicBezTo>
                    <a:pt x="3072" y="780"/>
                    <a:pt x="2846" y="542"/>
                    <a:pt x="2596" y="375"/>
                  </a:cubicBezTo>
                  <a:cubicBezTo>
                    <a:pt x="2346" y="197"/>
                    <a:pt x="2048" y="66"/>
                    <a:pt x="1715" y="18"/>
                  </a:cubicBezTo>
                  <a:cubicBezTo>
                    <a:pt x="1633" y="6"/>
                    <a:pt x="1550" y="0"/>
                    <a:pt x="1466" y="0"/>
                  </a:cubicBezTo>
                  <a:close/>
                </a:path>
              </a:pathLst>
            </a:custGeom>
            <a:solidFill>
              <a:srgbClr val="44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4471075" y="-16150"/>
              <a:ext cx="54800" cy="60550"/>
            </a:xfrm>
            <a:custGeom>
              <a:rect b="b" l="l" r="r" t="t"/>
              <a:pathLst>
                <a:path extrusionOk="0" h="2422" w="2192">
                  <a:moveTo>
                    <a:pt x="1862" y="0"/>
                  </a:moveTo>
                  <a:cubicBezTo>
                    <a:pt x="1366" y="0"/>
                    <a:pt x="832" y="263"/>
                    <a:pt x="465" y="771"/>
                  </a:cubicBezTo>
                  <a:cubicBezTo>
                    <a:pt x="84" y="1283"/>
                    <a:pt x="1" y="1926"/>
                    <a:pt x="179" y="2414"/>
                  </a:cubicBezTo>
                  <a:cubicBezTo>
                    <a:pt x="228" y="2419"/>
                    <a:pt x="277" y="2422"/>
                    <a:pt x="326" y="2422"/>
                  </a:cubicBezTo>
                  <a:cubicBezTo>
                    <a:pt x="823" y="2422"/>
                    <a:pt x="1359" y="2151"/>
                    <a:pt x="1727" y="1664"/>
                  </a:cubicBezTo>
                  <a:cubicBezTo>
                    <a:pt x="2120" y="1140"/>
                    <a:pt x="2192" y="497"/>
                    <a:pt x="2013" y="9"/>
                  </a:cubicBezTo>
                  <a:cubicBezTo>
                    <a:pt x="1963" y="3"/>
                    <a:pt x="1913" y="0"/>
                    <a:pt x="1862" y="0"/>
                  </a:cubicBezTo>
                  <a:close/>
                </a:path>
              </a:pathLst>
            </a:custGeom>
            <a:solidFill>
              <a:srgbClr val="33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4229675" y="-155575"/>
              <a:ext cx="298875" cy="301550"/>
            </a:xfrm>
            <a:custGeom>
              <a:rect b="b" l="l" r="r" t="t"/>
              <a:pathLst>
                <a:path extrusionOk="0" h="12062" w="11955">
                  <a:moveTo>
                    <a:pt x="4213" y="1"/>
                  </a:moveTo>
                  <a:cubicBezTo>
                    <a:pt x="3831" y="1"/>
                    <a:pt x="1741" y="69"/>
                    <a:pt x="60" y="1502"/>
                  </a:cubicBezTo>
                  <a:cubicBezTo>
                    <a:pt x="1" y="3704"/>
                    <a:pt x="48" y="9360"/>
                    <a:pt x="2037" y="10812"/>
                  </a:cubicBezTo>
                  <a:cubicBezTo>
                    <a:pt x="3472" y="11838"/>
                    <a:pt x="4653" y="12061"/>
                    <a:pt x="5398" y="12061"/>
                  </a:cubicBezTo>
                  <a:cubicBezTo>
                    <a:pt x="5933" y="12061"/>
                    <a:pt x="6244" y="11947"/>
                    <a:pt x="6264" y="11932"/>
                  </a:cubicBezTo>
                  <a:cubicBezTo>
                    <a:pt x="6799" y="11682"/>
                    <a:pt x="7359" y="11372"/>
                    <a:pt x="7788" y="11062"/>
                  </a:cubicBezTo>
                  <a:cubicBezTo>
                    <a:pt x="8454" y="10586"/>
                    <a:pt x="8871" y="9467"/>
                    <a:pt x="9204" y="7693"/>
                  </a:cubicBezTo>
                  <a:cubicBezTo>
                    <a:pt x="9228" y="7705"/>
                    <a:pt x="9240" y="7741"/>
                    <a:pt x="9276" y="7753"/>
                  </a:cubicBezTo>
                  <a:cubicBezTo>
                    <a:pt x="9490" y="7913"/>
                    <a:pt x="9744" y="7990"/>
                    <a:pt x="10007" y="7990"/>
                  </a:cubicBezTo>
                  <a:cubicBezTo>
                    <a:pt x="10507" y="7990"/>
                    <a:pt x="11041" y="7715"/>
                    <a:pt x="11407" y="7217"/>
                  </a:cubicBezTo>
                  <a:cubicBezTo>
                    <a:pt x="11955" y="6467"/>
                    <a:pt x="11895" y="5478"/>
                    <a:pt x="11264" y="5038"/>
                  </a:cubicBezTo>
                  <a:cubicBezTo>
                    <a:pt x="11052" y="4883"/>
                    <a:pt x="10801" y="4808"/>
                    <a:pt x="10542" y="4808"/>
                  </a:cubicBezTo>
                  <a:cubicBezTo>
                    <a:pt x="10207" y="4808"/>
                    <a:pt x="9857" y="4933"/>
                    <a:pt x="9562" y="5169"/>
                  </a:cubicBezTo>
                  <a:cubicBezTo>
                    <a:pt x="9633" y="4526"/>
                    <a:pt x="9693" y="3847"/>
                    <a:pt x="9764" y="3097"/>
                  </a:cubicBezTo>
                  <a:cubicBezTo>
                    <a:pt x="8145" y="113"/>
                    <a:pt x="4825" y="1"/>
                    <a:pt x="4336" y="1"/>
                  </a:cubicBezTo>
                  <a:cubicBezTo>
                    <a:pt x="4296" y="1"/>
                    <a:pt x="4275" y="2"/>
                    <a:pt x="4275" y="2"/>
                  </a:cubicBezTo>
                  <a:cubicBezTo>
                    <a:pt x="4275" y="2"/>
                    <a:pt x="4254" y="1"/>
                    <a:pt x="421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4335650" y="-431050"/>
              <a:ext cx="837025" cy="1002700"/>
            </a:xfrm>
            <a:custGeom>
              <a:rect b="b" l="l" r="r" t="t"/>
              <a:pathLst>
                <a:path extrusionOk="0" h="40108" w="33481">
                  <a:moveTo>
                    <a:pt x="28429" y="0"/>
                  </a:moveTo>
                  <a:cubicBezTo>
                    <a:pt x="28359" y="0"/>
                    <a:pt x="28289" y="6"/>
                    <a:pt x="28218" y="19"/>
                  </a:cubicBezTo>
                  <a:lnTo>
                    <a:pt x="22980" y="960"/>
                  </a:lnTo>
                  <a:cubicBezTo>
                    <a:pt x="22348" y="1079"/>
                    <a:pt x="21908" y="1686"/>
                    <a:pt x="22015" y="2329"/>
                  </a:cubicBezTo>
                  <a:lnTo>
                    <a:pt x="25051" y="21391"/>
                  </a:lnTo>
                  <a:lnTo>
                    <a:pt x="12716" y="24641"/>
                  </a:lnTo>
                  <a:cubicBezTo>
                    <a:pt x="12253" y="24616"/>
                    <a:pt x="11774" y="24605"/>
                    <a:pt x="11284" y="24605"/>
                  </a:cubicBezTo>
                  <a:cubicBezTo>
                    <a:pt x="6185" y="24605"/>
                    <a:pt x="0" y="25844"/>
                    <a:pt x="0" y="25844"/>
                  </a:cubicBezTo>
                  <a:lnTo>
                    <a:pt x="0" y="40108"/>
                  </a:lnTo>
                  <a:lnTo>
                    <a:pt x="9787" y="40108"/>
                  </a:lnTo>
                  <a:cubicBezTo>
                    <a:pt x="11240" y="35488"/>
                    <a:pt x="13609" y="33940"/>
                    <a:pt x="13609" y="33940"/>
                  </a:cubicBezTo>
                  <a:lnTo>
                    <a:pt x="29730" y="29082"/>
                  </a:lnTo>
                  <a:cubicBezTo>
                    <a:pt x="32028" y="28404"/>
                    <a:pt x="33481" y="26106"/>
                    <a:pt x="33100" y="23725"/>
                  </a:cubicBezTo>
                  <a:lnTo>
                    <a:pt x="29623" y="1019"/>
                  </a:lnTo>
                  <a:cubicBezTo>
                    <a:pt x="29528" y="424"/>
                    <a:pt x="29005" y="0"/>
                    <a:pt x="28429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4902100" y="-306450"/>
              <a:ext cx="189325" cy="33650"/>
            </a:xfrm>
            <a:custGeom>
              <a:rect b="b" l="l" r="r" t="t"/>
              <a:pathLst>
                <a:path extrusionOk="0" fill="none" h="1346" w="7573">
                  <a:moveTo>
                    <a:pt x="0" y="1346"/>
                  </a:moveTo>
                  <a:lnTo>
                    <a:pt x="7572" y="0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4979475" y="-419275"/>
              <a:ext cx="24425" cy="128325"/>
            </a:xfrm>
            <a:custGeom>
              <a:rect b="b" l="l" r="r" t="t"/>
              <a:pathLst>
                <a:path extrusionOk="0" fill="none" h="5133" w="977">
                  <a:moveTo>
                    <a:pt x="1" y="1"/>
                  </a:moveTo>
                  <a:lnTo>
                    <a:pt x="977" y="5132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4935725" y="-411525"/>
              <a:ext cx="15500" cy="129800"/>
            </a:xfrm>
            <a:custGeom>
              <a:rect b="b" l="l" r="r" t="t"/>
              <a:pathLst>
                <a:path extrusionOk="0" fill="none" h="5192" w="620">
                  <a:moveTo>
                    <a:pt x="0" y="0"/>
                  </a:moveTo>
                  <a:lnTo>
                    <a:pt x="620" y="5191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4843150" y="111750"/>
              <a:ext cx="89025" cy="255400"/>
            </a:xfrm>
            <a:custGeom>
              <a:rect b="b" l="l" r="r" t="t"/>
              <a:pathLst>
                <a:path extrusionOk="0" h="10216" w="3561">
                  <a:moveTo>
                    <a:pt x="3561" y="0"/>
                  </a:moveTo>
                  <a:lnTo>
                    <a:pt x="1" y="929"/>
                  </a:lnTo>
                  <a:lnTo>
                    <a:pt x="1" y="10216"/>
                  </a:lnTo>
                  <a:lnTo>
                    <a:pt x="3561" y="9144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5024725" y="-427300"/>
              <a:ext cx="23250" cy="128600"/>
            </a:xfrm>
            <a:custGeom>
              <a:rect b="b" l="l" r="r" t="t"/>
              <a:pathLst>
                <a:path extrusionOk="0" fill="none" h="5144" w="930">
                  <a:moveTo>
                    <a:pt x="0" y="0"/>
                  </a:moveTo>
                  <a:lnTo>
                    <a:pt x="929" y="5144"/>
                  </a:ln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4972325" y="-293950"/>
              <a:ext cx="52425" cy="122050"/>
            </a:xfrm>
            <a:custGeom>
              <a:rect b="b" l="l" r="r" t="t"/>
              <a:pathLst>
                <a:path extrusionOk="0" fill="none" h="4882" w="2097">
                  <a:moveTo>
                    <a:pt x="1977" y="0"/>
                  </a:moveTo>
                  <a:cubicBezTo>
                    <a:pt x="1977" y="0"/>
                    <a:pt x="2096" y="2060"/>
                    <a:pt x="1" y="2620"/>
                  </a:cubicBezTo>
                  <a:cubicBezTo>
                    <a:pt x="227" y="4441"/>
                    <a:pt x="406" y="4882"/>
                    <a:pt x="406" y="488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5016400" y="122750"/>
              <a:ext cx="156275" cy="183100"/>
            </a:xfrm>
            <a:custGeom>
              <a:rect b="b" l="l" r="r" t="t"/>
              <a:pathLst>
                <a:path extrusionOk="0" fill="none" h="7324" w="6251">
                  <a:moveTo>
                    <a:pt x="0" y="4287"/>
                  </a:moveTo>
                  <a:cubicBezTo>
                    <a:pt x="0" y="5478"/>
                    <a:pt x="488" y="6549"/>
                    <a:pt x="1262" y="7323"/>
                  </a:cubicBezTo>
                  <a:lnTo>
                    <a:pt x="2500" y="6954"/>
                  </a:lnTo>
                  <a:cubicBezTo>
                    <a:pt x="4798" y="6252"/>
                    <a:pt x="6251" y="3978"/>
                    <a:pt x="5870" y="1596"/>
                  </a:cubicBezTo>
                  <a:lnTo>
                    <a:pt x="5667" y="251"/>
                  </a:lnTo>
                  <a:cubicBezTo>
                    <a:pt x="5239" y="108"/>
                    <a:pt x="4763" y="13"/>
                    <a:pt x="4262" y="13"/>
                  </a:cubicBezTo>
                  <a:cubicBezTo>
                    <a:pt x="1917" y="1"/>
                    <a:pt x="0" y="1918"/>
                    <a:pt x="0" y="428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4894350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46" y="0"/>
                  </a:moveTo>
                  <a:cubicBezTo>
                    <a:pt x="1048" y="0"/>
                    <a:pt x="0" y="1060"/>
                    <a:pt x="0" y="2358"/>
                  </a:cubicBezTo>
                  <a:lnTo>
                    <a:pt x="0" y="20801"/>
                  </a:lnTo>
                  <a:cubicBezTo>
                    <a:pt x="0" y="22086"/>
                    <a:pt x="1048" y="23146"/>
                    <a:pt x="2346" y="23146"/>
                  </a:cubicBezTo>
                  <a:lnTo>
                    <a:pt x="9490" y="23146"/>
                  </a:lnTo>
                  <a:cubicBezTo>
                    <a:pt x="10788" y="23146"/>
                    <a:pt x="11847" y="22098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88" y="0"/>
                    <a:pt x="9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49449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989" y="0"/>
                  </a:moveTo>
                  <a:cubicBezTo>
                    <a:pt x="441" y="0"/>
                    <a:pt x="1" y="453"/>
                    <a:pt x="1" y="1000"/>
                  </a:cubicBezTo>
                  <a:cubicBezTo>
                    <a:pt x="1" y="1548"/>
                    <a:pt x="441" y="2000"/>
                    <a:pt x="989" y="2000"/>
                  </a:cubicBezTo>
                  <a:lnTo>
                    <a:pt x="7109" y="2000"/>
                  </a:lnTo>
                  <a:cubicBezTo>
                    <a:pt x="7656" y="2000"/>
                    <a:pt x="8109" y="1548"/>
                    <a:pt x="8109" y="1000"/>
                  </a:cubicBezTo>
                  <a:cubicBezTo>
                    <a:pt x="8109" y="453"/>
                    <a:pt x="7656" y="0"/>
                    <a:pt x="7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49449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989" y="0"/>
                  </a:moveTo>
                  <a:cubicBezTo>
                    <a:pt x="441" y="0"/>
                    <a:pt x="1" y="441"/>
                    <a:pt x="1" y="1000"/>
                  </a:cubicBezTo>
                  <a:cubicBezTo>
                    <a:pt x="1" y="1548"/>
                    <a:pt x="441" y="1989"/>
                    <a:pt x="989" y="1989"/>
                  </a:cubicBezTo>
                  <a:lnTo>
                    <a:pt x="7109" y="1989"/>
                  </a:lnTo>
                  <a:cubicBezTo>
                    <a:pt x="7656" y="1989"/>
                    <a:pt x="8109" y="1536"/>
                    <a:pt x="8109" y="1000"/>
                  </a:cubicBezTo>
                  <a:cubicBezTo>
                    <a:pt x="8109" y="441"/>
                    <a:pt x="7656" y="0"/>
                    <a:pt x="7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5023225" y="-5525"/>
              <a:ext cx="45575" cy="327150"/>
            </a:xfrm>
            <a:custGeom>
              <a:rect b="b" l="l" r="r" t="t"/>
              <a:pathLst>
                <a:path extrusionOk="0" h="13086" w="1823">
                  <a:moveTo>
                    <a:pt x="1" y="0"/>
                  </a:moveTo>
                  <a:lnTo>
                    <a:pt x="1" y="13085"/>
                  </a:lnTo>
                  <a:lnTo>
                    <a:pt x="1823" y="1308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4043650" y="184225"/>
              <a:ext cx="584025" cy="907425"/>
            </a:xfrm>
            <a:custGeom>
              <a:rect b="b" l="l" r="r" t="t"/>
              <a:pathLst>
                <a:path extrusionOk="0" h="36297" w="23361">
                  <a:moveTo>
                    <a:pt x="5960" y="0"/>
                  </a:moveTo>
                  <a:cubicBezTo>
                    <a:pt x="5770" y="0"/>
                    <a:pt x="5656" y="30"/>
                    <a:pt x="5656" y="30"/>
                  </a:cubicBezTo>
                  <a:cubicBezTo>
                    <a:pt x="5656" y="30"/>
                    <a:pt x="4084" y="14330"/>
                    <a:pt x="905" y="15925"/>
                  </a:cubicBezTo>
                  <a:cubicBezTo>
                    <a:pt x="1358" y="25569"/>
                    <a:pt x="0" y="33011"/>
                    <a:pt x="0" y="33011"/>
                  </a:cubicBezTo>
                  <a:cubicBezTo>
                    <a:pt x="0" y="33011"/>
                    <a:pt x="3858" y="36297"/>
                    <a:pt x="11680" y="36297"/>
                  </a:cubicBezTo>
                  <a:cubicBezTo>
                    <a:pt x="19515" y="36297"/>
                    <a:pt x="23360" y="33011"/>
                    <a:pt x="23360" y="33011"/>
                  </a:cubicBezTo>
                  <a:cubicBezTo>
                    <a:pt x="23360" y="33011"/>
                    <a:pt x="22015" y="25557"/>
                    <a:pt x="22456" y="15925"/>
                  </a:cubicBezTo>
                  <a:cubicBezTo>
                    <a:pt x="19289" y="14330"/>
                    <a:pt x="17717" y="30"/>
                    <a:pt x="17717" y="30"/>
                  </a:cubicBezTo>
                  <a:cubicBezTo>
                    <a:pt x="17717" y="30"/>
                    <a:pt x="17603" y="0"/>
                    <a:pt x="17413" y="0"/>
                  </a:cubicBezTo>
                  <a:cubicBezTo>
                    <a:pt x="17096" y="0"/>
                    <a:pt x="16568" y="84"/>
                    <a:pt x="16002" y="530"/>
                  </a:cubicBezTo>
                  <a:cubicBezTo>
                    <a:pt x="16705" y="4317"/>
                    <a:pt x="15645" y="6460"/>
                    <a:pt x="14395" y="7662"/>
                  </a:cubicBezTo>
                  <a:cubicBezTo>
                    <a:pt x="13633" y="8388"/>
                    <a:pt x="12663" y="8752"/>
                    <a:pt x="11691" y="8752"/>
                  </a:cubicBezTo>
                  <a:cubicBezTo>
                    <a:pt x="10719" y="8752"/>
                    <a:pt x="9746" y="8388"/>
                    <a:pt x="8978" y="7662"/>
                  </a:cubicBezTo>
                  <a:cubicBezTo>
                    <a:pt x="7728" y="6460"/>
                    <a:pt x="6668" y="4317"/>
                    <a:pt x="7370" y="530"/>
                  </a:cubicBezTo>
                  <a:cubicBezTo>
                    <a:pt x="6805" y="84"/>
                    <a:pt x="6276" y="0"/>
                    <a:pt x="5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4043650" y="970475"/>
              <a:ext cx="584325" cy="121175"/>
            </a:xfrm>
            <a:custGeom>
              <a:rect b="b" l="l" r="r" t="t"/>
              <a:pathLst>
                <a:path extrusionOk="0" h="4847" w="23373">
                  <a:moveTo>
                    <a:pt x="239" y="1"/>
                  </a:moveTo>
                  <a:cubicBezTo>
                    <a:pt x="108" y="989"/>
                    <a:pt x="0" y="1561"/>
                    <a:pt x="0" y="1561"/>
                  </a:cubicBezTo>
                  <a:cubicBezTo>
                    <a:pt x="0" y="1561"/>
                    <a:pt x="3858" y="4847"/>
                    <a:pt x="11680" y="4847"/>
                  </a:cubicBezTo>
                  <a:cubicBezTo>
                    <a:pt x="19515" y="4847"/>
                    <a:pt x="23372" y="1561"/>
                    <a:pt x="23372" y="1561"/>
                  </a:cubicBezTo>
                  <a:cubicBezTo>
                    <a:pt x="23372" y="1561"/>
                    <a:pt x="23265" y="1013"/>
                    <a:pt x="23134" y="13"/>
                  </a:cubicBezTo>
                  <a:cubicBezTo>
                    <a:pt x="19294" y="1776"/>
                    <a:pt x="15474" y="2364"/>
                    <a:pt x="12086" y="2364"/>
                  </a:cubicBezTo>
                  <a:cubicBezTo>
                    <a:pt x="5294" y="2364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4066875" y="184975"/>
              <a:ext cx="118475" cy="397400"/>
            </a:xfrm>
            <a:custGeom>
              <a:rect b="b" l="l" r="r" t="t"/>
              <a:pathLst>
                <a:path extrusionOk="0" fill="none" h="15896" w="4739">
                  <a:moveTo>
                    <a:pt x="4739" y="0"/>
                  </a:moveTo>
                  <a:cubicBezTo>
                    <a:pt x="4739" y="0"/>
                    <a:pt x="3048" y="14764"/>
                    <a:pt x="0" y="1589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4486550" y="184975"/>
              <a:ext cx="118500" cy="397400"/>
            </a:xfrm>
            <a:custGeom>
              <a:rect b="b" l="l" r="r" t="t"/>
              <a:pathLst>
                <a:path extrusionOk="0" fill="none" h="15896" w="4740">
                  <a:moveTo>
                    <a:pt x="1" y="0"/>
                  </a:moveTo>
                  <a:cubicBezTo>
                    <a:pt x="1" y="0"/>
                    <a:pt x="1692" y="14764"/>
                    <a:pt x="4740" y="1589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4336250" y="357900"/>
              <a:ext cx="25" cy="44975"/>
            </a:xfrm>
            <a:custGeom>
              <a:rect b="b" l="l" r="r" t="t"/>
              <a:pathLst>
                <a:path extrusionOk="0" fill="none" h="1799" w="1">
                  <a:moveTo>
                    <a:pt x="0" y="1799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4316300" y="250750"/>
              <a:ext cx="47350" cy="39025"/>
            </a:xfrm>
            <a:custGeom>
              <a:rect b="b" l="l" r="r" t="t"/>
              <a:pathLst>
                <a:path extrusionOk="0" h="1561" w="1894">
                  <a:moveTo>
                    <a:pt x="1" y="1"/>
                  </a:moveTo>
                  <a:cubicBezTo>
                    <a:pt x="1" y="1"/>
                    <a:pt x="536" y="1560"/>
                    <a:pt x="953" y="1560"/>
                  </a:cubicBezTo>
                  <a:cubicBezTo>
                    <a:pt x="1358" y="1560"/>
                    <a:pt x="1894" y="1"/>
                    <a:pt x="1894" y="1"/>
                  </a:cubicBezTo>
                  <a:close/>
                </a:path>
              </a:pathLst>
            </a:custGeom>
            <a:solidFill>
              <a:srgbClr val="662C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4178475" y="187650"/>
              <a:ext cx="312575" cy="236950"/>
            </a:xfrm>
            <a:custGeom>
              <a:rect b="b" l="l" r="r" t="t"/>
              <a:pathLst>
                <a:path extrusionOk="0" h="9478" w="12503">
                  <a:moveTo>
                    <a:pt x="1275" y="0"/>
                  </a:moveTo>
                  <a:lnTo>
                    <a:pt x="1275" y="0"/>
                  </a:lnTo>
                  <a:cubicBezTo>
                    <a:pt x="846" y="2322"/>
                    <a:pt x="1" y="9478"/>
                    <a:pt x="6276" y="9478"/>
                  </a:cubicBezTo>
                  <a:cubicBezTo>
                    <a:pt x="12503" y="9478"/>
                    <a:pt x="11693" y="2358"/>
                    <a:pt x="11264" y="12"/>
                  </a:cubicBezTo>
                  <a:lnTo>
                    <a:pt x="11264" y="12"/>
                  </a:lnTo>
                  <a:cubicBezTo>
                    <a:pt x="11050" y="84"/>
                    <a:pt x="10848" y="215"/>
                    <a:pt x="10621" y="393"/>
                  </a:cubicBezTo>
                  <a:cubicBezTo>
                    <a:pt x="11324" y="4180"/>
                    <a:pt x="10264" y="6323"/>
                    <a:pt x="9014" y="7525"/>
                  </a:cubicBezTo>
                  <a:cubicBezTo>
                    <a:pt x="8258" y="8257"/>
                    <a:pt x="7288" y="8624"/>
                    <a:pt x="6314" y="8624"/>
                  </a:cubicBezTo>
                  <a:cubicBezTo>
                    <a:pt x="5341" y="8624"/>
                    <a:pt x="4365" y="8257"/>
                    <a:pt x="3597" y="7525"/>
                  </a:cubicBezTo>
                  <a:cubicBezTo>
                    <a:pt x="2346" y="6323"/>
                    <a:pt x="1287" y="4180"/>
                    <a:pt x="1989" y="393"/>
                  </a:cubicBezTo>
                  <a:cubicBezTo>
                    <a:pt x="1739" y="203"/>
                    <a:pt x="1501" y="72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4223725" y="2194750"/>
              <a:ext cx="220000" cy="59250"/>
            </a:xfrm>
            <a:custGeom>
              <a:rect b="b" l="l" r="r" t="t"/>
              <a:pathLst>
                <a:path extrusionOk="0" h="2370" w="8800">
                  <a:moveTo>
                    <a:pt x="1" y="0"/>
                  </a:moveTo>
                  <a:lnTo>
                    <a:pt x="1" y="2369"/>
                  </a:lnTo>
                  <a:lnTo>
                    <a:pt x="8799" y="2369"/>
                  </a:lnTo>
                  <a:lnTo>
                    <a:pt x="8799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4083825" y="576675"/>
              <a:ext cx="440325" cy="130400"/>
            </a:xfrm>
            <a:custGeom>
              <a:rect b="b" l="l" r="r" t="t"/>
              <a:pathLst>
                <a:path extrusionOk="0" h="5216" w="17613">
                  <a:moveTo>
                    <a:pt x="17610" y="1"/>
                  </a:moveTo>
                  <a:lnTo>
                    <a:pt x="17610" y="1"/>
                  </a:lnTo>
                  <a:cubicBezTo>
                    <a:pt x="17610" y="1"/>
                    <a:pt x="17597" y="63"/>
                    <a:pt x="17554" y="171"/>
                  </a:cubicBezTo>
                  <a:lnTo>
                    <a:pt x="17554" y="171"/>
                  </a:lnTo>
                  <a:cubicBezTo>
                    <a:pt x="17612" y="64"/>
                    <a:pt x="17610" y="1"/>
                    <a:pt x="17610" y="1"/>
                  </a:cubicBezTo>
                  <a:close/>
                  <a:moveTo>
                    <a:pt x="17554" y="171"/>
                  </a:moveTo>
                  <a:cubicBezTo>
                    <a:pt x="17308" y="615"/>
                    <a:pt x="15997" y="1811"/>
                    <a:pt x="9002" y="2263"/>
                  </a:cubicBezTo>
                  <a:cubicBezTo>
                    <a:pt x="334" y="2835"/>
                    <a:pt x="1" y="5216"/>
                    <a:pt x="1" y="5216"/>
                  </a:cubicBezTo>
                  <a:cubicBezTo>
                    <a:pt x="1" y="5216"/>
                    <a:pt x="5240" y="4120"/>
                    <a:pt x="10097" y="3620"/>
                  </a:cubicBezTo>
                  <a:cubicBezTo>
                    <a:pt x="15995" y="3010"/>
                    <a:pt x="17299" y="802"/>
                    <a:pt x="17554" y="17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15"/>
            <p:cNvSpPr/>
            <p:nvPr/>
          </p:nvSpPr>
          <p:spPr>
            <a:xfrm>
              <a:off x="4065675" y="763625"/>
              <a:ext cx="540275" cy="64000"/>
            </a:xfrm>
            <a:custGeom>
              <a:rect b="b" l="l" r="r" t="t"/>
              <a:pathLst>
                <a:path extrusionOk="0" h="2560" w="21611">
                  <a:moveTo>
                    <a:pt x="21551" y="0"/>
                  </a:moveTo>
                  <a:cubicBezTo>
                    <a:pt x="19104" y="511"/>
                    <a:pt x="15086" y="1152"/>
                    <a:pt x="10366" y="1152"/>
                  </a:cubicBezTo>
                  <a:cubicBezTo>
                    <a:pt x="7163" y="1152"/>
                    <a:pt x="3637" y="857"/>
                    <a:pt x="60" y="24"/>
                  </a:cubicBezTo>
                  <a:cubicBezTo>
                    <a:pt x="48" y="500"/>
                    <a:pt x="12" y="964"/>
                    <a:pt x="0" y="1417"/>
                  </a:cubicBezTo>
                  <a:cubicBezTo>
                    <a:pt x="3656" y="2262"/>
                    <a:pt x="7216" y="2560"/>
                    <a:pt x="10442" y="2560"/>
                  </a:cubicBezTo>
                  <a:cubicBezTo>
                    <a:pt x="15121" y="2560"/>
                    <a:pt x="19098" y="1929"/>
                    <a:pt x="21610" y="1405"/>
                  </a:cubicBezTo>
                  <a:cubicBezTo>
                    <a:pt x="21575" y="953"/>
                    <a:pt x="21563" y="488"/>
                    <a:pt x="21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15"/>
            <p:cNvSpPr/>
            <p:nvPr/>
          </p:nvSpPr>
          <p:spPr>
            <a:xfrm>
              <a:off x="3845400" y="2161400"/>
              <a:ext cx="156900" cy="25"/>
            </a:xfrm>
            <a:custGeom>
              <a:rect b="b" l="l" r="r" t="t"/>
              <a:pathLst>
                <a:path extrusionOk="0" fill="none" h="1" w="6276">
                  <a:moveTo>
                    <a:pt x="6275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4669625" y="2161400"/>
              <a:ext cx="156875" cy="25"/>
            </a:xfrm>
            <a:custGeom>
              <a:rect b="b" l="l" r="r" t="t"/>
              <a:pathLst>
                <a:path extrusionOk="0" fill="none" h="1" w="6275">
                  <a:moveTo>
                    <a:pt x="6275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15"/>
            <p:cNvSpPr/>
            <p:nvPr/>
          </p:nvSpPr>
          <p:spPr>
            <a:xfrm>
              <a:off x="4301725" y="2065250"/>
              <a:ext cx="64000" cy="102425"/>
            </a:xfrm>
            <a:custGeom>
              <a:rect b="b" l="l" r="r" t="t"/>
              <a:pathLst>
                <a:path extrusionOk="0" h="4097" w="2560">
                  <a:moveTo>
                    <a:pt x="0" y="1"/>
                  </a:moveTo>
                  <a:lnTo>
                    <a:pt x="0" y="4097"/>
                  </a:lnTo>
                  <a:lnTo>
                    <a:pt x="2560" y="4097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8" name="Google Shape;2228;p15"/>
          <p:cNvGrpSpPr/>
          <p:nvPr/>
        </p:nvGrpSpPr>
        <p:grpSpPr>
          <a:xfrm>
            <a:off x="5130425" y="4203088"/>
            <a:ext cx="668150" cy="465100"/>
            <a:chOff x="578100" y="3998000"/>
            <a:chExt cx="668150" cy="465100"/>
          </a:xfrm>
        </p:grpSpPr>
        <p:sp>
          <p:nvSpPr>
            <p:cNvPr id="2229" name="Google Shape;2229;p15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15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15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15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15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15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15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15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15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15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15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15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1" name="Google Shape;2241;p15"/>
          <p:cNvGrpSpPr/>
          <p:nvPr/>
        </p:nvGrpSpPr>
        <p:grpSpPr>
          <a:xfrm>
            <a:off x="7921525" y="4139600"/>
            <a:ext cx="721875" cy="316725"/>
            <a:chOff x="3814500" y="4062200"/>
            <a:chExt cx="721875" cy="316725"/>
          </a:xfrm>
        </p:grpSpPr>
        <p:sp>
          <p:nvSpPr>
            <p:cNvPr id="2242" name="Google Shape;2242;p15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5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5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15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15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5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15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15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15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15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15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3" name="Google Shape;2253;p15"/>
          <p:cNvGrpSpPr/>
          <p:nvPr/>
        </p:nvGrpSpPr>
        <p:grpSpPr>
          <a:xfrm>
            <a:off x="6301007" y="547148"/>
            <a:ext cx="1118640" cy="309161"/>
            <a:chOff x="442475" y="1464800"/>
            <a:chExt cx="1003175" cy="277250"/>
          </a:xfrm>
        </p:grpSpPr>
        <p:sp>
          <p:nvSpPr>
            <p:cNvPr id="2254" name="Google Shape;2254;p15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15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15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15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15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5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5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1" name="Google Shape;2261;p15"/>
          <p:cNvGrpSpPr/>
          <p:nvPr/>
        </p:nvGrpSpPr>
        <p:grpSpPr>
          <a:xfrm rot="5400000">
            <a:off x="791391" y="4069944"/>
            <a:ext cx="81291" cy="986668"/>
            <a:chOff x="452325" y="2475625"/>
            <a:chExt cx="72900" cy="884825"/>
          </a:xfrm>
        </p:grpSpPr>
        <p:sp>
          <p:nvSpPr>
            <p:cNvPr id="2262" name="Google Shape;2262;p15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5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15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15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15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15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15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15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16"/>
          <p:cNvSpPr txBox="1"/>
          <p:nvPr>
            <p:ph idx="1" type="body"/>
          </p:nvPr>
        </p:nvSpPr>
        <p:spPr>
          <a:xfrm>
            <a:off x="720000" y="1187600"/>
            <a:ext cx="38520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400">
                <a:solidFill>
                  <a:schemeClr val="accent4"/>
                </a:solidFill>
                <a:latin typeface="Alata"/>
                <a:ea typeface="Alata"/>
                <a:cs typeface="Alata"/>
                <a:sym typeface="Alata"/>
              </a:rPr>
              <a:t>DO YOU HAVE ANY QUESTIONS?</a:t>
            </a:r>
            <a:endParaRPr b="1" sz="2400">
              <a:solidFill>
                <a:schemeClr val="accent4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275" name="Google Shape;227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THANKS!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2276" name="Google Shape;2276;p16"/>
          <p:cNvGrpSpPr/>
          <p:nvPr/>
        </p:nvGrpSpPr>
        <p:grpSpPr>
          <a:xfrm>
            <a:off x="6231116" y="1419945"/>
            <a:ext cx="2323483" cy="2881009"/>
            <a:chOff x="5137225" y="2264825"/>
            <a:chExt cx="2565400" cy="3180975"/>
          </a:xfrm>
        </p:grpSpPr>
        <p:sp>
          <p:nvSpPr>
            <p:cNvPr id="2277" name="Google Shape;2277;p16"/>
            <p:cNvSpPr/>
            <p:nvPr/>
          </p:nvSpPr>
          <p:spPr>
            <a:xfrm>
              <a:off x="5166525" y="2264825"/>
              <a:ext cx="160050" cy="79375"/>
            </a:xfrm>
            <a:custGeom>
              <a:rect b="b" l="l" r="r" t="t"/>
              <a:pathLst>
                <a:path extrusionOk="0" fill="none" h="3175" w="6402">
                  <a:moveTo>
                    <a:pt x="0" y="3174"/>
                  </a:moveTo>
                  <a:lnTo>
                    <a:pt x="3201" y="1"/>
                  </a:lnTo>
                  <a:lnTo>
                    <a:pt x="6402" y="3174"/>
                  </a:lnTo>
                </a:path>
              </a:pathLst>
            </a:custGeom>
            <a:noFill/>
            <a:ln cap="flat" cmpd="sng" w="12200">
              <a:solidFill>
                <a:schemeClr val="l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5166525" y="2346875"/>
              <a:ext cx="160050" cy="80725"/>
            </a:xfrm>
            <a:custGeom>
              <a:rect b="b" l="l" r="r" t="t"/>
              <a:pathLst>
                <a:path extrusionOk="0" fill="none" h="3229" w="6402">
                  <a:moveTo>
                    <a:pt x="0" y="3229"/>
                  </a:moveTo>
                  <a:lnTo>
                    <a:pt x="3201" y="1"/>
                  </a:lnTo>
                  <a:lnTo>
                    <a:pt x="6402" y="3229"/>
                  </a:lnTo>
                </a:path>
              </a:pathLst>
            </a:custGeom>
            <a:noFill/>
            <a:ln cap="flat" cmpd="sng" w="12200">
              <a:solidFill>
                <a:schemeClr val="l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6"/>
            <p:cNvSpPr/>
            <p:nvPr/>
          </p:nvSpPr>
          <p:spPr>
            <a:xfrm>
              <a:off x="5166525" y="2429600"/>
              <a:ext cx="160050" cy="80725"/>
            </a:xfrm>
            <a:custGeom>
              <a:rect b="b" l="l" r="r" t="t"/>
              <a:pathLst>
                <a:path extrusionOk="0" fill="none" h="3229" w="6402">
                  <a:moveTo>
                    <a:pt x="0" y="3229"/>
                  </a:moveTo>
                  <a:lnTo>
                    <a:pt x="3201" y="1"/>
                  </a:lnTo>
                  <a:lnTo>
                    <a:pt x="6402" y="3229"/>
                  </a:lnTo>
                </a:path>
              </a:pathLst>
            </a:custGeom>
            <a:noFill/>
            <a:ln cap="flat" cmpd="sng" w="12200">
              <a:solidFill>
                <a:schemeClr val="l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6"/>
            <p:cNvSpPr/>
            <p:nvPr/>
          </p:nvSpPr>
          <p:spPr>
            <a:xfrm>
              <a:off x="5166525" y="2513025"/>
              <a:ext cx="160050" cy="80025"/>
            </a:xfrm>
            <a:custGeom>
              <a:rect b="b" l="l" r="r" t="t"/>
              <a:pathLst>
                <a:path extrusionOk="0" fill="none" h="3201" w="6402">
                  <a:moveTo>
                    <a:pt x="0" y="3201"/>
                  </a:moveTo>
                  <a:lnTo>
                    <a:pt x="3201" y="0"/>
                  </a:lnTo>
                  <a:lnTo>
                    <a:pt x="6402" y="3201"/>
                  </a:lnTo>
                </a:path>
              </a:pathLst>
            </a:custGeom>
            <a:noFill/>
            <a:ln cap="flat" cmpd="sng" w="12200">
              <a:solidFill>
                <a:schemeClr val="l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16"/>
            <p:cNvSpPr/>
            <p:nvPr/>
          </p:nvSpPr>
          <p:spPr>
            <a:xfrm>
              <a:off x="5166525" y="2595750"/>
              <a:ext cx="160050" cy="80700"/>
            </a:xfrm>
            <a:custGeom>
              <a:rect b="b" l="l" r="r" t="t"/>
              <a:pathLst>
                <a:path extrusionOk="0" fill="none" h="3228" w="6402">
                  <a:moveTo>
                    <a:pt x="0" y="3228"/>
                  </a:moveTo>
                  <a:lnTo>
                    <a:pt x="3201" y="0"/>
                  </a:lnTo>
                  <a:lnTo>
                    <a:pt x="6402" y="3228"/>
                  </a:lnTo>
                </a:path>
              </a:pathLst>
            </a:custGeom>
            <a:noFill/>
            <a:ln cap="flat" cmpd="sng" w="12200">
              <a:solidFill>
                <a:schemeClr val="l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16"/>
            <p:cNvSpPr/>
            <p:nvPr/>
          </p:nvSpPr>
          <p:spPr>
            <a:xfrm>
              <a:off x="5166525" y="2679150"/>
              <a:ext cx="160050" cy="80725"/>
            </a:xfrm>
            <a:custGeom>
              <a:rect b="b" l="l" r="r" t="t"/>
              <a:pathLst>
                <a:path extrusionOk="0" fill="none" h="3229" w="6402">
                  <a:moveTo>
                    <a:pt x="0" y="3228"/>
                  </a:moveTo>
                  <a:lnTo>
                    <a:pt x="3201" y="0"/>
                  </a:lnTo>
                  <a:lnTo>
                    <a:pt x="6402" y="3228"/>
                  </a:lnTo>
                </a:path>
              </a:pathLst>
            </a:custGeom>
            <a:noFill/>
            <a:ln cap="flat" cmpd="sng" w="12200">
              <a:solidFill>
                <a:schemeClr val="l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6"/>
            <p:cNvSpPr/>
            <p:nvPr/>
          </p:nvSpPr>
          <p:spPr>
            <a:xfrm>
              <a:off x="5166525" y="2761875"/>
              <a:ext cx="160050" cy="80725"/>
            </a:xfrm>
            <a:custGeom>
              <a:rect b="b" l="l" r="r" t="t"/>
              <a:pathLst>
                <a:path extrusionOk="0" fill="none" h="3229" w="6402">
                  <a:moveTo>
                    <a:pt x="0" y="3228"/>
                  </a:moveTo>
                  <a:lnTo>
                    <a:pt x="3201" y="1"/>
                  </a:lnTo>
                  <a:lnTo>
                    <a:pt x="6402" y="3228"/>
                  </a:lnTo>
                </a:path>
              </a:pathLst>
            </a:custGeom>
            <a:noFill/>
            <a:ln cap="flat" cmpd="sng" w="12200">
              <a:solidFill>
                <a:schemeClr val="l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6"/>
            <p:cNvSpPr/>
            <p:nvPr/>
          </p:nvSpPr>
          <p:spPr>
            <a:xfrm>
              <a:off x="5801900" y="2306200"/>
              <a:ext cx="25" cy="269225"/>
            </a:xfrm>
            <a:custGeom>
              <a:rect b="b" l="l" r="r" t="t"/>
              <a:pathLst>
                <a:path extrusionOk="0" fill="none" h="10769" w="1">
                  <a:moveTo>
                    <a:pt x="0" y="0"/>
                  </a:moveTo>
                  <a:lnTo>
                    <a:pt x="0" y="10769"/>
                  </a:lnTo>
                </a:path>
              </a:pathLst>
            </a:custGeom>
            <a:noFill/>
            <a:ln cap="flat" cmpd="sng" w="21700">
              <a:solidFill>
                <a:schemeClr val="l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16"/>
            <p:cNvSpPr/>
            <p:nvPr/>
          </p:nvSpPr>
          <p:spPr>
            <a:xfrm>
              <a:off x="5667625" y="2440450"/>
              <a:ext cx="269250" cy="25"/>
            </a:xfrm>
            <a:custGeom>
              <a:rect b="b" l="l" r="r" t="t"/>
              <a:pathLst>
                <a:path extrusionOk="0" fill="none" h="1" w="10770">
                  <a:moveTo>
                    <a:pt x="10769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21700">
              <a:solidFill>
                <a:schemeClr val="l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16"/>
            <p:cNvSpPr/>
            <p:nvPr/>
          </p:nvSpPr>
          <p:spPr>
            <a:xfrm>
              <a:off x="5375375" y="2773625"/>
              <a:ext cx="394675" cy="702300"/>
            </a:xfrm>
            <a:custGeom>
              <a:rect b="b" l="l" r="r" t="t"/>
              <a:pathLst>
                <a:path extrusionOk="0" h="28092" w="15787">
                  <a:moveTo>
                    <a:pt x="14331" y="1"/>
                  </a:moveTo>
                  <a:cubicBezTo>
                    <a:pt x="14199" y="1"/>
                    <a:pt x="14060" y="88"/>
                    <a:pt x="13915" y="290"/>
                  </a:cubicBezTo>
                  <a:cubicBezTo>
                    <a:pt x="12803" y="1809"/>
                    <a:pt x="12532" y="4440"/>
                    <a:pt x="12532" y="4440"/>
                  </a:cubicBezTo>
                  <a:lnTo>
                    <a:pt x="10633" y="6013"/>
                  </a:lnTo>
                  <a:cubicBezTo>
                    <a:pt x="10633" y="6013"/>
                    <a:pt x="11323" y="2232"/>
                    <a:pt x="10198" y="2232"/>
                  </a:cubicBezTo>
                  <a:cubicBezTo>
                    <a:pt x="10164" y="2232"/>
                    <a:pt x="10128" y="2236"/>
                    <a:pt x="10091" y="2243"/>
                  </a:cubicBezTo>
                  <a:cubicBezTo>
                    <a:pt x="8789" y="2514"/>
                    <a:pt x="7948" y="6935"/>
                    <a:pt x="7948" y="6935"/>
                  </a:cubicBezTo>
                  <a:lnTo>
                    <a:pt x="5832" y="7532"/>
                  </a:lnTo>
                  <a:cubicBezTo>
                    <a:pt x="6038" y="5866"/>
                    <a:pt x="5669" y="5082"/>
                    <a:pt x="5088" y="5082"/>
                  </a:cubicBezTo>
                  <a:cubicBezTo>
                    <a:pt x="4676" y="5082"/>
                    <a:pt x="4157" y="5476"/>
                    <a:pt x="3662" y="6230"/>
                  </a:cubicBezTo>
                  <a:cubicBezTo>
                    <a:pt x="2523" y="8047"/>
                    <a:pt x="1438" y="16591"/>
                    <a:pt x="1221" y="18599"/>
                  </a:cubicBezTo>
                  <a:cubicBezTo>
                    <a:pt x="1031" y="20606"/>
                    <a:pt x="0" y="28092"/>
                    <a:pt x="0" y="28092"/>
                  </a:cubicBezTo>
                  <a:lnTo>
                    <a:pt x="10497" y="22423"/>
                  </a:lnTo>
                  <a:lnTo>
                    <a:pt x="15787" y="3897"/>
                  </a:lnTo>
                  <a:cubicBezTo>
                    <a:pt x="15787" y="3897"/>
                    <a:pt x="15212" y="1"/>
                    <a:pt x="14331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6"/>
            <p:cNvSpPr/>
            <p:nvPr/>
          </p:nvSpPr>
          <p:spPr>
            <a:xfrm>
              <a:off x="6463725" y="2350950"/>
              <a:ext cx="684900" cy="1094475"/>
            </a:xfrm>
            <a:custGeom>
              <a:rect b="b" l="l" r="r" t="t"/>
              <a:pathLst>
                <a:path extrusionOk="0" h="43779" w="27396">
                  <a:moveTo>
                    <a:pt x="4123" y="1"/>
                  </a:moveTo>
                  <a:cubicBezTo>
                    <a:pt x="2279" y="1"/>
                    <a:pt x="814" y="1465"/>
                    <a:pt x="814" y="3283"/>
                  </a:cubicBezTo>
                  <a:cubicBezTo>
                    <a:pt x="814" y="4313"/>
                    <a:pt x="1275" y="5181"/>
                    <a:pt x="1980" y="5805"/>
                  </a:cubicBezTo>
                  <a:lnTo>
                    <a:pt x="0" y="37187"/>
                  </a:lnTo>
                  <a:lnTo>
                    <a:pt x="7948" y="41419"/>
                  </a:lnTo>
                  <a:cubicBezTo>
                    <a:pt x="7948" y="41419"/>
                    <a:pt x="9439" y="41419"/>
                    <a:pt x="11447" y="40985"/>
                  </a:cubicBezTo>
                  <a:cubicBezTo>
                    <a:pt x="11664" y="42558"/>
                    <a:pt x="13020" y="43778"/>
                    <a:pt x="14701" y="43778"/>
                  </a:cubicBezTo>
                  <a:cubicBezTo>
                    <a:pt x="16519" y="43778"/>
                    <a:pt x="17983" y="42314"/>
                    <a:pt x="17983" y="40469"/>
                  </a:cubicBezTo>
                  <a:cubicBezTo>
                    <a:pt x="17983" y="40035"/>
                    <a:pt x="17875" y="39601"/>
                    <a:pt x="17739" y="39222"/>
                  </a:cubicBezTo>
                  <a:lnTo>
                    <a:pt x="17739" y="39222"/>
                  </a:lnTo>
                  <a:cubicBezTo>
                    <a:pt x="17983" y="39303"/>
                    <a:pt x="18228" y="39303"/>
                    <a:pt x="18445" y="39303"/>
                  </a:cubicBezTo>
                  <a:cubicBezTo>
                    <a:pt x="20289" y="39303"/>
                    <a:pt x="21754" y="37838"/>
                    <a:pt x="21754" y="35994"/>
                  </a:cubicBezTo>
                  <a:cubicBezTo>
                    <a:pt x="21754" y="35668"/>
                    <a:pt x="21672" y="35316"/>
                    <a:pt x="21564" y="34990"/>
                  </a:cubicBezTo>
                  <a:lnTo>
                    <a:pt x="21754" y="34990"/>
                  </a:lnTo>
                  <a:cubicBezTo>
                    <a:pt x="23571" y="34990"/>
                    <a:pt x="25036" y="33526"/>
                    <a:pt x="25036" y="31708"/>
                  </a:cubicBezTo>
                  <a:cubicBezTo>
                    <a:pt x="25036" y="31057"/>
                    <a:pt x="24819" y="30461"/>
                    <a:pt x="24520" y="29945"/>
                  </a:cubicBezTo>
                  <a:cubicBezTo>
                    <a:pt x="26121" y="29728"/>
                    <a:pt x="27368" y="28345"/>
                    <a:pt x="27368" y="26690"/>
                  </a:cubicBezTo>
                  <a:cubicBezTo>
                    <a:pt x="27395" y="25714"/>
                    <a:pt x="26934" y="24792"/>
                    <a:pt x="26148" y="24168"/>
                  </a:cubicBezTo>
                  <a:cubicBezTo>
                    <a:pt x="26934" y="23571"/>
                    <a:pt x="27395" y="22649"/>
                    <a:pt x="27395" y="21591"/>
                  </a:cubicBezTo>
                  <a:cubicBezTo>
                    <a:pt x="27395" y="20479"/>
                    <a:pt x="26853" y="19530"/>
                    <a:pt x="26012" y="18933"/>
                  </a:cubicBezTo>
                  <a:cubicBezTo>
                    <a:pt x="26419" y="18390"/>
                    <a:pt x="26663" y="17712"/>
                    <a:pt x="26663" y="16953"/>
                  </a:cubicBezTo>
                  <a:cubicBezTo>
                    <a:pt x="26663" y="15298"/>
                    <a:pt x="25442" y="13942"/>
                    <a:pt x="23842" y="13698"/>
                  </a:cubicBezTo>
                  <a:cubicBezTo>
                    <a:pt x="24005" y="13318"/>
                    <a:pt x="24086" y="12884"/>
                    <a:pt x="24086" y="12450"/>
                  </a:cubicBezTo>
                  <a:cubicBezTo>
                    <a:pt x="24086" y="10796"/>
                    <a:pt x="22866" y="9385"/>
                    <a:pt x="21238" y="9195"/>
                  </a:cubicBezTo>
                  <a:cubicBezTo>
                    <a:pt x="21265" y="9006"/>
                    <a:pt x="21265" y="8843"/>
                    <a:pt x="21265" y="8680"/>
                  </a:cubicBezTo>
                  <a:cubicBezTo>
                    <a:pt x="21265" y="6863"/>
                    <a:pt x="19801" y="5398"/>
                    <a:pt x="17983" y="5398"/>
                  </a:cubicBezTo>
                  <a:cubicBezTo>
                    <a:pt x="17631" y="5398"/>
                    <a:pt x="17332" y="5425"/>
                    <a:pt x="17034" y="5534"/>
                  </a:cubicBezTo>
                  <a:cubicBezTo>
                    <a:pt x="16871" y="3879"/>
                    <a:pt x="15461" y="2550"/>
                    <a:pt x="13752" y="2550"/>
                  </a:cubicBezTo>
                  <a:cubicBezTo>
                    <a:pt x="13210" y="2550"/>
                    <a:pt x="12694" y="2686"/>
                    <a:pt x="12260" y="2903"/>
                  </a:cubicBezTo>
                  <a:cubicBezTo>
                    <a:pt x="11881" y="1492"/>
                    <a:pt x="10579" y="435"/>
                    <a:pt x="9060" y="435"/>
                  </a:cubicBezTo>
                  <a:cubicBezTo>
                    <a:pt x="8192" y="435"/>
                    <a:pt x="7378" y="787"/>
                    <a:pt x="6781" y="1357"/>
                  </a:cubicBezTo>
                  <a:cubicBezTo>
                    <a:pt x="6185" y="543"/>
                    <a:pt x="5235" y="1"/>
                    <a:pt x="4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6"/>
            <p:cNvSpPr/>
            <p:nvPr/>
          </p:nvSpPr>
          <p:spPr>
            <a:xfrm>
              <a:off x="6700375" y="4623250"/>
              <a:ext cx="118700" cy="110550"/>
            </a:xfrm>
            <a:custGeom>
              <a:rect b="b" l="l" r="r" t="t"/>
              <a:pathLst>
                <a:path extrusionOk="0" h="4422" w="4748">
                  <a:moveTo>
                    <a:pt x="1" y="0"/>
                  </a:moveTo>
                  <a:lnTo>
                    <a:pt x="1" y="0"/>
                  </a:lnTo>
                  <a:cubicBezTo>
                    <a:pt x="136" y="3445"/>
                    <a:pt x="1" y="4422"/>
                    <a:pt x="1" y="4422"/>
                  </a:cubicBezTo>
                  <a:lnTo>
                    <a:pt x="4747" y="3065"/>
                  </a:lnTo>
                  <a:cubicBezTo>
                    <a:pt x="4747" y="3065"/>
                    <a:pt x="1221" y="1221"/>
                    <a:pt x="1" y="0"/>
                  </a:cubicBezTo>
                  <a:close/>
                </a:path>
              </a:pathLst>
            </a:custGeom>
            <a:solidFill>
              <a:srgbClr val="6B2F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6"/>
            <p:cNvSpPr/>
            <p:nvPr/>
          </p:nvSpPr>
          <p:spPr>
            <a:xfrm>
              <a:off x="5731375" y="4811475"/>
              <a:ext cx="1059200" cy="634325"/>
            </a:xfrm>
            <a:custGeom>
              <a:rect b="b" l="l" r="r" t="t"/>
              <a:pathLst>
                <a:path extrusionOk="0" h="25373" w="42368">
                  <a:moveTo>
                    <a:pt x="15823" y="0"/>
                  </a:moveTo>
                  <a:cubicBezTo>
                    <a:pt x="11321" y="0"/>
                    <a:pt x="7622" y="402"/>
                    <a:pt x="6293" y="1558"/>
                  </a:cubicBezTo>
                  <a:cubicBezTo>
                    <a:pt x="3445" y="8691"/>
                    <a:pt x="1" y="25373"/>
                    <a:pt x="1" y="25373"/>
                  </a:cubicBezTo>
                  <a:lnTo>
                    <a:pt x="42368" y="25373"/>
                  </a:lnTo>
                  <a:cubicBezTo>
                    <a:pt x="42368" y="14930"/>
                    <a:pt x="40605" y="2100"/>
                    <a:pt x="40605" y="2100"/>
                  </a:cubicBezTo>
                  <a:cubicBezTo>
                    <a:pt x="40605" y="2100"/>
                    <a:pt x="26114" y="0"/>
                    <a:pt x="15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6"/>
            <p:cNvSpPr/>
            <p:nvPr/>
          </p:nvSpPr>
          <p:spPr>
            <a:xfrm>
              <a:off x="5887325" y="3184550"/>
              <a:ext cx="1015150" cy="1723150"/>
            </a:xfrm>
            <a:custGeom>
              <a:rect b="b" l="l" r="r" t="t"/>
              <a:pathLst>
                <a:path extrusionOk="0" h="68926" w="40606">
                  <a:moveTo>
                    <a:pt x="23314" y="1"/>
                  </a:moveTo>
                  <a:cubicBezTo>
                    <a:pt x="21450" y="1"/>
                    <a:pt x="19666" y="724"/>
                    <a:pt x="19666" y="724"/>
                  </a:cubicBezTo>
                  <a:cubicBezTo>
                    <a:pt x="19666" y="724"/>
                    <a:pt x="10769" y="3301"/>
                    <a:pt x="7379" y="3681"/>
                  </a:cubicBezTo>
                  <a:cubicBezTo>
                    <a:pt x="4693" y="16836"/>
                    <a:pt x="3039" y="23915"/>
                    <a:pt x="2117" y="28255"/>
                  </a:cubicBezTo>
                  <a:cubicBezTo>
                    <a:pt x="1194" y="32594"/>
                    <a:pt x="4042" y="38941"/>
                    <a:pt x="6077" y="39104"/>
                  </a:cubicBezTo>
                  <a:cubicBezTo>
                    <a:pt x="5534" y="47214"/>
                    <a:pt x="2496" y="60749"/>
                    <a:pt x="1" y="66635"/>
                  </a:cubicBezTo>
                  <a:cubicBezTo>
                    <a:pt x="5466" y="68297"/>
                    <a:pt x="11996" y="68925"/>
                    <a:pt x="18053" y="68925"/>
                  </a:cubicBezTo>
                  <a:cubicBezTo>
                    <a:pt x="24742" y="68925"/>
                    <a:pt x="30854" y="68160"/>
                    <a:pt x="34313" y="67177"/>
                  </a:cubicBezTo>
                  <a:cubicBezTo>
                    <a:pt x="33418" y="57060"/>
                    <a:pt x="34692" y="38345"/>
                    <a:pt x="36998" y="30072"/>
                  </a:cubicBezTo>
                  <a:cubicBezTo>
                    <a:pt x="35452" y="24186"/>
                    <a:pt x="40605" y="6257"/>
                    <a:pt x="40605" y="6257"/>
                  </a:cubicBezTo>
                  <a:cubicBezTo>
                    <a:pt x="40605" y="6257"/>
                    <a:pt x="28264" y="2406"/>
                    <a:pt x="25959" y="724"/>
                  </a:cubicBezTo>
                  <a:cubicBezTo>
                    <a:pt x="25199" y="182"/>
                    <a:pt x="24247" y="1"/>
                    <a:pt x="23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6"/>
            <p:cNvSpPr/>
            <p:nvPr/>
          </p:nvSpPr>
          <p:spPr>
            <a:xfrm>
              <a:off x="6271825" y="2378075"/>
              <a:ext cx="427225" cy="426475"/>
            </a:xfrm>
            <a:custGeom>
              <a:rect b="b" l="l" r="r" t="t"/>
              <a:pathLst>
                <a:path extrusionOk="0" h="17059" w="17089">
                  <a:moveTo>
                    <a:pt x="8707" y="0"/>
                  </a:moveTo>
                  <a:cubicBezTo>
                    <a:pt x="1845" y="624"/>
                    <a:pt x="0" y="5534"/>
                    <a:pt x="0" y="5534"/>
                  </a:cubicBezTo>
                  <a:lnTo>
                    <a:pt x="12803" y="16356"/>
                  </a:lnTo>
                  <a:cubicBezTo>
                    <a:pt x="12803" y="16356"/>
                    <a:pt x="13401" y="17058"/>
                    <a:pt x="14687" y="17058"/>
                  </a:cubicBezTo>
                  <a:cubicBezTo>
                    <a:pt x="15258" y="17058"/>
                    <a:pt x="15966" y="16919"/>
                    <a:pt x="16817" y="16519"/>
                  </a:cubicBezTo>
                  <a:cubicBezTo>
                    <a:pt x="17088" y="10958"/>
                    <a:pt x="11799" y="299"/>
                    <a:pt x="8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6"/>
            <p:cNvSpPr/>
            <p:nvPr/>
          </p:nvSpPr>
          <p:spPr>
            <a:xfrm>
              <a:off x="6316575" y="2844125"/>
              <a:ext cx="307875" cy="490200"/>
            </a:xfrm>
            <a:custGeom>
              <a:rect b="b" l="l" r="r" t="t"/>
              <a:pathLst>
                <a:path extrusionOk="0" h="19608" w="12315">
                  <a:moveTo>
                    <a:pt x="8552" y="1"/>
                  </a:moveTo>
                  <a:cubicBezTo>
                    <a:pt x="5666" y="1"/>
                    <a:pt x="3364" y="2776"/>
                    <a:pt x="2903" y="5987"/>
                  </a:cubicBezTo>
                  <a:cubicBezTo>
                    <a:pt x="2225" y="10489"/>
                    <a:pt x="0" y="18491"/>
                    <a:pt x="0" y="18491"/>
                  </a:cubicBezTo>
                  <a:cubicBezTo>
                    <a:pt x="0" y="18491"/>
                    <a:pt x="2516" y="19608"/>
                    <a:pt x="5824" y="19608"/>
                  </a:cubicBezTo>
                  <a:cubicBezTo>
                    <a:pt x="7645" y="19608"/>
                    <a:pt x="9705" y="19269"/>
                    <a:pt x="11718" y="18220"/>
                  </a:cubicBezTo>
                  <a:cubicBezTo>
                    <a:pt x="11013" y="11981"/>
                    <a:pt x="12315" y="1566"/>
                    <a:pt x="12315" y="1566"/>
                  </a:cubicBezTo>
                  <a:cubicBezTo>
                    <a:pt x="11020" y="468"/>
                    <a:pt x="9737" y="1"/>
                    <a:pt x="8552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16"/>
            <p:cNvSpPr/>
            <p:nvPr/>
          </p:nvSpPr>
          <p:spPr>
            <a:xfrm>
              <a:off x="6348450" y="2998525"/>
              <a:ext cx="181075" cy="182450"/>
            </a:xfrm>
            <a:custGeom>
              <a:rect b="b" l="l" r="r" t="t"/>
              <a:pathLst>
                <a:path extrusionOk="0" h="7298" w="7243">
                  <a:moveTo>
                    <a:pt x="7242" y="1"/>
                  </a:moveTo>
                  <a:lnTo>
                    <a:pt x="1438" y="679"/>
                  </a:lnTo>
                  <a:cubicBezTo>
                    <a:pt x="1139" y="2686"/>
                    <a:pt x="543" y="5154"/>
                    <a:pt x="0" y="7297"/>
                  </a:cubicBezTo>
                  <a:lnTo>
                    <a:pt x="0" y="7297"/>
                  </a:lnTo>
                  <a:cubicBezTo>
                    <a:pt x="6103" y="4992"/>
                    <a:pt x="7242" y="1"/>
                    <a:pt x="7242" y="1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16"/>
            <p:cNvSpPr/>
            <p:nvPr/>
          </p:nvSpPr>
          <p:spPr>
            <a:xfrm>
              <a:off x="6109075" y="2516000"/>
              <a:ext cx="539800" cy="573825"/>
            </a:xfrm>
            <a:custGeom>
              <a:rect b="b" l="l" r="r" t="t"/>
              <a:pathLst>
                <a:path extrusionOk="0" h="22953" w="21592">
                  <a:moveTo>
                    <a:pt x="7196" y="1"/>
                  </a:moveTo>
                  <a:cubicBezTo>
                    <a:pt x="6971" y="1"/>
                    <a:pt x="6742" y="6"/>
                    <a:pt x="6510" y="17"/>
                  </a:cubicBezTo>
                  <a:cubicBezTo>
                    <a:pt x="6510" y="17"/>
                    <a:pt x="3310" y="6499"/>
                    <a:pt x="1953" y="12548"/>
                  </a:cubicBezTo>
                  <a:cubicBezTo>
                    <a:pt x="597" y="18624"/>
                    <a:pt x="0" y="22801"/>
                    <a:pt x="2713" y="22936"/>
                  </a:cubicBezTo>
                  <a:cubicBezTo>
                    <a:pt x="2913" y="22946"/>
                    <a:pt x="3156" y="22952"/>
                    <a:pt x="3436" y="22952"/>
                  </a:cubicBezTo>
                  <a:cubicBezTo>
                    <a:pt x="6968" y="22952"/>
                    <a:pt x="16401" y="22023"/>
                    <a:pt x="19014" y="16671"/>
                  </a:cubicBezTo>
                  <a:lnTo>
                    <a:pt x="21591" y="10378"/>
                  </a:lnTo>
                  <a:cubicBezTo>
                    <a:pt x="21591" y="10378"/>
                    <a:pt x="17233" y="1"/>
                    <a:pt x="7196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16"/>
            <p:cNvSpPr/>
            <p:nvPr/>
          </p:nvSpPr>
          <p:spPr>
            <a:xfrm>
              <a:off x="6585775" y="2756775"/>
              <a:ext cx="200075" cy="179075"/>
            </a:xfrm>
            <a:custGeom>
              <a:rect b="b" l="l" r="r" t="t"/>
              <a:pathLst>
                <a:path extrusionOk="0" h="7163" w="8003">
                  <a:moveTo>
                    <a:pt x="4632" y="1"/>
                  </a:moveTo>
                  <a:cubicBezTo>
                    <a:pt x="3630" y="1"/>
                    <a:pt x="2556" y="443"/>
                    <a:pt x="1709" y="1290"/>
                  </a:cubicBezTo>
                  <a:cubicBezTo>
                    <a:pt x="218" y="2836"/>
                    <a:pt x="1" y="5060"/>
                    <a:pt x="1275" y="6307"/>
                  </a:cubicBezTo>
                  <a:cubicBezTo>
                    <a:pt x="1828" y="6884"/>
                    <a:pt x="2571" y="7162"/>
                    <a:pt x="3362" y="7162"/>
                  </a:cubicBezTo>
                  <a:cubicBezTo>
                    <a:pt x="4359" y="7162"/>
                    <a:pt x="5431" y="6720"/>
                    <a:pt x="6293" y="5873"/>
                  </a:cubicBezTo>
                  <a:cubicBezTo>
                    <a:pt x="7812" y="4354"/>
                    <a:pt x="8002" y="2103"/>
                    <a:pt x="6727" y="856"/>
                  </a:cubicBezTo>
                  <a:cubicBezTo>
                    <a:pt x="6175" y="279"/>
                    <a:pt x="5426" y="1"/>
                    <a:pt x="4632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16"/>
            <p:cNvSpPr/>
            <p:nvPr/>
          </p:nvSpPr>
          <p:spPr>
            <a:xfrm>
              <a:off x="6608825" y="2808425"/>
              <a:ext cx="165475" cy="126925"/>
            </a:xfrm>
            <a:custGeom>
              <a:rect b="b" l="l" r="r" t="t"/>
              <a:pathLst>
                <a:path extrusionOk="0" h="5077" w="6619">
                  <a:moveTo>
                    <a:pt x="4176" y="0"/>
                  </a:moveTo>
                  <a:cubicBezTo>
                    <a:pt x="3180" y="0"/>
                    <a:pt x="2109" y="427"/>
                    <a:pt x="1248" y="1258"/>
                  </a:cubicBezTo>
                  <a:cubicBezTo>
                    <a:pt x="516" y="2017"/>
                    <a:pt x="109" y="2912"/>
                    <a:pt x="1" y="3807"/>
                  </a:cubicBezTo>
                  <a:cubicBezTo>
                    <a:pt x="109" y="3943"/>
                    <a:pt x="218" y="4106"/>
                    <a:pt x="326" y="4241"/>
                  </a:cubicBezTo>
                  <a:cubicBezTo>
                    <a:pt x="889" y="4804"/>
                    <a:pt x="1637" y="5076"/>
                    <a:pt x="2427" y="5076"/>
                  </a:cubicBezTo>
                  <a:cubicBezTo>
                    <a:pt x="3427" y="5076"/>
                    <a:pt x="4496" y="4641"/>
                    <a:pt x="5344" y="3807"/>
                  </a:cubicBezTo>
                  <a:cubicBezTo>
                    <a:pt x="6104" y="3075"/>
                    <a:pt x="6511" y="2153"/>
                    <a:pt x="6619" y="1258"/>
                  </a:cubicBezTo>
                  <a:cubicBezTo>
                    <a:pt x="6511" y="1122"/>
                    <a:pt x="6402" y="959"/>
                    <a:pt x="6266" y="824"/>
                  </a:cubicBezTo>
                  <a:cubicBezTo>
                    <a:pt x="5713" y="271"/>
                    <a:pt x="4969" y="0"/>
                    <a:pt x="4176" y="0"/>
                  </a:cubicBezTo>
                  <a:close/>
                </a:path>
              </a:pathLst>
            </a:custGeom>
            <a:solidFill>
              <a:srgbClr val="6B2F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16"/>
            <p:cNvSpPr/>
            <p:nvPr/>
          </p:nvSpPr>
          <p:spPr>
            <a:xfrm>
              <a:off x="6163325" y="2744250"/>
              <a:ext cx="96300" cy="153275"/>
            </a:xfrm>
            <a:custGeom>
              <a:rect b="b" l="l" r="r" t="t"/>
              <a:pathLst>
                <a:path extrusionOk="0" fill="none" h="6131" w="3852">
                  <a:moveTo>
                    <a:pt x="2333" y="0"/>
                  </a:moveTo>
                  <a:cubicBezTo>
                    <a:pt x="2333" y="0"/>
                    <a:pt x="326" y="4503"/>
                    <a:pt x="163" y="5317"/>
                  </a:cubicBezTo>
                  <a:cubicBezTo>
                    <a:pt x="0" y="6130"/>
                    <a:pt x="3689" y="5181"/>
                    <a:pt x="3852" y="5100"/>
                  </a:cubicBezTo>
                </a:path>
              </a:pathLst>
            </a:custGeom>
            <a:noFill/>
            <a:ln cap="flat" cmpd="sng" w="9525">
              <a:solidFill>
                <a:srgbClr val="550E18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16"/>
            <p:cNvSpPr/>
            <p:nvPr/>
          </p:nvSpPr>
          <p:spPr>
            <a:xfrm>
              <a:off x="6319275" y="2651000"/>
              <a:ext cx="178375" cy="102775"/>
            </a:xfrm>
            <a:custGeom>
              <a:rect b="b" l="l" r="r" t="t"/>
              <a:pathLst>
                <a:path extrusionOk="0" h="4111" w="7135">
                  <a:moveTo>
                    <a:pt x="3132" y="0"/>
                  </a:moveTo>
                  <a:cubicBezTo>
                    <a:pt x="1841" y="0"/>
                    <a:pt x="464" y="627"/>
                    <a:pt x="1" y="2184"/>
                  </a:cubicBezTo>
                  <a:cubicBezTo>
                    <a:pt x="1" y="2184"/>
                    <a:pt x="1215" y="1733"/>
                    <a:pt x="2632" y="1733"/>
                  </a:cubicBezTo>
                  <a:cubicBezTo>
                    <a:pt x="4081" y="1733"/>
                    <a:pt x="5743" y="2204"/>
                    <a:pt x="6538" y="4110"/>
                  </a:cubicBezTo>
                  <a:cubicBezTo>
                    <a:pt x="7134" y="2266"/>
                    <a:pt x="5643" y="584"/>
                    <a:pt x="4205" y="150"/>
                  </a:cubicBezTo>
                  <a:cubicBezTo>
                    <a:pt x="3871" y="53"/>
                    <a:pt x="3505" y="0"/>
                    <a:pt x="3132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16"/>
            <p:cNvSpPr/>
            <p:nvPr/>
          </p:nvSpPr>
          <p:spPr>
            <a:xfrm>
              <a:off x="6306400" y="2764900"/>
              <a:ext cx="146500" cy="43800"/>
            </a:xfrm>
            <a:custGeom>
              <a:rect b="b" l="l" r="r" t="t"/>
              <a:pathLst>
                <a:path extrusionOk="0" h="1752" w="5860">
                  <a:moveTo>
                    <a:pt x="2406" y="0"/>
                  </a:moveTo>
                  <a:cubicBezTo>
                    <a:pt x="2102" y="0"/>
                    <a:pt x="1797" y="36"/>
                    <a:pt x="1492" y="97"/>
                  </a:cubicBezTo>
                  <a:cubicBezTo>
                    <a:pt x="950" y="205"/>
                    <a:pt x="435" y="395"/>
                    <a:pt x="1" y="748"/>
                  </a:cubicBezTo>
                  <a:cubicBezTo>
                    <a:pt x="311" y="748"/>
                    <a:pt x="612" y="730"/>
                    <a:pt x="904" y="730"/>
                  </a:cubicBezTo>
                  <a:cubicBezTo>
                    <a:pt x="1123" y="730"/>
                    <a:pt x="1337" y="740"/>
                    <a:pt x="1547" y="775"/>
                  </a:cubicBezTo>
                  <a:cubicBezTo>
                    <a:pt x="2062" y="775"/>
                    <a:pt x="2550" y="829"/>
                    <a:pt x="3011" y="910"/>
                  </a:cubicBezTo>
                  <a:cubicBezTo>
                    <a:pt x="3445" y="965"/>
                    <a:pt x="3934" y="1073"/>
                    <a:pt x="4395" y="1236"/>
                  </a:cubicBezTo>
                  <a:cubicBezTo>
                    <a:pt x="4883" y="1371"/>
                    <a:pt x="5344" y="1588"/>
                    <a:pt x="5859" y="1751"/>
                  </a:cubicBezTo>
                  <a:cubicBezTo>
                    <a:pt x="5561" y="1317"/>
                    <a:pt x="5154" y="910"/>
                    <a:pt x="4666" y="639"/>
                  </a:cubicBezTo>
                  <a:cubicBezTo>
                    <a:pt x="4205" y="341"/>
                    <a:pt x="3662" y="151"/>
                    <a:pt x="3120" y="69"/>
                  </a:cubicBezTo>
                  <a:cubicBezTo>
                    <a:pt x="2882" y="22"/>
                    <a:pt x="2644" y="0"/>
                    <a:pt x="2406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16"/>
            <p:cNvSpPr/>
            <p:nvPr/>
          </p:nvSpPr>
          <p:spPr>
            <a:xfrm>
              <a:off x="6185700" y="2727975"/>
              <a:ext cx="40025" cy="33250"/>
            </a:xfrm>
            <a:custGeom>
              <a:rect b="b" l="l" r="r" t="t"/>
              <a:pathLst>
                <a:path extrusionOk="0" h="1330" w="1601">
                  <a:moveTo>
                    <a:pt x="0" y="0"/>
                  </a:moveTo>
                  <a:cubicBezTo>
                    <a:pt x="217" y="217"/>
                    <a:pt x="380" y="434"/>
                    <a:pt x="543" y="651"/>
                  </a:cubicBezTo>
                  <a:cubicBezTo>
                    <a:pt x="624" y="787"/>
                    <a:pt x="733" y="895"/>
                    <a:pt x="787" y="1004"/>
                  </a:cubicBezTo>
                  <a:cubicBezTo>
                    <a:pt x="868" y="1112"/>
                    <a:pt x="923" y="1221"/>
                    <a:pt x="1004" y="1329"/>
                  </a:cubicBezTo>
                  <a:lnTo>
                    <a:pt x="1601" y="678"/>
                  </a:lnTo>
                  <a:lnTo>
                    <a:pt x="1194" y="489"/>
                  </a:lnTo>
                  <a:cubicBezTo>
                    <a:pt x="1058" y="407"/>
                    <a:pt x="923" y="380"/>
                    <a:pt x="787" y="326"/>
                  </a:cubicBezTo>
                  <a:cubicBezTo>
                    <a:pt x="543" y="190"/>
                    <a:pt x="272" y="109"/>
                    <a:pt x="0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16"/>
            <p:cNvSpPr/>
            <p:nvPr/>
          </p:nvSpPr>
          <p:spPr>
            <a:xfrm>
              <a:off x="5995150" y="4331000"/>
              <a:ext cx="758150" cy="145125"/>
            </a:xfrm>
            <a:custGeom>
              <a:rect b="b" l="l" r="r" t="t"/>
              <a:pathLst>
                <a:path extrusionOk="0" h="5805" w="30326">
                  <a:moveTo>
                    <a:pt x="977" y="0"/>
                  </a:moveTo>
                  <a:cubicBezTo>
                    <a:pt x="706" y="1763"/>
                    <a:pt x="380" y="3607"/>
                    <a:pt x="1" y="5398"/>
                  </a:cubicBezTo>
                  <a:lnTo>
                    <a:pt x="29945" y="5805"/>
                  </a:lnTo>
                  <a:cubicBezTo>
                    <a:pt x="30054" y="3906"/>
                    <a:pt x="30190" y="1953"/>
                    <a:pt x="30325" y="109"/>
                  </a:cubicBezTo>
                  <a:lnTo>
                    <a:pt x="30325" y="109"/>
                  </a:lnTo>
                  <a:cubicBezTo>
                    <a:pt x="25163" y="1193"/>
                    <a:pt x="20285" y="1572"/>
                    <a:pt x="15985" y="1572"/>
                  </a:cubicBezTo>
                  <a:cubicBezTo>
                    <a:pt x="9102" y="1572"/>
                    <a:pt x="3698" y="601"/>
                    <a:pt x="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16"/>
            <p:cNvSpPr/>
            <p:nvPr/>
          </p:nvSpPr>
          <p:spPr>
            <a:xfrm>
              <a:off x="6212825" y="2611350"/>
              <a:ext cx="33925" cy="78675"/>
            </a:xfrm>
            <a:custGeom>
              <a:rect b="b" l="l" r="r" t="t"/>
              <a:pathLst>
                <a:path extrusionOk="0" h="3147" w="1357">
                  <a:moveTo>
                    <a:pt x="651" y="0"/>
                  </a:moveTo>
                  <a:cubicBezTo>
                    <a:pt x="462" y="515"/>
                    <a:pt x="217" y="1085"/>
                    <a:pt x="0" y="1655"/>
                  </a:cubicBezTo>
                  <a:cubicBezTo>
                    <a:pt x="407" y="1926"/>
                    <a:pt x="814" y="2414"/>
                    <a:pt x="1031" y="3146"/>
                  </a:cubicBezTo>
                  <a:cubicBezTo>
                    <a:pt x="1357" y="2170"/>
                    <a:pt x="1140" y="841"/>
                    <a:pt x="651" y="0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16"/>
            <p:cNvSpPr/>
            <p:nvPr/>
          </p:nvSpPr>
          <p:spPr>
            <a:xfrm>
              <a:off x="6328100" y="2846650"/>
              <a:ext cx="147850" cy="78000"/>
            </a:xfrm>
            <a:custGeom>
              <a:rect b="b" l="l" r="r" t="t"/>
              <a:pathLst>
                <a:path extrusionOk="0" h="3120" w="5914">
                  <a:moveTo>
                    <a:pt x="2957" y="0"/>
                  </a:moveTo>
                  <a:cubicBezTo>
                    <a:pt x="1330" y="0"/>
                    <a:pt x="1" y="705"/>
                    <a:pt x="1" y="1573"/>
                  </a:cubicBezTo>
                  <a:cubicBezTo>
                    <a:pt x="1" y="2414"/>
                    <a:pt x="1330" y="3119"/>
                    <a:pt x="2957" y="3119"/>
                  </a:cubicBezTo>
                  <a:cubicBezTo>
                    <a:pt x="4584" y="3119"/>
                    <a:pt x="5914" y="2414"/>
                    <a:pt x="5914" y="1573"/>
                  </a:cubicBezTo>
                  <a:cubicBezTo>
                    <a:pt x="5914" y="678"/>
                    <a:pt x="4584" y="0"/>
                    <a:pt x="2957" y="0"/>
                  </a:cubicBezTo>
                  <a:close/>
                </a:path>
              </a:pathLst>
            </a:custGeom>
            <a:solidFill>
              <a:srgbClr val="C72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16"/>
            <p:cNvSpPr/>
            <p:nvPr/>
          </p:nvSpPr>
          <p:spPr>
            <a:xfrm>
              <a:off x="6635275" y="2909025"/>
              <a:ext cx="57675" cy="56975"/>
            </a:xfrm>
            <a:custGeom>
              <a:rect b="b" l="l" r="r" t="t"/>
              <a:pathLst>
                <a:path extrusionOk="0" h="2279" w="2307">
                  <a:moveTo>
                    <a:pt x="1140" y="0"/>
                  </a:moveTo>
                  <a:cubicBezTo>
                    <a:pt x="516" y="0"/>
                    <a:pt x="1" y="489"/>
                    <a:pt x="1" y="1140"/>
                  </a:cubicBezTo>
                  <a:cubicBezTo>
                    <a:pt x="1" y="1791"/>
                    <a:pt x="516" y="2279"/>
                    <a:pt x="1140" y="2279"/>
                  </a:cubicBezTo>
                  <a:cubicBezTo>
                    <a:pt x="1791" y="2279"/>
                    <a:pt x="2306" y="1791"/>
                    <a:pt x="2306" y="1140"/>
                  </a:cubicBezTo>
                  <a:cubicBezTo>
                    <a:pt x="2306" y="489"/>
                    <a:pt x="1791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16"/>
            <p:cNvSpPr/>
            <p:nvPr/>
          </p:nvSpPr>
          <p:spPr>
            <a:xfrm>
              <a:off x="6095525" y="3184250"/>
              <a:ext cx="723550" cy="505575"/>
            </a:xfrm>
            <a:custGeom>
              <a:rect b="b" l="l" r="r" t="t"/>
              <a:pathLst>
                <a:path extrusionOk="0" h="20223" w="28942">
                  <a:moveTo>
                    <a:pt x="15009" y="1"/>
                  </a:moveTo>
                  <a:cubicBezTo>
                    <a:pt x="13152" y="1"/>
                    <a:pt x="11392" y="736"/>
                    <a:pt x="11392" y="736"/>
                  </a:cubicBezTo>
                  <a:cubicBezTo>
                    <a:pt x="11392" y="736"/>
                    <a:pt x="6428" y="2174"/>
                    <a:pt x="2523" y="3042"/>
                  </a:cubicBezTo>
                  <a:cubicBezTo>
                    <a:pt x="1627" y="7110"/>
                    <a:pt x="0" y="18773"/>
                    <a:pt x="11745" y="20075"/>
                  </a:cubicBezTo>
                  <a:cubicBezTo>
                    <a:pt x="12546" y="20173"/>
                    <a:pt x="13324" y="20222"/>
                    <a:pt x="14076" y="20222"/>
                  </a:cubicBezTo>
                  <a:cubicBezTo>
                    <a:pt x="21650" y="20222"/>
                    <a:pt x="26721" y="15251"/>
                    <a:pt x="28941" y="5184"/>
                  </a:cubicBezTo>
                  <a:cubicBezTo>
                    <a:pt x="25117" y="3937"/>
                    <a:pt x="19177" y="1821"/>
                    <a:pt x="17658" y="736"/>
                  </a:cubicBezTo>
                  <a:cubicBezTo>
                    <a:pt x="16889" y="184"/>
                    <a:pt x="15937" y="1"/>
                    <a:pt x="15009" y="1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16"/>
            <p:cNvSpPr/>
            <p:nvPr/>
          </p:nvSpPr>
          <p:spPr>
            <a:xfrm>
              <a:off x="6370825" y="3582375"/>
              <a:ext cx="17650" cy="101725"/>
            </a:xfrm>
            <a:custGeom>
              <a:rect b="b" l="l" r="r" t="t"/>
              <a:pathLst>
                <a:path extrusionOk="0" fill="none" h="4069" w="706">
                  <a:moveTo>
                    <a:pt x="0" y="4069"/>
                  </a:moveTo>
                  <a:lnTo>
                    <a:pt x="706" y="0"/>
                  </a:lnTo>
                </a:path>
              </a:pathLst>
            </a:custGeom>
            <a:noFill/>
            <a:ln cap="flat" cmpd="sng" w="9525">
              <a:solidFill>
                <a:srgbClr val="550E18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16"/>
            <p:cNvSpPr/>
            <p:nvPr/>
          </p:nvSpPr>
          <p:spPr>
            <a:xfrm>
              <a:off x="6359975" y="3350475"/>
              <a:ext cx="100375" cy="96350"/>
            </a:xfrm>
            <a:custGeom>
              <a:rect b="b" l="l" r="r" t="t"/>
              <a:pathLst>
                <a:path extrusionOk="0" h="3854" w="4015">
                  <a:moveTo>
                    <a:pt x="0" y="0"/>
                  </a:moveTo>
                  <a:cubicBezTo>
                    <a:pt x="0" y="0"/>
                    <a:pt x="353" y="3770"/>
                    <a:pt x="1411" y="3852"/>
                  </a:cubicBezTo>
                  <a:cubicBezTo>
                    <a:pt x="1426" y="3853"/>
                    <a:pt x="1442" y="3854"/>
                    <a:pt x="1458" y="3854"/>
                  </a:cubicBezTo>
                  <a:cubicBezTo>
                    <a:pt x="2514" y="3854"/>
                    <a:pt x="4015" y="353"/>
                    <a:pt x="4015" y="353"/>
                  </a:cubicBezTo>
                  <a:lnTo>
                    <a:pt x="4015" y="353"/>
                  </a:lnTo>
                  <a:cubicBezTo>
                    <a:pt x="4015" y="353"/>
                    <a:pt x="3487" y="421"/>
                    <a:pt x="2750" y="421"/>
                  </a:cubicBezTo>
                  <a:cubicBezTo>
                    <a:pt x="1946" y="421"/>
                    <a:pt x="892" y="340"/>
                    <a:pt x="0" y="0"/>
                  </a:cubicBezTo>
                  <a:close/>
                </a:path>
              </a:pathLst>
            </a:custGeom>
            <a:solidFill>
              <a:srgbClr val="6B2F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16"/>
            <p:cNvSpPr/>
            <p:nvPr/>
          </p:nvSpPr>
          <p:spPr>
            <a:xfrm>
              <a:off x="5888025" y="4382525"/>
              <a:ext cx="861875" cy="524825"/>
            </a:xfrm>
            <a:custGeom>
              <a:rect b="b" l="l" r="r" t="t"/>
              <a:pathLst>
                <a:path extrusionOk="0" h="20993" w="34475">
                  <a:moveTo>
                    <a:pt x="4937" y="0"/>
                  </a:moveTo>
                  <a:cubicBezTo>
                    <a:pt x="3662" y="7025"/>
                    <a:pt x="1709" y="14647"/>
                    <a:pt x="0" y="18689"/>
                  </a:cubicBezTo>
                  <a:cubicBezTo>
                    <a:pt x="5452" y="20364"/>
                    <a:pt x="11976" y="20993"/>
                    <a:pt x="18035" y="20993"/>
                  </a:cubicBezTo>
                  <a:cubicBezTo>
                    <a:pt x="24727" y="20993"/>
                    <a:pt x="30851" y="20226"/>
                    <a:pt x="34339" y="19258"/>
                  </a:cubicBezTo>
                  <a:cubicBezTo>
                    <a:pt x="33851" y="14213"/>
                    <a:pt x="33959" y="7053"/>
                    <a:pt x="34475" y="82"/>
                  </a:cubicBezTo>
                  <a:lnTo>
                    <a:pt x="34475" y="82"/>
                  </a:lnTo>
                  <a:cubicBezTo>
                    <a:pt x="29194" y="1195"/>
                    <a:pt x="24230" y="1592"/>
                    <a:pt x="19841" y="1592"/>
                  </a:cubicBezTo>
                  <a:cubicBezTo>
                    <a:pt x="13318" y="1592"/>
                    <a:pt x="8066" y="714"/>
                    <a:pt x="4937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16"/>
            <p:cNvSpPr/>
            <p:nvPr/>
          </p:nvSpPr>
          <p:spPr>
            <a:xfrm>
              <a:off x="6127375" y="2975475"/>
              <a:ext cx="50200" cy="93600"/>
            </a:xfrm>
            <a:custGeom>
              <a:rect b="b" l="l" r="r" t="t"/>
              <a:pathLst>
                <a:path extrusionOk="0" h="3744" w="2008">
                  <a:moveTo>
                    <a:pt x="2008" y="1"/>
                  </a:moveTo>
                  <a:lnTo>
                    <a:pt x="109" y="489"/>
                  </a:lnTo>
                  <a:cubicBezTo>
                    <a:pt x="1" y="1953"/>
                    <a:pt x="82" y="3066"/>
                    <a:pt x="489" y="3744"/>
                  </a:cubicBezTo>
                  <a:cubicBezTo>
                    <a:pt x="1466" y="2252"/>
                    <a:pt x="2008" y="1"/>
                    <a:pt x="2008" y="1"/>
                  </a:cubicBezTo>
                  <a:close/>
                </a:path>
              </a:pathLst>
            </a:custGeom>
            <a:solidFill>
              <a:srgbClr val="6B2F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16"/>
            <p:cNvSpPr/>
            <p:nvPr/>
          </p:nvSpPr>
          <p:spPr>
            <a:xfrm>
              <a:off x="6201975" y="4764950"/>
              <a:ext cx="40700" cy="72600"/>
            </a:xfrm>
            <a:custGeom>
              <a:rect b="b" l="l" r="r" t="t"/>
              <a:pathLst>
                <a:path extrusionOk="0" h="2904" w="1628">
                  <a:moveTo>
                    <a:pt x="839" y="0"/>
                  </a:moveTo>
                  <a:cubicBezTo>
                    <a:pt x="831" y="0"/>
                    <a:pt x="823" y="1"/>
                    <a:pt x="814" y="1"/>
                  </a:cubicBezTo>
                  <a:cubicBezTo>
                    <a:pt x="380" y="1"/>
                    <a:pt x="0" y="652"/>
                    <a:pt x="0" y="1466"/>
                  </a:cubicBezTo>
                  <a:cubicBezTo>
                    <a:pt x="0" y="2280"/>
                    <a:pt x="380" y="2903"/>
                    <a:pt x="814" y="2903"/>
                  </a:cubicBezTo>
                  <a:cubicBezTo>
                    <a:pt x="1248" y="2903"/>
                    <a:pt x="1628" y="2280"/>
                    <a:pt x="1628" y="1466"/>
                  </a:cubicBezTo>
                  <a:cubicBezTo>
                    <a:pt x="1628" y="668"/>
                    <a:pt x="1263" y="0"/>
                    <a:pt x="839" y="0"/>
                  </a:cubicBezTo>
                  <a:close/>
                </a:path>
              </a:pathLst>
            </a:custGeom>
            <a:solidFill>
              <a:srgbClr val="6B2F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16"/>
            <p:cNvSpPr/>
            <p:nvPr/>
          </p:nvSpPr>
          <p:spPr>
            <a:xfrm>
              <a:off x="6656300" y="4972475"/>
              <a:ext cx="34600" cy="473325"/>
            </a:xfrm>
            <a:custGeom>
              <a:rect b="b" l="l" r="r" t="t"/>
              <a:pathLst>
                <a:path extrusionOk="0" fill="none" h="18933" w="1384">
                  <a:moveTo>
                    <a:pt x="0" y="0"/>
                  </a:moveTo>
                  <a:cubicBezTo>
                    <a:pt x="0" y="0"/>
                    <a:pt x="1384" y="9222"/>
                    <a:pt x="272" y="18933"/>
                  </a:cubicBez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16"/>
            <p:cNvSpPr/>
            <p:nvPr/>
          </p:nvSpPr>
          <p:spPr>
            <a:xfrm>
              <a:off x="5872425" y="4891100"/>
              <a:ext cx="876125" cy="118000"/>
            </a:xfrm>
            <a:custGeom>
              <a:rect b="b" l="l" r="r" t="t"/>
              <a:pathLst>
                <a:path extrusionOk="0" fill="none" h="4720" w="35045">
                  <a:moveTo>
                    <a:pt x="0" y="0"/>
                  </a:moveTo>
                  <a:cubicBezTo>
                    <a:pt x="0" y="0"/>
                    <a:pt x="10877" y="4720"/>
                    <a:pt x="35044" y="1492"/>
                  </a:cubicBez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16"/>
            <p:cNvSpPr/>
            <p:nvPr/>
          </p:nvSpPr>
          <p:spPr>
            <a:xfrm>
              <a:off x="6031100" y="4162150"/>
              <a:ext cx="645925" cy="114875"/>
            </a:xfrm>
            <a:custGeom>
              <a:rect b="b" l="l" r="r" t="t"/>
              <a:pathLst>
                <a:path extrusionOk="0" h="4595" w="25837">
                  <a:moveTo>
                    <a:pt x="326" y="0"/>
                  </a:moveTo>
                  <a:cubicBezTo>
                    <a:pt x="271" y="1058"/>
                    <a:pt x="136" y="2224"/>
                    <a:pt x="0" y="3445"/>
                  </a:cubicBezTo>
                  <a:cubicBezTo>
                    <a:pt x="3280" y="4281"/>
                    <a:pt x="6602" y="4594"/>
                    <a:pt x="9678" y="4594"/>
                  </a:cubicBezTo>
                  <a:cubicBezTo>
                    <a:pt x="18844" y="4594"/>
                    <a:pt x="25836" y="1816"/>
                    <a:pt x="23090" y="1816"/>
                  </a:cubicBezTo>
                  <a:cubicBezTo>
                    <a:pt x="22870" y="1816"/>
                    <a:pt x="22589" y="1833"/>
                    <a:pt x="22242" y="1872"/>
                  </a:cubicBezTo>
                  <a:cubicBezTo>
                    <a:pt x="21438" y="1968"/>
                    <a:pt x="20488" y="2009"/>
                    <a:pt x="19442" y="2009"/>
                  </a:cubicBezTo>
                  <a:cubicBezTo>
                    <a:pt x="12194" y="2009"/>
                    <a:pt x="326" y="0"/>
                    <a:pt x="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16"/>
            <p:cNvSpPr/>
            <p:nvPr/>
          </p:nvSpPr>
          <p:spPr>
            <a:xfrm>
              <a:off x="5347575" y="3020550"/>
              <a:ext cx="211600" cy="332325"/>
            </a:xfrm>
            <a:custGeom>
              <a:rect b="b" l="l" r="r" t="t"/>
              <a:pathLst>
                <a:path extrusionOk="0" h="13293" w="8464">
                  <a:moveTo>
                    <a:pt x="930" y="0"/>
                  </a:moveTo>
                  <a:cubicBezTo>
                    <a:pt x="867" y="0"/>
                    <a:pt x="810" y="14"/>
                    <a:pt x="760" y="42"/>
                  </a:cubicBezTo>
                  <a:cubicBezTo>
                    <a:pt x="0" y="449"/>
                    <a:pt x="977" y="3704"/>
                    <a:pt x="2930" y="7365"/>
                  </a:cubicBezTo>
                  <a:cubicBezTo>
                    <a:pt x="4724" y="10776"/>
                    <a:pt x="6729" y="13293"/>
                    <a:pt x="7588" y="13293"/>
                  </a:cubicBezTo>
                  <a:cubicBezTo>
                    <a:pt x="7651" y="13293"/>
                    <a:pt x="7708" y="13279"/>
                    <a:pt x="7758" y="13251"/>
                  </a:cubicBezTo>
                  <a:cubicBezTo>
                    <a:pt x="8463" y="12899"/>
                    <a:pt x="7541" y="9590"/>
                    <a:pt x="5588" y="5928"/>
                  </a:cubicBezTo>
                  <a:cubicBezTo>
                    <a:pt x="3794" y="2517"/>
                    <a:pt x="1788" y="0"/>
                    <a:pt x="930" y="0"/>
                  </a:cubicBezTo>
                  <a:close/>
                </a:path>
              </a:pathLst>
            </a:custGeom>
            <a:solidFill>
              <a:srgbClr val="8DC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16"/>
            <p:cNvSpPr/>
            <p:nvPr/>
          </p:nvSpPr>
          <p:spPr>
            <a:xfrm>
              <a:off x="5366550" y="2734750"/>
              <a:ext cx="716775" cy="618450"/>
            </a:xfrm>
            <a:custGeom>
              <a:rect b="b" l="l" r="r" t="t"/>
              <a:pathLst>
                <a:path extrusionOk="0" h="24738" w="28671">
                  <a:moveTo>
                    <a:pt x="11" y="11496"/>
                  </a:moveTo>
                  <a:cubicBezTo>
                    <a:pt x="8" y="11497"/>
                    <a:pt x="4" y="11499"/>
                    <a:pt x="1" y="11501"/>
                  </a:cubicBezTo>
                  <a:lnTo>
                    <a:pt x="11" y="11496"/>
                  </a:lnTo>
                  <a:close/>
                  <a:moveTo>
                    <a:pt x="21646" y="1"/>
                  </a:moveTo>
                  <a:lnTo>
                    <a:pt x="11" y="11496"/>
                  </a:lnTo>
                  <a:lnTo>
                    <a:pt x="11" y="11496"/>
                  </a:lnTo>
                  <a:cubicBezTo>
                    <a:pt x="58" y="11472"/>
                    <a:pt x="111" y="11460"/>
                    <a:pt x="169" y="11460"/>
                  </a:cubicBezTo>
                  <a:cubicBezTo>
                    <a:pt x="1027" y="11460"/>
                    <a:pt x="3034" y="14001"/>
                    <a:pt x="4829" y="17414"/>
                  </a:cubicBezTo>
                  <a:cubicBezTo>
                    <a:pt x="6782" y="21076"/>
                    <a:pt x="7758" y="24304"/>
                    <a:pt x="6999" y="24738"/>
                  </a:cubicBezTo>
                  <a:lnTo>
                    <a:pt x="28671" y="13237"/>
                  </a:lnTo>
                  <a:lnTo>
                    <a:pt x="21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6052125" y="2898575"/>
              <a:ext cx="129525" cy="139300"/>
            </a:xfrm>
            <a:custGeom>
              <a:rect b="b" l="l" r="r" t="t"/>
              <a:pathLst>
                <a:path extrusionOk="0" h="5572" w="5181">
                  <a:moveTo>
                    <a:pt x="3128" y="0"/>
                  </a:moveTo>
                  <a:cubicBezTo>
                    <a:pt x="2979" y="0"/>
                    <a:pt x="2828" y="31"/>
                    <a:pt x="2685" y="93"/>
                  </a:cubicBezTo>
                  <a:cubicBezTo>
                    <a:pt x="380" y="1259"/>
                    <a:pt x="0" y="1666"/>
                    <a:pt x="0" y="1666"/>
                  </a:cubicBezTo>
                  <a:lnTo>
                    <a:pt x="1275" y="5572"/>
                  </a:lnTo>
                  <a:lnTo>
                    <a:pt x="4611" y="3565"/>
                  </a:lnTo>
                  <a:cubicBezTo>
                    <a:pt x="5018" y="3321"/>
                    <a:pt x="5181" y="2860"/>
                    <a:pt x="5072" y="2398"/>
                  </a:cubicBezTo>
                  <a:cubicBezTo>
                    <a:pt x="4937" y="1910"/>
                    <a:pt x="4611" y="1232"/>
                    <a:pt x="3933" y="364"/>
                  </a:cubicBezTo>
                  <a:cubicBezTo>
                    <a:pt x="3733" y="127"/>
                    <a:pt x="3434" y="0"/>
                    <a:pt x="3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5390975" y="3006000"/>
              <a:ext cx="667950" cy="318050"/>
            </a:xfrm>
            <a:custGeom>
              <a:rect b="b" l="l" r="r" t="t"/>
              <a:pathLst>
                <a:path extrusionOk="0" h="12722" w="26718">
                  <a:moveTo>
                    <a:pt x="16279" y="0"/>
                  </a:moveTo>
                  <a:cubicBezTo>
                    <a:pt x="9271" y="0"/>
                    <a:pt x="1953" y="109"/>
                    <a:pt x="1953" y="109"/>
                  </a:cubicBezTo>
                  <a:lnTo>
                    <a:pt x="0" y="1194"/>
                  </a:lnTo>
                  <a:lnTo>
                    <a:pt x="6103" y="12721"/>
                  </a:lnTo>
                  <a:lnTo>
                    <a:pt x="26582" y="1492"/>
                  </a:lnTo>
                  <a:cubicBezTo>
                    <a:pt x="26582" y="1492"/>
                    <a:pt x="26717" y="298"/>
                    <a:pt x="25605" y="109"/>
                  </a:cubicBezTo>
                  <a:cubicBezTo>
                    <a:pt x="23209" y="27"/>
                    <a:pt x="19783" y="0"/>
                    <a:pt x="16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6371500" y="3340975"/>
              <a:ext cx="1331125" cy="1660025"/>
            </a:xfrm>
            <a:custGeom>
              <a:rect b="b" l="l" r="r" t="t"/>
              <a:pathLst>
                <a:path extrusionOk="0" h="66401" w="53245">
                  <a:moveTo>
                    <a:pt x="21238" y="0"/>
                  </a:moveTo>
                  <a:cubicBezTo>
                    <a:pt x="18119" y="2794"/>
                    <a:pt x="15434" y="20994"/>
                    <a:pt x="17631" y="23815"/>
                  </a:cubicBezTo>
                  <a:cubicBezTo>
                    <a:pt x="18743" y="21835"/>
                    <a:pt x="20587" y="20614"/>
                    <a:pt x="20587" y="20614"/>
                  </a:cubicBezTo>
                  <a:lnTo>
                    <a:pt x="35234" y="41391"/>
                  </a:lnTo>
                  <a:cubicBezTo>
                    <a:pt x="35234" y="41391"/>
                    <a:pt x="21537" y="52729"/>
                    <a:pt x="19231" y="53461"/>
                  </a:cubicBezTo>
                  <a:cubicBezTo>
                    <a:pt x="16953" y="54194"/>
                    <a:pt x="11338" y="54546"/>
                    <a:pt x="6185" y="55306"/>
                  </a:cubicBezTo>
                  <a:cubicBezTo>
                    <a:pt x="1113" y="55875"/>
                    <a:pt x="1655" y="57448"/>
                    <a:pt x="2414" y="57720"/>
                  </a:cubicBezTo>
                  <a:cubicBezTo>
                    <a:pt x="2659" y="57810"/>
                    <a:pt x="3484" y="57840"/>
                    <a:pt x="4477" y="57840"/>
                  </a:cubicBezTo>
                  <a:cubicBezTo>
                    <a:pt x="6462" y="57840"/>
                    <a:pt x="9114" y="57720"/>
                    <a:pt x="9114" y="57720"/>
                  </a:cubicBezTo>
                  <a:lnTo>
                    <a:pt x="9114" y="57720"/>
                  </a:lnTo>
                  <a:cubicBezTo>
                    <a:pt x="9114" y="57720"/>
                    <a:pt x="6429" y="59157"/>
                    <a:pt x="3608" y="59645"/>
                  </a:cubicBezTo>
                  <a:cubicBezTo>
                    <a:pt x="760" y="60107"/>
                    <a:pt x="0" y="62060"/>
                    <a:pt x="1926" y="62060"/>
                  </a:cubicBezTo>
                  <a:cubicBezTo>
                    <a:pt x="3879" y="62060"/>
                    <a:pt x="8924" y="61300"/>
                    <a:pt x="8924" y="61300"/>
                  </a:cubicBezTo>
                  <a:lnTo>
                    <a:pt x="8924" y="61300"/>
                  </a:lnTo>
                  <a:cubicBezTo>
                    <a:pt x="8924" y="61300"/>
                    <a:pt x="3933" y="63307"/>
                    <a:pt x="2659" y="64040"/>
                  </a:cubicBezTo>
                  <a:cubicBezTo>
                    <a:pt x="1411" y="64741"/>
                    <a:pt x="2952" y="65891"/>
                    <a:pt x="6231" y="65891"/>
                  </a:cubicBezTo>
                  <a:cubicBezTo>
                    <a:pt x="6375" y="65891"/>
                    <a:pt x="6522" y="65889"/>
                    <a:pt x="6673" y="65884"/>
                  </a:cubicBezTo>
                  <a:cubicBezTo>
                    <a:pt x="7561" y="66246"/>
                    <a:pt x="8538" y="66400"/>
                    <a:pt x="9561" y="66400"/>
                  </a:cubicBezTo>
                  <a:cubicBezTo>
                    <a:pt x="13444" y="66400"/>
                    <a:pt x="17981" y="64175"/>
                    <a:pt x="20750" y="62629"/>
                  </a:cubicBezTo>
                  <a:cubicBezTo>
                    <a:pt x="24249" y="60649"/>
                    <a:pt x="40442" y="53163"/>
                    <a:pt x="45867" y="50206"/>
                  </a:cubicBezTo>
                  <a:cubicBezTo>
                    <a:pt x="51292" y="47304"/>
                    <a:pt x="53245" y="43697"/>
                    <a:pt x="49854" y="39086"/>
                  </a:cubicBezTo>
                  <a:cubicBezTo>
                    <a:pt x="46464" y="34475"/>
                    <a:pt x="38082" y="22730"/>
                    <a:pt x="35777" y="18851"/>
                  </a:cubicBezTo>
                  <a:cubicBezTo>
                    <a:pt x="31817" y="163"/>
                    <a:pt x="21238" y="0"/>
                    <a:pt x="21238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5440475" y="2984975"/>
              <a:ext cx="589975" cy="52900"/>
            </a:xfrm>
            <a:custGeom>
              <a:rect b="b" l="l" r="r" t="t"/>
              <a:pathLst>
                <a:path extrusionOk="0" h="2116" w="23599">
                  <a:moveTo>
                    <a:pt x="11799" y="0"/>
                  </a:moveTo>
                  <a:cubicBezTo>
                    <a:pt x="5290" y="0"/>
                    <a:pt x="0" y="461"/>
                    <a:pt x="0" y="1058"/>
                  </a:cubicBezTo>
                  <a:cubicBezTo>
                    <a:pt x="0" y="1628"/>
                    <a:pt x="5290" y="2116"/>
                    <a:pt x="11799" y="2116"/>
                  </a:cubicBezTo>
                  <a:cubicBezTo>
                    <a:pt x="18336" y="2116"/>
                    <a:pt x="23598" y="1628"/>
                    <a:pt x="23598" y="1058"/>
                  </a:cubicBezTo>
                  <a:cubicBezTo>
                    <a:pt x="23598" y="461"/>
                    <a:pt x="18336" y="0"/>
                    <a:pt x="11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7252350" y="4233350"/>
              <a:ext cx="178350" cy="143100"/>
            </a:xfrm>
            <a:custGeom>
              <a:rect b="b" l="l" r="r" t="t"/>
              <a:pathLst>
                <a:path extrusionOk="0" fill="none" h="5724" w="7134">
                  <a:moveTo>
                    <a:pt x="0" y="5723"/>
                  </a:moveTo>
                  <a:lnTo>
                    <a:pt x="7134" y="0"/>
                  </a:lnTo>
                </a:path>
              </a:pathLst>
            </a:custGeom>
            <a:noFill/>
            <a:ln cap="flat" cmpd="sng" w="9525">
              <a:solidFill>
                <a:srgbClr val="550E18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7470025" y="4318100"/>
              <a:ext cx="232600" cy="292975"/>
            </a:xfrm>
            <a:custGeom>
              <a:rect b="b" l="l" r="r" t="t"/>
              <a:pathLst>
                <a:path extrusionOk="0" h="11719" w="9304">
                  <a:moveTo>
                    <a:pt x="5859" y="1"/>
                  </a:moveTo>
                  <a:cubicBezTo>
                    <a:pt x="2468" y="1004"/>
                    <a:pt x="0" y="4151"/>
                    <a:pt x="0" y="7867"/>
                  </a:cubicBezTo>
                  <a:cubicBezTo>
                    <a:pt x="0" y="9277"/>
                    <a:pt x="353" y="10552"/>
                    <a:pt x="949" y="11718"/>
                  </a:cubicBezTo>
                  <a:cubicBezTo>
                    <a:pt x="1329" y="11501"/>
                    <a:pt x="1628" y="11338"/>
                    <a:pt x="1926" y="11176"/>
                  </a:cubicBezTo>
                  <a:cubicBezTo>
                    <a:pt x="7351" y="8219"/>
                    <a:pt x="9304" y="4612"/>
                    <a:pt x="5913" y="55"/>
                  </a:cubicBezTo>
                  <a:cubicBezTo>
                    <a:pt x="5913" y="55"/>
                    <a:pt x="5913" y="1"/>
                    <a:pt x="5859" y="1"/>
                  </a:cubicBezTo>
                  <a:close/>
                </a:path>
              </a:pathLst>
            </a:custGeom>
            <a:solidFill>
              <a:srgbClr val="6B2F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6844800" y="3791900"/>
              <a:ext cx="41400" cy="64450"/>
            </a:xfrm>
            <a:custGeom>
              <a:rect b="b" l="l" r="r" t="t"/>
              <a:pathLst>
                <a:path extrusionOk="0" fill="none" h="2578" w="1656">
                  <a:moveTo>
                    <a:pt x="1655" y="2577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550E18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6538300" y="4947375"/>
              <a:ext cx="125475" cy="41400"/>
            </a:xfrm>
            <a:custGeom>
              <a:rect b="b" l="l" r="r" t="t"/>
              <a:pathLst>
                <a:path extrusionOk="0" fill="none" h="1656" w="5019">
                  <a:moveTo>
                    <a:pt x="1" y="1655"/>
                  </a:moveTo>
                  <a:lnTo>
                    <a:pt x="5019" y="1"/>
                  </a:lnTo>
                </a:path>
              </a:pathLst>
            </a:custGeom>
            <a:noFill/>
            <a:ln cap="flat" cmpd="sng" w="9525">
              <a:solidFill>
                <a:srgbClr val="550E18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6052125" y="2913100"/>
              <a:ext cx="78675" cy="124775"/>
            </a:xfrm>
            <a:custGeom>
              <a:rect b="b" l="l" r="r" t="t"/>
              <a:pathLst>
                <a:path extrusionOk="0" h="4991" w="3147">
                  <a:moveTo>
                    <a:pt x="1736" y="0"/>
                  </a:moveTo>
                  <a:cubicBezTo>
                    <a:pt x="271" y="787"/>
                    <a:pt x="0" y="1085"/>
                    <a:pt x="0" y="1085"/>
                  </a:cubicBezTo>
                  <a:lnTo>
                    <a:pt x="1275" y="4991"/>
                  </a:lnTo>
                  <a:lnTo>
                    <a:pt x="3146" y="3852"/>
                  </a:lnTo>
                  <a:cubicBezTo>
                    <a:pt x="2875" y="2224"/>
                    <a:pt x="2224" y="868"/>
                    <a:pt x="1736" y="0"/>
                  </a:cubicBezTo>
                  <a:close/>
                </a:path>
              </a:pathLst>
            </a:custGeom>
            <a:solidFill>
              <a:srgbClr val="8DC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6387100" y="4697825"/>
              <a:ext cx="351275" cy="208900"/>
            </a:xfrm>
            <a:custGeom>
              <a:rect b="b" l="l" r="r" t="t"/>
              <a:pathLst>
                <a:path extrusionOk="0" fill="none" h="8356" w="14051">
                  <a:moveTo>
                    <a:pt x="14050" y="1"/>
                  </a:moveTo>
                  <a:cubicBezTo>
                    <a:pt x="14050" y="1"/>
                    <a:pt x="6673" y="625"/>
                    <a:pt x="4503" y="1194"/>
                  </a:cubicBezTo>
                  <a:cubicBezTo>
                    <a:pt x="2333" y="1764"/>
                    <a:pt x="0" y="3174"/>
                    <a:pt x="2414" y="3527"/>
                  </a:cubicBezTo>
                  <a:cubicBezTo>
                    <a:pt x="4883" y="3907"/>
                    <a:pt x="8463" y="3446"/>
                    <a:pt x="8463" y="3446"/>
                  </a:cubicBezTo>
                  <a:cubicBezTo>
                    <a:pt x="8463" y="3446"/>
                    <a:pt x="4720" y="4748"/>
                    <a:pt x="2930" y="5371"/>
                  </a:cubicBezTo>
                  <a:cubicBezTo>
                    <a:pt x="1139" y="5968"/>
                    <a:pt x="82" y="6511"/>
                    <a:pt x="326" y="7433"/>
                  </a:cubicBezTo>
                  <a:cubicBezTo>
                    <a:pt x="570" y="8355"/>
                    <a:pt x="8300" y="7026"/>
                    <a:pt x="8300" y="7026"/>
                  </a:cubicBezTo>
                  <a:lnTo>
                    <a:pt x="5615" y="8057"/>
                  </a:lnTo>
                </a:path>
              </a:pathLst>
            </a:custGeom>
            <a:noFill/>
            <a:ln cap="flat" cmpd="sng" w="9525">
              <a:solidFill>
                <a:srgbClr val="550E18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5865650" y="2729075"/>
              <a:ext cx="245475" cy="359675"/>
            </a:xfrm>
            <a:custGeom>
              <a:rect b="b" l="l" r="r" t="t"/>
              <a:pathLst>
                <a:path extrusionOk="0" h="14387" w="9819">
                  <a:moveTo>
                    <a:pt x="10" y="1145"/>
                  </a:moveTo>
                  <a:cubicBezTo>
                    <a:pt x="7" y="1146"/>
                    <a:pt x="3" y="1148"/>
                    <a:pt x="0" y="1150"/>
                  </a:cubicBezTo>
                  <a:lnTo>
                    <a:pt x="10" y="1145"/>
                  </a:lnTo>
                  <a:close/>
                  <a:moveTo>
                    <a:pt x="2254" y="1"/>
                  </a:moveTo>
                  <a:cubicBezTo>
                    <a:pt x="2193" y="1"/>
                    <a:pt x="2138" y="13"/>
                    <a:pt x="2089" y="38"/>
                  </a:cubicBezTo>
                  <a:lnTo>
                    <a:pt x="10" y="1145"/>
                  </a:lnTo>
                  <a:lnTo>
                    <a:pt x="10" y="1145"/>
                  </a:lnTo>
                  <a:cubicBezTo>
                    <a:pt x="57" y="1120"/>
                    <a:pt x="110" y="1109"/>
                    <a:pt x="169" y="1109"/>
                  </a:cubicBezTo>
                  <a:cubicBezTo>
                    <a:pt x="1026" y="1109"/>
                    <a:pt x="3035" y="3650"/>
                    <a:pt x="4855" y="7063"/>
                  </a:cubicBezTo>
                  <a:cubicBezTo>
                    <a:pt x="6781" y="10697"/>
                    <a:pt x="7757" y="13952"/>
                    <a:pt x="6998" y="14386"/>
                  </a:cubicBezTo>
                  <a:lnTo>
                    <a:pt x="9114" y="13247"/>
                  </a:lnTo>
                  <a:cubicBezTo>
                    <a:pt x="9819" y="12840"/>
                    <a:pt x="8870" y="9558"/>
                    <a:pt x="6944" y="5924"/>
                  </a:cubicBezTo>
                  <a:cubicBezTo>
                    <a:pt x="5143" y="2500"/>
                    <a:pt x="3129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5374025" y="3034250"/>
              <a:ext cx="185150" cy="290675"/>
            </a:xfrm>
            <a:custGeom>
              <a:rect b="b" l="l" r="r" t="t"/>
              <a:pathLst>
                <a:path extrusionOk="0" h="11627" w="7406">
                  <a:moveTo>
                    <a:pt x="773" y="1"/>
                  </a:moveTo>
                  <a:cubicBezTo>
                    <a:pt x="718" y="1"/>
                    <a:pt x="668" y="13"/>
                    <a:pt x="624" y="36"/>
                  </a:cubicBezTo>
                  <a:cubicBezTo>
                    <a:pt x="0" y="416"/>
                    <a:pt x="841" y="3264"/>
                    <a:pt x="2550" y="6438"/>
                  </a:cubicBezTo>
                  <a:cubicBezTo>
                    <a:pt x="4117" y="9421"/>
                    <a:pt x="5874" y="11627"/>
                    <a:pt x="6632" y="11627"/>
                  </a:cubicBezTo>
                  <a:cubicBezTo>
                    <a:pt x="6687" y="11627"/>
                    <a:pt x="6737" y="11615"/>
                    <a:pt x="6781" y="11591"/>
                  </a:cubicBezTo>
                  <a:cubicBezTo>
                    <a:pt x="7405" y="11266"/>
                    <a:pt x="6618" y="8418"/>
                    <a:pt x="4883" y="5190"/>
                  </a:cubicBezTo>
                  <a:cubicBezTo>
                    <a:pt x="3290" y="2207"/>
                    <a:pt x="1532" y="1"/>
                    <a:pt x="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5532700" y="3069725"/>
              <a:ext cx="38675" cy="39350"/>
            </a:xfrm>
            <a:custGeom>
              <a:rect b="b" l="l" r="r" t="t"/>
              <a:pathLst>
                <a:path extrusionOk="0" h="1574" w="1547">
                  <a:moveTo>
                    <a:pt x="760" y="1"/>
                  </a:moveTo>
                  <a:cubicBezTo>
                    <a:pt x="326" y="1"/>
                    <a:pt x="0" y="380"/>
                    <a:pt x="0" y="787"/>
                  </a:cubicBezTo>
                  <a:cubicBezTo>
                    <a:pt x="0" y="1221"/>
                    <a:pt x="353" y="1574"/>
                    <a:pt x="760" y="1574"/>
                  </a:cubicBezTo>
                  <a:cubicBezTo>
                    <a:pt x="1221" y="1574"/>
                    <a:pt x="1546" y="1194"/>
                    <a:pt x="1546" y="787"/>
                  </a:cubicBezTo>
                  <a:cubicBezTo>
                    <a:pt x="1546" y="353"/>
                    <a:pt x="1221" y="1"/>
                    <a:pt x="760" y="1"/>
                  </a:cubicBez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5639825" y="3069725"/>
              <a:ext cx="20375" cy="20375"/>
            </a:xfrm>
            <a:custGeom>
              <a:rect b="b" l="l" r="r" t="t"/>
              <a:pathLst>
                <a:path extrusionOk="0" h="815" w="815">
                  <a:moveTo>
                    <a:pt x="408" y="1"/>
                  </a:moveTo>
                  <a:cubicBezTo>
                    <a:pt x="164" y="1"/>
                    <a:pt x="1" y="218"/>
                    <a:pt x="1" y="408"/>
                  </a:cubicBezTo>
                  <a:cubicBezTo>
                    <a:pt x="1" y="652"/>
                    <a:pt x="164" y="814"/>
                    <a:pt x="408" y="814"/>
                  </a:cubicBezTo>
                  <a:cubicBezTo>
                    <a:pt x="652" y="814"/>
                    <a:pt x="814" y="625"/>
                    <a:pt x="814" y="408"/>
                  </a:cubicBezTo>
                  <a:cubicBezTo>
                    <a:pt x="814" y="163"/>
                    <a:pt x="652" y="1"/>
                    <a:pt x="408" y="1"/>
                  </a:cubicBez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5740875" y="3063625"/>
              <a:ext cx="47475" cy="47500"/>
            </a:xfrm>
            <a:custGeom>
              <a:rect b="b" l="l" r="r" t="t"/>
              <a:pathLst>
                <a:path extrusionOk="0" h="1900" w="1899">
                  <a:moveTo>
                    <a:pt x="950" y="1"/>
                  </a:moveTo>
                  <a:cubicBezTo>
                    <a:pt x="434" y="1"/>
                    <a:pt x="0" y="462"/>
                    <a:pt x="0" y="950"/>
                  </a:cubicBezTo>
                  <a:cubicBezTo>
                    <a:pt x="0" y="1465"/>
                    <a:pt x="434" y="1899"/>
                    <a:pt x="950" y="1899"/>
                  </a:cubicBezTo>
                  <a:cubicBezTo>
                    <a:pt x="1465" y="1899"/>
                    <a:pt x="1899" y="1465"/>
                    <a:pt x="1899" y="950"/>
                  </a:cubicBezTo>
                  <a:cubicBezTo>
                    <a:pt x="1899" y="407"/>
                    <a:pt x="1465" y="1"/>
                    <a:pt x="950" y="1"/>
                  </a:cubicBez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5831050" y="3069725"/>
              <a:ext cx="20375" cy="20375"/>
            </a:xfrm>
            <a:custGeom>
              <a:rect b="b" l="l" r="r" t="t"/>
              <a:pathLst>
                <a:path extrusionOk="0" h="815" w="815">
                  <a:moveTo>
                    <a:pt x="408" y="1"/>
                  </a:moveTo>
                  <a:cubicBezTo>
                    <a:pt x="163" y="1"/>
                    <a:pt x="1" y="218"/>
                    <a:pt x="1" y="408"/>
                  </a:cubicBezTo>
                  <a:cubicBezTo>
                    <a:pt x="1" y="652"/>
                    <a:pt x="191" y="814"/>
                    <a:pt x="408" y="814"/>
                  </a:cubicBezTo>
                  <a:cubicBezTo>
                    <a:pt x="625" y="814"/>
                    <a:pt x="814" y="625"/>
                    <a:pt x="814" y="408"/>
                  </a:cubicBezTo>
                  <a:cubicBezTo>
                    <a:pt x="814" y="163"/>
                    <a:pt x="597" y="1"/>
                    <a:pt x="408" y="1"/>
                  </a:cubicBez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5694075" y="3143650"/>
              <a:ext cx="15625" cy="14925"/>
            </a:xfrm>
            <a:custGeom>
              <a:rect b="b" l="l" r="r" t="t"/>
              <a:pathLst>
                <a:path extrusionOk="0" h="597" w="625">
                  <a:moveTo>
                    <a:pt x="326" y="0"/>
                  </a:moveTo>
                  <a:cubicBezTo>
                    <a:pt x="136" y="0"/>
                    <a:pt x="1" y="136"/>
                    <a:pt x="1" y="299"/>
                  </a:cubicBezTo>
                  <a:cubicBezTo>
                    <a:pt x="1" y="461"/>
                    <a:pt x="136" y="597"/>
                    <a:pt x="326" y="597"/>
                  </a:cubicBezTo>
                  <a:cubicBezTo>
                    <a:pt x="489" y="597"/>
                    <a:pt x="625" y="461"/>
                    <a:pt x="625" y="299"/>
                  </a:cubicBezTo>
                  <a:cubicBezTo>
                    <a:pt x="625" y="136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5559825" y="3143650"/>
              <a:ext cx="27150" cy="27150"/>
            </a:xfrm>
            <a:custGeom>
              <a:rect b="b" l="l" r="r" t="t"/>
              <a:pathLst>
                <a:path extrusionOk="0" h="1086" w="1086">
                  <a:moveTo>
                    <a:pt x="543" y="0"/>
                  </a:moveTo>
                  <a:cubicBezTo>
                    <a:pt x="217" y="0"/>
                    <a:pt x="0" y="244"/>
                    <a:pt x="0" y="543"/>
                  </a:cubicBezTo>
                  <a:cubicBezTo>
                    <a:pt x="0" y="841"/>
                    <a:pt x="217" y="1085"/>
                    <a:pt x="543" y="1085"/>
                  </a:cubicBezTo>
                  <a:cubicBezTo>
                    <a:pt x="841" y="1085"/>
                    <a:pt x="1085" y="841"/>
                    <a:pt x="1085" y="543"/>
                  </a:cubicBezTo>
                  <a:cubicBezTo>
                    <a:pt x="1085" y="244"/>
                    <a:pt x="841" y="0"/>
                    <a:pt x="543" y="0"/>
                  </a:cubicBez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5570675" y="3229075"/>
              <a:ext cx="8150" cy="25"/>
            </a:xfrm>
            <a:custGeom>
              <a:rect b="b" l="l" r="r" t="t"/>
              <a:pathLst>
                <a:path extrusionOk="0" h="1" w="326">
                  <a:moveTo>
                    <a:pt x="326" y="1"/>
                  </a:moveTo>
                  <a:lnTo>
                    <a:pt x="163" y="1"/>
                  </a:lnTo>
                  <a:lnTo>
                    <a:pt x="0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5595075" y="3122625"/>
              <a:ext cx="14950" cy="14950"/>
            </a:xfrm>
            <a:custGeom>
              <a:rect b="b" l="l" r="r" t="t"/>
              <a:pathLst>
                <a:path extrusionOk="0" h="598" w="598">
                  <a:moveTo>
                    <a:pt x="299" y="0"/>
                  </a:moveTo>
                  <a:cubicBezTo>
                    <a:pt x="136" y="0"/>
                    <a:pt x="1" y="136"/>
                    <a:pt x="1" y="299"/>
                  </a:cubicBezTo>
                  <a:cubicBezTo>
                    <a:pt x="1" y="462"/>
                    <a:pt x="136" y="597"/>
                    <a:pt x="299" y="597"/>
                  </a:cubicBezTo>
                  <a:cubicBezTo>
                    <a:pt x="489" y="597"/>
                    <a:pt x="597" y="462"/>
                    <a:pt x="597" y="299"/>
                  </a:cubicBezTo>
                  <a:cubicBezTo>
                    <a:pt x="597" y="136"/>
                    <a:pt x="489" y="0"/>
                    <a:pt x="299" y="0"/>
                  </a:cubicBez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5580150" y="3191100"/>
              <a:ext cx="29875" cy="30550"/>
            </a:xfrm>
            <a:custGeom>
              <a:rect b="b" l="l" r="r" t="t"/>
              <a:pathLst>
                <a:path extrusionOk="0" h="1222" w="1195">
                  <a:moveTo>
                    <a:pt x="598" y="1"/>
                  </a:moveTo>
                  <a:cubicBezTo>
                    <a:pt x="272" y="1"/>
                    <a:pt x="1" y="272"/>
                    <a:pt x="1" y="598"/>
                  </a:cubicBezTo>
                  <a:cubicBezTo>
                    <a:pt x="1" y="950"/>
                    <a:pt x="272" y="1221"/>
                    <a:pt x="598" y="1221"/>
                  </a:cubicBezTo>
                  <a:cubicBezTo>
                    <a:pt x="923" y="1221"/>
                    <a:pt x="1194" y="950"/>
                    <a:pt x="1194" y="598"/>
                  </a:cubicBezTo>
                  <a:cubicBezTo>
                    <a:pt x="1194" y="272"/>
                    <a:pt x="923" y="1"/>
                    <a:pt x="598" y="1"/>
                  </a:cubicBez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5909725" y="3063625"/>
              <a:ext cx="13575" cy="25"/>
            </a:xfrm>
            <a:custGeom>
              <a:rect b="b" l="l" r="r" t="t"/>
              <a:pathLst>
                <a:path extrusionOk="0" h="1" w="543">
                  <a:moveTo>
                    <a:pt x="543" y="1"/>
                  </a:moveTo>
                  <a:lnTo>
                    <a:pt x="271" y="1"/>
                  </a:lnTo>
                  <a:lnTo>
                    <a:pt x="0" y="1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rgbClr val="D86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5438425" y="2801050"/>
              <a:ext cx="455050" cy="257700"/>
            </a:xfrm>
            <a:custGeom>
              <a:rect b="b" l="l" r="r" t="t"/>
              <a:pathLst>
                <a:path extrusionOk="0" h="10308" w="18202">
                  <a:moveTo>
                    <a:pt x="17324" y="1"/>
                  </a:moveTo>
                  <a:cubicBezTo>
                    <a:pt x="17193" y="1"/>
                    <a:pt x="17057" y="37"/>
                    <a:pt x="16926" y="115"/>
                  </a:cubicBezTo>
                  <a:lnTo>
                    <a:pt x="543" y="8795"/>
                  </a:lnTo>
                  <a:cubicBezTo>
                    <a:pt x="137" y="8985"/>
                    <a:pt x="1" y="9500"/>
                    <a:pt x="191" y="9880"/>
                  </a:cubicBezTo>
                  <a:cubicBezTo>
                    <a:pt x="339" y="10157"/>
                    <a:pt x="624" y="10308"/>
                    <a:pt x="903" y="10308"/>
                  </a:cubicBezTo>
                  <a:cubicBezTo>
                    <a:pt x="1034" y="10308"/>
                    <a:pt x="1163" y="10275"/>
                    <a:pt x="1276" y="10205"/>
                  </a:cubicBezTo>
                  <a:lnTo>
                    <a:pt x="17659" y="1526"/>
                  </a:lnTo>
                  <a:cubicBezTo>
                    <a:pt x="18065" y="1309"/>
                    <a:pt x="18201" y="820"/>
                    <a:pt x="18011" y="441"/>
                  </a:cubicBezTo>
                  <a:cubicBezTo>
                    <a:pt x="17864" y="164"/>
                    <a:pt x="17604" y="1"/>
                    <a:pt x="17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5137800" y="3162525"/>
              <a:ext cx="934000" cy="1248675"/>
            </a:xfrm>
            <a:custGeom>
              <a:rect b="b" l="l" r="r" t="t"/>
              <a:pathLst>
                <a:path extrusionOk="0" h="49947" w="37360">
                  <a:moveTo>
                    <a:pt x="26294" y="0"/>
                  </a:moveTo>
                  <a:cubicBezTo>
                    <a:pt x="24759" y="0"/>
                    <a:pt x="22872" y="1557"/>
                    <a:pt x="21845" y="2364"/>
                  </a:cubicBezTo>
                  <a:cubicBezTo>
                    <a:pt x="16556" y="3829"/>
                    <a:pt x="15118" y="8115"/>
                    <a:pt x="15118" y="8115"/>
                  </a:cubicBezTo>
                  <a:cubicBezTo>
                    <a:pt x="15118" y="8115"/>
                    <a:pt x="12406" y="8467"/>
                    <a:pt x="9476" y="12536"/>
                  </a:cubicBezTo>
                  <a:cubicBezTo>
                    <a:pt x="6303" y="19642"/>
                    <a:pt x="1285" y="39660"/>
                    <a:pt x="525" y="43349"/>
                  </a:cubicBezTo>
                  <a:cubicBezTo>
                    <a:pt x="1" y="45993"/>
                    <a:pt x="2304" y="49947"/>
                    <a:pt x="6319" y="49947"/>
                  </a:cubicBezTo>
                  <a:cubicBezTo>
                    <a:pt x="7905" y="49947"/>
                    <a:pt x="9758" y="49329"/>
                    <a:pt x="11809" y="47770"/>
                  </a:cubicBezTo>
                  <a:cubicBezTo>
                    <a:pt x="19078" y="42236"/>
                    <a:pt x="30714" y="26152"/>
                    <a:pt x="30714" y="26152"/>
                  </a:cubicBezTo>
                  <a:lnTo>
                    <a:pt x="33047" y="24714"/>
                  </a:lnTo>
                  <a:lnTo>
                    <a:pt x="37360" y="4562"/>
                  </a:lnTo>
                  <a:cubicBezTo>
                    <a:pt x="37360" y="4562"/>
                    <a:pt x="36773" y="4427"/>
                    <a:pt x="35815" y="4427"/>
                  </a:cubicBezTo>
                  <a:cubicBezTo>
                    <a:pt x="33004" y="4427"/>
                    <a:pt x="26998" y="5589"/>
                    <a:pt x="23255" y="14733"/>
                  </a:cubicBezTo>
                  <a:cubicBezTo>
                    <a:pt x="18834" y="21866"/>
                    <a:pt x="15145" y="25040"/>
                    <a:pt x="15145" y="25040"/>
                  </a:cubicBezTo>
                  <a:cubicBezTo>
                    <a:pt x="15145" y="25040"/>
                    <a:pt x="17858" y="11478"/>
                    <a:pt x="19919" y="9444"/>
                  </a:cubicBezTo>
                  <a:cubicBezTo>
                    <a:pt x="22035" y="7382"/>
                    <a:pt x="24828" y="6514"/>
                    <a:pt x="25913" y="4941"/>
                  </a:cubicBezTo>
                  <a:cubicBezTo>
                    <a:pt x="27053" y="3341"/>
                    <a:pt x="28355" y="466"/>
                    <a:pt x="26781" y="59"/>
                  </a:cubicBezTo>
                  <a:cubicBezTo>
                    <a:pt x="26624" y="19"/>
                    <a:pt x="26461" y="0"/>
                    <a:pt x="26294" y="0"/>
                  </a:cubicBezTo>
                  <a:close/>
                </a:path>
              </a:pathLst>
            </a:custGeom>
            <a:solidFill>
              <a:srgbClr val="843F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5466925" y="3789200"/>
              <a:ext cx="49525" cy="303800"/>
            </a:xfrm>
            <a:custGeom>
              <a:rect b="b" l="l" r="r" t="t"/>
              <a:pathLst>
                <a:path extrusionOk="0" fill="none" h="12152" w="1981">
                  <a:moveTo>
                    <a:pt x="1980" y="0"/>
                  </a:moveTo>
                  <a:lnTo>
                    <a:pt x="0" y="12152"/>
                  </a:lnTo>
                </a:path>
              </a:pathLst>
            </a:custGeom>
            <a:noFill/>
            <a:ln cap="flat" cmpd="sng" w="9525">
              <a:solidFill>
                <a:srgbClr val="550E18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5137225" y="4147225"/>
              <a:ext cx="216475" cy="264350"/>
            </a:xfrm>
            <a:custGeom>
              <a:rect b="b" l="l" r="r" t="t"/>
              <a:pathLst>
                <a:path extrusionOk="0" h="10574" w="8659">
                  <a:moveTo>
                    <a:pt x="1471" y="0"/>
                  </a:moveTo>
                  <a:cubicBezTo>
                    <a:pt x="1037" y="1818"/>
                    <a:pt x="684" y="3228"/>
                    <a:pt x="548" y="3961"/>
                  </a:cubicBezTo>
                  <a:cubicBezTo>
                    <a:pt x="0" y="6607"/>
                    <a:pt x="2323" y="10574"/>
                    <a:pt x="6356" y="10574"/>
                  </a:cubicBezTo>
                  <a:cubicBezTo>
                    <a:pt x="6912" y="10574"/>
                    <a:pt x="7499" y="10499"/>
                    <a:pt x="8116" y="10335"/>
                  </a:cubicBezTo>
                  <a:cubicBezTo>
                    <a:pt x="8496" y="9467"/>
                    <a:pt x="8659" y="8517"/>
                    <a:pt x="8659" y="7514"/>
                  </a:cubicBezTo>
                  <a:cubicBezTo>
                    <a:pt x="8659" y="3499"/>
                    <a:pt x="5458" y="163"/>
                    <a:pt x="1471" y="0"/>
                  </a:cubicBezTo>
                  <a:close/>
                </a:path>
              </a:pathLst>
            </a:custGeom>
            <a:solidFill>
              <a:srgbClr val="6B2F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6062975" y="3261625"/>
              <a:ext cx="756100" cy="453675"/>
            </a:xfrm>
            <a:custGeom>
              <a:rect b="b" l="l" r="r" t="t"/>
              <a:pathLst>
                <a:path extrusionOk="0" fill="none" h="18147" w="30244">
                  <a:moveTo>
                    <a:pt x="3797" y="1"/>
                  </a:moveTo>
                  <a:cubicBezTo>
                    <a:pt x="3797" y="1"/>
                    <a:pt x="0" y="15624"/>
                    <a:pt x="12314" y="16899"/>
                  </a:cubicBezTo>
                  <a:cubicBezTo>
                    <a:pt x="24412" y="18147"/>
                    <a:pt x="28453" y="9657"/>
                    <a:pt x="30243" y="2116"/>
                  </a:cubicBezTo>
                </a:path>
              </a:pathLst>
            </a:custGeom>
            <a:noFill/>
            <a:ln cap="flat" cmpd="sng" w="21025">
              <a:solidFill>
                <a:srgbClr val="FFFFFF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6004075" y="3748500"/>
              <a:ext cx="644800" cy="149875"/>
            </a:xfrm>
            <a:custGeom>
              <a:rect b="b" l="l" r="r" t="t"/>
              <a:pathLst>
                <a:path extrusionOk="0" h="5995" w="25792">
                  <a:moveTo>
                    <a:pt x="25791" y="1"/>
                  </a:moveTo>
                  <a:cubicBezTo>
                    <a:pt x="22134" y="1114"/>
                    <a:pt x="16790" y="1560"/>
                    <a:pt x="12224" y="1560"/>
                  </a:cubicBezTo>
                  <a:cubicBezTo>
                    <a:pt x="8561" y="1560"/>
                    <a:pt x="5399" y="1273"/>
                    <a:pt x="4011" y="814"/>
                  </a:cubicBezTo>
                  <a:cubicBezTo>
                    <a:pt x="3759" y="733"/>
                    <a:pt x="3518" y="696"/>
                    <a:pt x="3292" y="696"/>
                  </a:cubicBezTo>
                  <a:cubicBezTo>
                    <a:pt x="717" y="696"/>
                    <a:pt x="1" y="5544"/>
                    <a:pt x="5611" y="5968"/>
                  </a:cubicBezTo>
                  <a:cubicBezTo>
                    <a:pt x="5833" y="5986"/>
                    <a:pt x="6066" y="5994"/>
                    <a:pt x="6309" y="5994"/>
                  </a:cubicBezTo>
                  <a:cubicBezTo>
                    <a:pt x="12721" y="5994"/>
                    <a:pt x="25790" y="1"/>
                    <a:pt x="25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6710550" y="3888875"/>
              <a:ext cx="86825" cy="503175"/>
            </a:xfrm>
            <a:custGeom>
              <a:rect b="b" l="l" r="r" t="t"/>
              <a:pathLst>
                <a:path extrusionOk="0" fill="none" h="20127" w="3473">
                  <a:moveTo>
                    <a:pt x="3472" y="0"/>
                  </a:moveTo>
                  <a:cubicBezTo>
                    <a:pt x="3472" y="0"/>
                    <a:pt x="380" y="10904"/>
                    <a:pt x="0" y="20126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6092125" y="5163700"/>
              <a:ext cx="120725" cy="179700"/>
            </a:xfrm>
            <a:custGeom>
              <a:rect b="b" l="l" r="r" t="t"/>
              <a:pathLst>
                <a:path extrusionOk="0" fill="none" h="7188" w="4829">
                  <a:moveTo>
                    <a:pt x="0" y="0"/>
                  </a:moveTo>
                  <a:cubicBezTo>
                    <a:pt x="0" y="0"/>
                    <a:pt x="2035" y="4964"/>
                    <a:pt x="4828" y="7188"/>
                  </a:cubicBez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6185700" y="5205050"/>
              <a:ext cx="73925" cy="240750"/>
            </a:xfrm>
            <a:custGeom>
              <a:rect b="b" l="l" r="r" t="t"/>
              <a:pathLst>
                <a:path extrusionOk="0" fill="none" h="9630" w="2957">
                  <a:moveTo>
                    <a:pt x="2957" y="1"/>
                  </a:moveTo>
                  <a:lnTo>
                    <a:pt x="0" y="963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6452875" y="2516400"/>
              <a:ext cx="216325" cy="250925"/>
            </a:xfrm>
            <a:custGeom>
              <a:rect b="b" l="l" r="r" t="t"/>
              <a:pathLst>
                <a:path extrusionOk="0" h="10037" w="8653">
                  <a:moveTo>
                    <a:pt x="0" y="1"/>
                  </a:moveTo>
                  <a:lnTo>
                    <a:pt x="760" y="408"/>
                  </a:lnTo>
                  <a:lnTo>
                    <a:pt x="1112" y="597"/>
                  </a:lnTo>
                  <a:cubicBezTo>
                    <a:pt x="1221" y="679"/>
                    <a:pt x="1356" y="787"/>
                    <a:pt x="1465" y="842"/>
                  </a:cubicBezTo>
                  <a:lnTo>
                    <a:pt x="2170" y="1330"/>
                  </a:lnTo>
                  <a:lnTo>
                    <a:pt x="2821" y="1818"/>
                  </a:lnTo>
                  <a:cubicBezTo>
                    <a:pt x="3662" y="2496"/>
                    <a:pt x="4476" y="3310"/>
                    <a:pt x="5154" y="4205"/>
                  </a:cubicBezTo>
                  <a:cubicBezTo>
                    <a:pt x="5859" y="5046"/>
                    <a:pt x="6483" y="5995"/>
                    <a:pt x="6998" y="6972"/>
                  </a:cubicBezTo>
                  <a:cubicBezTo>
                    <a:pt x="7486" y="7948"/>
                    <a:pt x="7975" y="8979"/>
                    <a:pt x="8273" y="10037"/>
                  </a:cubicBezTo>
                  <a:lnTo>
                    <a:pt x="8653" y="9901"/>
                  </a:lnTo>
                  <a:cubicBezTo>
                    <a:pt x="8300" y="8816"/>
                    <a:pt x="7812" y="7785"/>
                    <a:pt x="7270" y="6809"/>
                  </a:cubicBezTo>
                  <a:cubicBezTo>
                    <a:pt x="6673" y="5832"/>
                    <a:pt x="6049" y="4910"/>
                    <a:pt x="5317" y="4042"/>
                  </a:cubicBezTo>
                  <a:cubicBezTo>
                    <a:pt x="4611" y="3147"/>
                    <a:pt x="3771" y="2361"/>
                    <a:pt x="2875" y="1682"/>
                  </a:cubicBezTo>
                  <a:lnTo>
                    <a:pt x="2197" y="1194"/>
                  </a:lnTo>
                  <a:lnTo>
                    <a:pt x="1492" y="733"/>
                  </a:lnTo>
                  <a:cubicBezTo>
                    <a:pt x="1356" y="679"/>
                    <a:pt x="1248" y="597"/>
                    <a:pt x="1112" y="543"/>
                  </a:cubicBezTo>
                  <a:lnTo>
                    <a:pt x="760" y="3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8" name="Google Shape;2348;p16"/>
          <p:cNvGrpSpPr/>
          <p:nvPr/>
        </p:nvGrpSpPr>
        <p:grpSpPr>
          <a:xfrm>
            <a:off x="3920151" y="1136535"/>
            <a:ext cx="2546995" cy="3528602"/>
            <a:chOff x="3767751" y="1288935"/>
            <a:chExt cx="2546995" cy="3528602"/>
          </a:xfrm>
        </p:grpSpPr>
        <p:sp>
          <p:nvSpPr>
            <p:cNvPr id="2349" name="Google Shape;2349;p16"/>
            <p:cNvSpPr/>
            <p:nvPr/>
          </p:nvSpPr>
          <p:spPr>
            <a:xfrm flipH="1" rot="350230">
              <a:off x="5099082" y="2274410"/>
              <a:ext cx="391854" cy="759745"/>
            </a:xfrm>
            <a:custGeom>
              <a:rect b="b" l="l" r="r" t="t"/>
              <a:pathLst>
                <a:path extrusionOk="0" h="35289" w="18201">
                  <a:moveTo>
                    <a:pt x="12586" y="1"/>
                  </a:moveTo>
                  <a:lnTo>
                    <a:pt x="8517" y="706"/>
                  </a:lnTo>
                  <a:cubicBezTo>
                    <a:pt x="8517" y="706"/>
                    <a:pt x="4503" y="4042"/>
                    <a:pt x="0" y="14458"/>
                  </a:cubicBezTo>
                  <a:cubicBezTo>
                    <a:pt x="0" y="15678"/>
                    <a:pt x="1791" y="24222"/>
                    <a:pt x="3310" y="35289"/>
                  </a:cubicBezTo>
                  <a:cubicBezTo>
                    <a:pt x="18201" y="26881"/>
                    <a:pt x="13996" y="5643"/>
                    <a:pt x="12586" y="1"/>
                  </a:cubicBez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0" name="Google Shape;2350;p16"/>
            <p:cNvGrpSpPr/>
            <p:nvPr/>
          </p:nvGrpSpPr>
          <p:grpSpPr>
            <a:xfrm flipH="1">
              <a:off x="3780711" y="2147208"/>
              <a:ext cx="549018" cy="469058"/>
              <a:chOff x="2928740" y="3115803"/>
              <a:chExt cx="509246" cy="435078"/>
            </a:xfrm>
          </p:grpSpPr>
          <p:sp>
            <p:nvSpPr>
              <p:cNvPr id="2351" name="Google Shape;2351;p16"/>
              <p:cNvSpPr/>
              <p:nvPr/>
            </p:nvSpPr>
            <p:spPr>
              <a:xfrm>
                <a:off x="3089932" y="3115803"/>
                <a:ext cx="348054" cy="435078"/>
              </a:xfrm>
              <a:custGeom>
                <a:rect b="b" l="l" r="r" t="t"/>
                <a:pathLst>
                  <a:path extrusionOk="0" h="20208" w="16166">
                    <a:moveTo>
                      <a:pt x="4204" y="1"/>
                    </a:moveTo>
                    <a:lnTo>
                      <a:pt x="4204" y="1221"/>
                    </a:lnTo>
                    <a:cubicBezTo>
                      <a:pt x="1709" y="2957"/>
                      <a:pt x="0" y="6293"/>
                      <a:pt x="0" y="10118"/>
                    </a:cubicBezTo>
                    <a:cubicBezTo>
                      <a:pt x="0" y="13942"/>
                      <a:pt x="1709" y="17279"/>
                      <a:pt x="4204" y="18987"/>
                    </a:cubicBezTo>
                    <a:lnTo>
                      <a:pt x="4204" y="20208"/>
                    </a:lnTo>
                    <a:lnTo>
                      <a:pt x="8083" y="20208"/>
                    </a:lnTo>
                    <a:cubicBezTo>
                      <a:pt x="12531" y="20208"/>
                      <a:pt x="16139" y="15705"/>
                      <a:pt x="16139" y="10118"/>
                    </a:cubicBezTo>
                    <a:cubicBezTo>
                      <a:pt x="16166" y="4558"/>
                      <a:pt x="12531" y="1"/>
                      <a:pt x="8056" y="1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16"/>
              <p:cNvSpPr/>
              <p:nvPr/>
            </p:nvSpPr>
            <p:spPr>
              <a:xfrm>
                <a:off x="3007000" y="3115803"/>
                <a:ext cx="347494" cy="435078"/>
              </a:xfrm>
              <a:custGeom>
                <a:rect b="b" l="l" r="r" t="t"/>
                <a:pathLst>
                  <a:path extrusionOk="0" h="20208" w="16140">
                    <a:moveTo>
                      <a:pt x="8056" y="1"/>
                    </a:moveTo>
                    <a:cubicBezTo>
                      <a:pt x="3608" y="1"/>
                      <a:pt x="0" y="4530"/>
                      <a:pt x="0" y="10118"/>
                    </a:cubicBezTo>
                    <a:cubicBezTo>
                      <a:pt x="0" y="15678"/>
                      <a:pt x="3608" y="20208"/>
                      <a:pt x="8056" y="20208"/>
                    </a:cubicBezTo>
                    <a:cubicBezTo>
                      <a:pt x="12532" y="20208"/>
                      <a:pt x="16139" y="15678"/>
                      <a:pt x="16139" y="10118"/>
                    </a:cubicBezTo>
                    <a:cubicBezTo>
                      <a:pt x="16139" y="4530"/>
                      <a:pt x="12532" y="1"/>
                      <a:pt x="8056" y="1"/>
                    </a:cubicBezTo>
                    <a:close/>
                  </a:path>
                </a:pathLst>
              </a:custGeom>
              <a:solidFill>
                <a:srgbClr val="D386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16"/>
              <p:cNvSpPr/>
              <p:nvPr/>
            </p:nvSpPr>
            <p:spPr>
              <a:xfrm>
                <a:off x="3097510" y="3217422"/>
                <a:ext cx="166448" cy="232438"/>
              </a:xfrm>
              <a:custGeom>
                <a:rect b="b" l="l" r="r" t="t"/>
                <a:pathLst>
                  <a:path extrusionOk="0" fill="none" h="10796" w="7731">
                    <a:moveTo>
                      <a:pt x="7731" y="5398"/>
                    </a:moveTo>
                    <a:cubicBezTo>
                      <a:pt x="7731" y="8382"/>
                      <a:pt x="5995" y="10796"/>
                      <a:pt x="3852" y="10796"/>
                    </a:cubicBezTo>
                    <a:cubicBezTo>
                      <a:pt x="1737" y="10796"/>
                      <a:pt x="1" y="8382"/>
                      <a:pt x="1" y="5398"/>
                    </a:cubicBezTo>
                    <a:cubicBezTo>
                      <a:pt x="1" y="2414"/>
                      <a:pt x="1737" y="0"/>
                      <a:pt x="3852" y="0"/>
                    </a:cubicBezTo>
                    <a:cubicBezTo>
                      <a:pt x="5995" y="0"/>
                      <a:pt x="7731" y="2414"/>
                      <a:pt x="7731" y="53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D38620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16"/>
              <p:cNvSpPr/>
              <p:nvPr/>
            </p:nvSpPr>
            <p:spPr>
              <a:xfrm>
                <a:off x="2928740" y="3295079"/>
                <a:ext cx="289105" cy="74192"/>
              </a:xfrm>
              <a:custGeom>
                <a:rect b="b" l="l" r="r" t="t"/>
                <a:pathLst>
                  <a:path extrusionOk="0" h="3446" w="13428">
                    <a:moveTo>
                      <a:pt x="1737" y="1"/>
                    </a:moveTo>
                    <a:cubicBezTo>
                      <a:pt x="787" y="1"/>
                      <a:pt x="1" y="760"/>
                      <a:pt x="1" y="1710"/>
                    </a:cubicBezTo>
                    <a:cubicBezTo>
                      <a:pt x="1" y="2713"/>
                      <a:pt x="787" y="3445"/>
                      <a:pt x="1737" y="3445"/>
                    </a:cubicBezTo>
                    <a:lnTo>
                      <a:pt x="11691" y="3445"/>
                    </a:lnTo>
                    <a:cubicBezTo>
                      <a:pt x="12641" y="3445"/>
                      <a:pt x="13427" y="2659"/>
                      <a:pt x="13427" y="1710"/>
                    </a:cubicBezTo>
                    <a:cubicBezTo>
                      <a:pt x="13427" y="760"/>
                      <a:pt x="12668" y="1"/>
                      <a:pt x="11691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5" name="Google Shape;2355;p16"/>
            <p:cNvSpPr/>
            <p:nvPr/>
          </p:nvSpPr>
          <p:spPr>
            <a:xfrm>
              <a:off x="4888362" y="3725795"/>
              <a:ext cx="574836" cy="1091488"/>
            </a:xfrm>
            <a:custGeom>
              <a:rect b="b" l="l" r="r" t="t"/>
              <a:pathLst>
                <a:path extrusionOk="0" h="51607" w="27179">
                  <a:moveTo>
                    <a:pt x="0" y="1"/>
                  </a:moveTo>
                  <a:lnTo>
                    <a:pt x="0" y="36753"/>
                  </a:lnTo>
                  <a:lnTo>
                    <a:pt x="1709" y="36753"/>
                  </a:lnTo>
                  <a:lnTo>
                    <a:pt x="1980" y="50451"/>
                  </a:lnTo>
                  <a:cubicBezTo>
                    <a:pt x="6995" y="51294"/>
                    <a:pt x="11355" y="51607"/>
                    <a:pt x="15060" y="51607"/>
                  </a:cubicBezTo>
                  <a:cubicBezTo>
                    <a:pt x="20533" y="51607"/>
                    <a:pt x="24574" y="50924"/>
                    <a:pt x="27178" y="50261"/>
                  </a:cubicBezTo>
                  <a:lnTo>
                    <a:pt x="25443" y="6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5351315" y="3848571"/>
              <a:ext cx="111312" cy="953442"/>
            </a:xfrm>
            <a:custGeom>
              <a:rect b="b" l="l" r="r" t="t"/>
              <a:pathLst>
                <a:path extrusionOk="0" h="45080" w="5263">
                  <a:moveTo>
                    <a:pt x="0" y="0"/>
                  </a:moveTo>
                  <a:lnTo>
                    <a:pt x="2062" y="45080"/>
                  </a:lnTo>
                  <a:cubicBezTo>
                    <a:pt x="3282" y="44890"/>
                    <a:pt x="4367" y="44673"/>
                    <a:pt x="5262" y="44456"/>
                  </a:cubicBezTo>
                  <a:lnTo>
                    <a:pt x="3499" y="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4887791" y="3725795"/>
              <a:ext cx="94096" cy="777347"/>
            </a:xfrm>
            <a:custGeom>
              <a:rect b="b" l="l" r="r" t="t"/>
              <a:pathLst>
                <a:path extrusionOk="0" h="36754" w="4449">
                  <a:moveTo>
                    <a:pt x="0" y="1"/>
                  </a:moveTo>
                  <a:lnTo>
                    <a:pt x="0" y="36753"/>
                  </a:lnTo>
                  <a:lnTo>
                    <a:pt x="1709" y="36753"/>
                  </a:lnTo>
                  <a:cubicBezTo>
                    <a:pt x="1709" y="36753"/>
                    <a:pt x="4449" y="27152"/>
                    <a:pt x="4015" y="10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4927363" y="4693006"/>
              <a:ext cx="535264" cy="124531"/>
            </a:xfrm>
            <a:custGeom>
              <a:rect b="b" l="l" r="r" t="t"/>
              <a:pathLst>
                <a:path extrusionOk="0" h="5888" w="25308">
                  <a:moveTo>
                    <a:pt x="25117" y="0"/>
                  </a:moveTo>
                  <a:cubicBezTo>
                    <a:pt x="22500" y="567"/>
                    <a:pt x="18469" y="1134"/>
                    <a:pt x="12765" y="1134"/>
                  </a:cubicBezTo>
                  <a:cubicBezTo>
                    <a:pt x="9189" y="1134"/>
                    <a:pt x="4955" y="911"/>
                    <a:pt x="1" y="326"/>
                  </a:cubicBezTo>
                  <a:lnTo>
                    <a:pt x="1" y="326"/>
                  </a:lnTo>
                  <a:lnTo>
                    <a:pt x="109" y="4720"/>
                  </a:lnTo>
                  <a:cubicBezTo>
                    <a:pt x="5124" y="5572"/>
                    <a:pt x="9483" y="5887"/>
                    <a:pt x="13184" y="5887"/>
                  </a:cubicBezTo>
                  <a:cubicBezTo>
                    <a:pt x="18673" y="5887"/>
                    <a:pt x="22716" y="5194"/>
                    <a:pt x="25307" y="4530"/>
                  </a:cubicBezTo>
                  <a:lnTo>
                    <a:pt x="251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4321564" y="3725795"/>
              <a:ext cx="574265" cy="1091488"/>
            </a:xfrm>
            <a:custGeom>
              <a:rect b="b" l="l" r="r" t="t"/>
              <a:pathLst>
                <a:path extrusionOk="0" h="51607" w="27152">
                  <a:moveTo>
                    <a:pt x="27152" y="1"/>
                  </a:moveTo>
                  <a:lnTo>
                    <a:pt x="1737" y="6727"/>
                  </a:lnTo>
                  <a:lnTo>
                    <a:pt x="1" y="50261"/>
                  </a:lnTo>
                  <a:cubicBezTo>
                    <a:pt x="2605" y="50924"/>
                    <a:pt x="6647" y="51607"/>
                    <a:pt x="12119" y="51607"/>
                  </a:cubicBezTo>
                  <a:cubicBezTo>
                    <a:pt x="15824" y="51607"/>
                    <a:pt x="20184" y="51294"/>
                    <a:pt x="25199" y="50451"/>
                  </a:cubicBezTo>
                  <a:lnTo>
                    <a:pt x="25470" y="36753"/>
                  </a:lnTo>
                  <a:lnTo>
                    <a:pt x="27152" y="36753"/>
                  </a:lnTo>
                  <a:lnTo>
                    <a:pt x="27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4322156" y="3848571"/>
              <a:ext cx="111312" cy="953442"/>
            </a:xfrm>
            <a:custGeom>
              <a:rect b="b" l="l" r="r" t="t"/>
              <a:pathLst>
                <a:path extrusionOk="0" h="45080" w="5263">
                  <a:moveTo>
                    <a:pt x="5262" y="0"/>
                  </a:moveTo>
                  <a:lnTo>
                    <a:pt x="1763" y="922"/>
                  </a:lnTo>
                  <a:lnTo>
                    <a:pt x="0" y="44456"/>
                  </a:lnTo>
                  <a:cubicBezTo>
                    <a:pt x="895" y="44673"/>
                    <a:pt x="1953" y="44890"/>
                    <a:pt x="3201" y="45080"/>
                  </a:cubicBezTo>
                  <a:lnTo>
                    <a:pt x="5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4802874" y="3725795"/>
              <a:ext cx="93546" cy="777347"/>
            </a:xfrm>
            <a:custGeom>
              <a:rect b="b" l="l" r="r" t="t"/>
              <a:pathLst>
                <a:path extrusionOk="0" h="36754" w="4423">
                  <a:moveTo>
                    <a:pt x="4422" y="1"/>
                  </a:moveTo>
                  <a:lnTo>
                    <a:pt x="435" y="1059"/>
                  </a:lnTo>
                  <a:cubicBezTo>
                    <a:pt x="1" y="27152"/>
                    <a:pt x="2740" y="36753"/>
                    <a:pt x="2740" y="36753"/>
                  </a:cubicBezTo>
                  <a:lnTo>
                    <a:pt x="4422" y="36753"/>
                  </a:lnTo>
                  <a:lnTo>
                    <a:pt x="44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4322156" y="4693006"/>
              <a:ext cx="535243" cy="124531"/>
            </a:xfrm>
            <a:custGeom>
              <a:rect b="b" l="l" r="r" t="t"/>
              <a:pathLst>
                <a:path extrusionOk="0" h="5888" w="25307">
                  <a:moveTo>
                    <a:pt x="163" y="0"/>
                  </a:moveTo>
                  <a:lnTo>
                    <a:pt x="0" y="4530"/>
                  </a:lnTo>
                  <a:cubicBezTo>
                    <a:pt x="2608" y="5194"/>
                    <a:pt x="6648" y="5887"/>
                    <a:pt x="12131" y="5887"/>
                  </a:cubicBezTo>
                  <a:cubicBezTo>
                    <a:pt x="15829" y="5887"/>
                    <a:pt x="20184" y="5572"/>
                    <a:pt x="25198" y="4720"/>
                  </a:cubicBezTo>
                  <a:lnTo>
                    <a:pt x="25307" y="326"/>
                  </a:lnTo>
                  <a:lnTo>
                    <a:pt x="25307" y="326"/>
                  </a:lnTo>
                  <a:cubicBezTo>
                    <a:pt x="20352" y="911"/>
                    <a:pt x="16119" y="1134"/>
                    <a:pt x="12541" y="1134"/>
                  </a:cubicBezTo>
                  <a:cubicBezTo>
                    <a:pt x="6835" y="1134"/>
                    <a:pt x="2797" y="567"/>
                    <a:pt x="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4356567" y="3917986"/>
              <a:ext cx="1070486" cy="164082"/>
            </a:xfrm>
            <a:custGeom>
              <a:rect b="b" l="l" r="r" t="t"/>
              <a:pathLst>
                <a:path extrusionOk="0" fill="none" h="7758" w="50614">
                  <a:moveTo>
                    <a:pt x="1" y="0"/>
                  </a:moveTo>
                  <a:cubicBezTo>
                    <a:pt x="1" y="0"/>
                    <a:pt x="20018" y="7758"/>
                    <a:pt x="50614" y="0"/>
                  </a:cubicBezTo>
                </a:path>
              </a:pathLst>
            </a:custGeom>
            <a:noFill/>
            <a:ln cap="flat" cmpd="sng" w="10850">
              <a:solidFill>
                <a:srgbClr val="56221C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4923937" y="4503121"/>
              <a:ext cx="123918" cy="21"/>
            </a:xfrm>
            <a:custGeom>
              <a:rect b="b" l="l" r="r" t="t"/>
              <a:pathLst>
                <a:path extrusionOk="0" fill="none" h="1" w="5859">
                  <a:moveTo>
                    <a:pt x="0" y="0"/>
                  </a:moveTo>
                  <a:lnTo>
                    <a:pt x="5859" y="0"/>
                  </a:lnTo>
                </a:path>
              </a:pathLst>
            </a:custGeom>
            <a:noFill/>
            <a:ln cap="flat" cmpd="sng" w="10850">
              <a:solidFill>
                <a:srgbClr val="56221C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4732318" y="4503121"/>
              <a:ext cx="123939" cy="21"/>
            </a:xfrm>
            <a:custGeom>
              <a:rect b="b" l="l" r="r" t="t"/>
              <a:pathLst>
                <a:path extrusionOk="0" fill="none" h="1" w="5860">
                  <a:moveTo>
                    <a:pt x="1" y="0"/>
                  </a:moveTo>
                  <a:lnTo>
                    <a:pt x="5859" y="0"/>
                  </a:lnTo>
                </a:path>
              </a:pathLst>
            </a:custGeom>
            <a:noFill/>
            <a:ln cap="flat" cmpd="sng" w="10850">
              <a:solidFill>
                <a:srgbClr val="56221C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4237810" y="2181021"/>
              <a:ext cx="183984" cy="101457"/>
            </a:xfrm>
            <a:custGeom>
              <a:rect b="b" l="l" r="r" t="t"/>
              <a:pathLst>
                <a:path extrusionOk="0" h="4797" w="8699">
                  <a:moveTo>
                    <a:pt x="6324" y="0"/>
                  </a:moveTo>
                  <a:cubicBezTo>
                    <a:pt x="6103" y="0"/>
                    <a:pt x="5864" y="58"/>
                    <a:pt x="5616" y="185"/>
                  </a:cubicBezTo>
                  <a:cubicBezTo>
                    <a:pt x="3473" y="1297"/>
                    <a:pt x="1" y="2084"/>
                    <a:pt x="1" y="2084"/>
                  </a:cubicBezTo>
                  <a:cubicBezTo>
                    <a:pt x="1" y="2084"/>
                    <a:pt x="1683" y="4172"/>
                    <a:pt x="4639" y="4796"/>
                  </a:cubicBezTo>
                  <a:cubicBezTo>
                    <a:pt x="8698" y="3451"/>
                    <a:pt x="8036" y="0"/>
                    <a:pt x="6324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4033014" y="2299672"/>
              <a:ext cx="458955" cy="1178330"/>
            </a:xfrm>
            <a:custGeom>
              <a:rect b="b" l="l" r="r" t="t"/>
              <a:pathLst>
                <a:path extrusionOk="0" h="55713" w="21700">
                  <a:moveTo>
                    <a:pt x="18011" y="0"/>
                  </a:moveTo>
                  <a:cubicBezTo>
                    <a:pt x="7704" y="2604"/>
                    <a:pt x="3988" y="9792"/>
                    <a:pt x="3988" y="9792"/>
                  </a:cubicBezTo>
                  <a:lnTo>
                    <a:pt x="1" y="28724"/>
                  </a:lnTo>
                  <a:lnTo>
                    <a:pt x="5181" y="55712"/>
                  </a:lnTo>
                  <a:lnTo>
                    <a:pt x="17902" y="27232"/>
                  </a:lnTo>
                  <a:cubicBezTo>
                    <a:pt x="17902" y="27232"/>
                    <a:pt x="21700" y="8110"/>
                    <a:pt x="18011" y="0"/>
                  </a:cubicBez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4361156" y="2184933"/>
              <a:ext cx="1065325" cy="1753145"/>
            </a:xfrm>
            <a:custGeom>
              <a:rect b="b" l="l" r="r" t="t"/>
              <a:pathLst>
                <a:path extrusionOk="0" h="82891" w="50370">
                  <a:moveTo>
                    <a:pt x="20642" y="0"/>
                  </a:moveTo>
                  <a:lnTo>
                    <a:pt x="2496" y="5425"/>
                  </a:lnTo>
                  <a:lnTo>
                    <a:pt x="1" y="79473"/>
                  </a:lnTo>
                  <a:cubicBezTo>
                    <a:pt x="1" y="79473"/>
                    <a:pt x="10308" y="82891"/>
                    <a:pt x="25171" y="82891"/>
                  </a:cubicBezTo>
                  <a:cubicBezTo>
                    <a:pt x="40062" y="82891"/>
                    <a:pt x="50370" y="79473"/>
                    <a:pt x="50370" y="79473"/>
                  </a:cubicBezTo>
                  <a:lnTo>
                    <a:pt x="47874" y="5425"/>
                  </a:lnTo>
                  <a:lnTo>
                    <a:pt x="29728" y="0"/>
                  </a:lnTo>
                  <a:lnTo>
                    <a:pt x="25171" y="733"/>
                  </a:lnTo>
                  <a:lnTo>
                    <a:pt x="20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4662903" y="2184933"/>
              <a:ext cx="468134" cy="376343"/>
            </a:xfrm>
            <a:custGeom>
              <a:rect b="b" l="l" r="r" t="t"/>
              <a:pathLst>
                <a:path extrusionOk="0" h="17794" w="22134">
                  <a:moveTo>
                    <a:pt x="6375" y="0"/>
                  </a:moveTo>
                  <a:lnTo>
                    <a:pt x="1" y="1899"/>
                  </a:lnTo>
                  <a:cubicBezTo>
                    <a:pt x="245" y="6510"/>
                    <a:pt x="1655" y="17793"/>
                    <a:pt x="10904" y="17793"/>
                  </a:cubicBezTo>
                  <a:cubicBezTo>
                    <a:pt x="20127" y="17793"/>
                    <a:pt x="21835" y="6646"/>
                    <a:pt x="22134" y="2007"/>
                  </a:cubicBezTo>
                  <a:lnTo>
                    <a:pt x="15461" y="0"/>
                  </a:lnTo>
                  <a:lnTo>
                    <a:pt x="10904" y="733"/>
                  </a:lnTo>
                  <a:lnTo>
                    <a:pt x="6375" y="0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4738049" y="1978975"/>
              <a:ext cx="308092" cy="340219"/>
            </a:xfrm>
            <a:custGeom>
              <a:rect b="b" l="l" r="r" t="t"/>
              <a:pathLst>
                <a:path extrusionOk="0" h="16086" w="14567">
                  <a:moveTo>
                    <a:pt x="1" y="1"/>
                  </a:moveTo>
                  <a:lnTo>
                    <a:pt x="1" y="16085"/>
                  </a:lnTo>
                  <a:lnTo>
                    <a:pt x="14566" y="16085"/>
                  </a:lnTo>
                  <a:lnTo>
                    <a:pt x="14566" y="1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4738049" y="1978975"/>
              <a:ext cx="274823" cy="234088"/>
            </a:xfrm>
            <a:custGeom>
              <a:rect b="b" l="l" r="r" t="t"/>
              <a:pathLst>
                <a:path extrusionOk="0" h="11068" w="12994">
                  <a:moveTo>
                    <a:pt x="1" y="1"/>
                  </a:moveTo>
                  <a:lnTo>
                    <a:pt x="1" y="11067"/>
                  </a:lnTo>
                  <a:cubicBezTo>
                    <a:pt x="7270" y="9874"/>
                    <a:pt x="12993" y="4015"/>
                    <a:pt x="12993" y="4015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4529235" y="1288935"/>
              <a:ext cx="741561" cy="568998"/>
            </a:xfrm>
            <a:custGeom>
              <a:rect b="b" l="l" r="r" t="t"/>
              <a:pathLst>
                <a:path extrusionOk="0" h="26903" w="35062">
                  <a:moveTo>
                    <a:pt x="11397" y="1"/>
                  </a:moveTo>
                  <a:cubicBezTo>
                    <a:pt x="8778" y="1"/>
                    <a:pt x="13102" y="4391"/>
                    <a:pt x="13102" y="4391"/>
                  </a:cubicBezTo>
                  <a:cubicBezTo>
                    <a:pt x="13102" y="4391"/>
                    <a:pt x="8455" y="2743"/>
                    <a:pt x="5822" y="2743"/>
                  </a:cubicBezTo>
                  <a:cubicBezTo>
                    <a:pt x="5378" y="2743"/>
                    <a:pt x="4991" y="2790"/>
                    <a:pt x="4693" y="2899"/>
                  </a:cubicBezTo>
                  <a:cubicBezTo>
                    <a:pt x="2632" y="3631"/>
                    <a:pt x="8057" y="7429"/>
                    <a:pt x="8057" y="7429"/>
                  </a:cubicBezTo>
                  <a:cubicBezTo>
                    <a:pt x="8057" y="7429"/>
                    <a:pt x="2984" y="7564"/>
                    <a:pt x="1493" y="9680"/>
                  </a:cubicBezTo>
                  <a:cubicBezTo>
                    <a:pt x="1" y="11769"/>
                    <a:pt x="4042" y="13857"/>
                    <a:pt x="4042" y="13857"/>
                  </a:cubicBezTo>
                  <a:cubicBezTo>
                    <a:pt x="4042" y="13857"/>
                    <a:pt x="1194" y="15946"/>
                    <a:pt x="1628" y="17790"/>
                  </a:cubicBezTo>
                  <a:cubicBezTo>
                    <a:pt x="1900" y="18845"/>
                    <a:pt x="2690" y="19062"/>
                    <a:pt x="3293" y="19062"/>
                  </a:cubicBezTo>
                  <a:cubicBezTo>
                    <a:pt x="3713" y="19062"/>
                    <a:pt x="4042" y="18956"/>
                    <a:pt x="4042" y="18956"/>
                  </a:cubicBezTo>
                  <a:cubicBezTo>
                    <a:pt x="4042" y="18956"/>
                    <a:pt x="4937" y="24246"/>
                    <a:pt x="5968" y="26334"/>
                  </a:cubicBezTo>
                  <a:cubicBezTo>
                    <a:pt x="6182" y="26740"/>
                    <a:pt x="7207" y="26903"/>
                    <a:pt x="8716" y="26903"/>
                  </a:cubicBezTo>
                  <a:cubicBezTo>
                    <a:pt x="14872" y="26903"/>
                    <a:pt x="29078" y="24191"/>
                    <a:pt x="29078" y="24191"/>
                  </a:cubicBezTo>
                  <a:cubicBezTo>
                    <a:pt x="29078" y="24191"/>
                    <a:pt x="31817" y="17275"/>
                    <a:pt x="30081" y="10738"/>
                  </a:cubicBezTo>
                  <a:cubicBezTo>
                    <a:pt x="33072" y="9560"/>
                    <a:pt x="35061" y="7933"/>
                    <a:pt x="31894" y="7933"/>
                  </a:cubicBezTo>
                  <a:cubicBezTo>
                    <a:pt x="31413" y="7933"/>
                    <a:pt x="30814" y="7970"/>
                    <a:pt x="30081" y="8053"/>
                  </a:cubicBezTo>
                  <a:cubicBezTo>
                    <a:pt x="29913" y="5550"/>
                    <a:pt x="29551" y="4452"/>
                    <a:pt x="29024" y="4452"/>
                  </a:cubicBezTo>
                  <a:cubicBezTo>
                    <a:pt x="28528" y="4452"/>
                    <a:pt x="27887" y="5421"/>
                    <a:pt x="27125" y="7103"/>
                  </a:cubicBezTo>
                  <a:cubicBezTo>
                    <a:pt x="24819" y="5395"/>
                    <a:pt x="19530" y="4988"/>
                    <a:pt x="19530" y="4988"/>
                  </a:cubicBezTo>
                  <a:cubicBezTo>
                    <a:pt x="19530" y="4988"/>
                    <a:pt x="17170" y="1272"/>
                    <a:pt x="12478" y="160"/>
                  </a:cubicBezTo>
                  <a:cubicBezTo>
                    <a:pt x="12030" y="50"/>
                    <a:pt x="11675" y="1"/>
                    <a:pt x="11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5051281" y="1763075"/>
              <a:ext cx="177850" cy="165245"/>
            </a:xfrm>
            <a:custGeom>
              <a:rect b="b" l="l" r="r" t="t"/>
              <a:pathLst>
                <a:path extrusionOk="0" h="7813" w="8409">
                  <a:moveTo>
                    <a:pt x="5153" y="1"/>
                  </a:moveTo>
                  <a:cubicBezTo>
                    <a:pt x="3978" y="1"/>
                    <a:pt x="2678" y="607"/>
                    <a:pt x="1709" y="1746"/>
                  </a:cubicBezTo>
                  <a:cubicBezTo>
                    <a:pt x="136" y="3536"/>
                    <a:pt x="1" y="5977"/>
                    <a:pt x="1411" y="7171"/>
                  </a:cubicBezTo>
                  <a:cubicBezTo>
                    <a:pt x="1924" y="7604"/>
                    <a:pt x="2572" y="7812"/>
                    <a:pt x="3263" y="7812"/>
                  </a:cubicBezTo>
                  <a:cubicBezTo>
                    <a:pt x="4437" y="7812"/>
                    <a:pt x="5738" y="7212"/>
                    <a:pt x="6727" y="6086"/>
                  </a:cubicBezTo>
                  <a:cubicBezTo>
                    <a:pt x="8273" y="4269"/>
                    <a:pt x="8409" y="1828"/>
                    <a:pt x="7026" y="661"/>
                  </a:cubicBezTo>
                  <a:cubicBezTo>
                    <a:pt x="6509" y="216"/>
                    <a:pt x="5853" y="1"/>
                    <a:pt x="5153" y="1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5102908" y="1777627"/>
              <a:ext cx="126223" cy="149171"/>
            </a:xfrm>
            <a:custGeom>
              <a:rect b="b" l="l" r="r" t="t"/>
              <a:pathLst>
                <a:path extrusionOk="0" h="7053" w="5968">
                  <a:moveTo>
                    <a:pt x="4666" y="0"/>
                  </a:moveTo>
                  <a:lnTo>
                    <a:pt x="4666" y="0"/>
                  </a:lnTo>
                  <a:cubicBezTo>
                    <a:pt x="3608" y="136"/>
                    <a:pt x="2523" y="706"/>
                    <a:pt x="1655" y="1682"/>
                  </a:cubicBezTo>
                  <a:cubicBezTo>
                    <a:pt x="136" y="3445"/>
                    <a:pt x="1" y="5832"/>
                    <a:pt x="1330" y="7053"/>
                  </a:cubicBezTo>
                  <a:cubicBezTo>
                    <a:pt x="2388" y="6917"/>
                    <a:pt x="3473" y="6320"/>
                    <a:pt x="4313" y="5344"/>
                  </a:cubicBezTo>
                  <a:cubicBezTo>
                    <a:pt x="5805" y="3635"/>
                    <a:pt x="5968" y="1221"/>
                    <a:pt x="4666" y="0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4555060" y="1763075"/>
              <a:ext cx="177850" cy="165245"/>
            </a:xfrm>
            <a:custGeom>
              <a:rect b="b" l="l" r="r" t="t"/>
              <a:pathLst>
                <a:path extrusionOk="0" h="7813" w="8409">
                  <a:moveTo>
                    <a:pt x="3269" y="1"/>
                  </a:moveTo>
                  <a:cubicBezTo>
                    <a:pt x="2569" y="1"/>
                    <a:pt x="1910" y="216"/>
                    <a:pt x="1384" y="661"/>
                  </a:cubicBezTo>
                  <a:cubicBezTo>
                    <a:pt x="0" y="1828"/>
                    <a:pt x="136" y="4269"/>
                    <a:pt x="1709" y="6086"/>
                  </a:cubicBezTo>
                  <a:cubicBezTo>
                    <a:pt x="2682" y="7212"/>
                    <a:pt x="3987" y="7812"/>
                    <a:pt x="5166" y="7812"/>
                  </a:cubicBezTo>
                  <a:cubicBezTo>
                    <a:pt x="5861" y="7812"/>
                    <a:pt x="6512" y="7604"/>
                    <a:pt x="7025" y="7171"/>
                  </a:cubicBezTo>
                  <a:cubicBezTo>
                    <a:pt x="8409" y="5977"/>
                    <a:pt x="8273" y="3536"/>
                    <a:pt x="6727" y="1746"/>
                  </a:cubicBezTo>
                  <a:cubicBezTo>
                    <a:pt x="5741" y="607"/>
                    <a:pt x="4446" y="1"/>
                    <a:pt x="3269" y="1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16"/>
            <p:cNvSpPr/>
            <p:nvPr/>
          </p:nvSpPr>
          <p:spPr>
            <a:xfrm>
              <a:off x="4555060" y="1777627"/>
              <a:ext cx="126223" cy="149171"/>
            </a:xfrm>
            <a:custGeom>
              <a:rect b="b" l="l" r="r" t="t"/>
              <a:pathLst>
                <a:path extrusionOk="0" h="7053" w="5968">
                  <a:moveTo>
                    <a:pt x="1329" y="0"/>
                  </a:moveTo>
                  <a:lnTo>
                    <a:pt x="1329" y="0"/>
                  </a:lnTo>
                  <a:cubicBezTo>
                    <a:pt x="0" y="1221"/>
                    <a:pt x="190" y="3635"/>
                    <a:pt x="1682" y="5344"/>
                  </a:cubicBezTo>
                  <a:cubicBezTo>
                    <a:pt x="2523" y="6320"/>
                    <a:pt x="3608" y="6917"/>
                    <a:pt x="4666" y="7053"/>
                  </a:cubicBezTo>
                  <a:cubicBezTo>
                    <a:pt x="5968" y="5832"/>
                    <a:pt x="5832" y="3445"/>
                    <a:pt x="4313" y="1682"/>
                  </a:cubicBezTo>
                  <a:cubicBezTo>
                    <a:pt x="3472" y="706"/>
                    <a:pt x="2387" y="136"/>
                    <a:pt x="1329" y="0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16"/>
            <p:cNvSpPr/>
            <p:nvPr/>
          </p:nvSpPr>
          <p:spPr>
            <a:xfrm>
              <a:off x="4672082" y="1554473"/>
              <a:ext cx="444615" cy="563796"/>
            </a:xfrm>
            <a:custGeom>
              <a:rect b="b" l="l" r="r" t="t"/>
              <a:pathLst>
                <a:path extrusionOk="0" h="26657" w="21022">
                  <a:moveTo>
                    <a:pt x="12912" y="0"/>
                  </a:moveTo>
                  <a:cubicBezTo>
                    <a:pt x="11719" y="1431"/>
                    <a:pt x="8662" y="4752"/>
                    <a:pt x="6372" y="4752"/>
                  </a:cubicBezTo>
                  <a:cubicBezTo>
                    <a:pt x="6318" y="4752"/>
                    <a:pt x="6265" y="4751"/>
                    <a:pt x="6212" y="4747"/>
                  </a:cubicBezTo>
                  <a:cubicBezTo>
                    <a:pt x="3337" y="4557"/>
                    <a:pt x="5127" y="1655"/>
                    <a:pt x="5127" y="1655"/>
                  </a:cubicBezTo>
                  <a:lnTo>
                    <a:pt x="5127" y="1655"/>
                  </a:lnTo>
                  <a:cubicBezTo>
                    <a:pt x="5127" y="1655"/>
                    <a:pt x="2876" y="4367"/>
                    <a:pt x="1" y="4991"/>
                  </a:cubicBezTo>
                  <a:cubicBezTo>
                    <a:pt x="706" y="14810"/>
                    <a:pt x="1113" y="24846"/>
                    <a:pt x="9440" y="26554"/>
                  </a:cubicBezTo>
                  <a:cubicBezTo>
                    <a:pt x="9779" y="26622"/>
                    <a:pt x="10118" y="26656"/>
                    <a:pt x="10457" y="26656"/>
                  </a:cubicBezTo>
                  <a:cubicBezTo>
                    <a:pt x="10796" y="26656"/>
                    <a:pt x="11135" y="26622"/>
                    <a:pt x="11474" y="26554"/>
                  </a:cubicBezTo>
                  <a:cubicBezTo>
                    <a:pt x="20316" y="24764"/>
                    <a:pt x="20208" y="13426"/>
                    <a:pt x="21022" y="2957"/>
                  </a:cubicBezTo>
                  <a:cubicBezTo>
                    <a:pt x="18987" y="1329"/>
                    <a:pt x="15353" y="434"/>
                    <a:pt x="12912" y="0"/>
                  </a:cubicBez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16"/>
            <p:cNvSpPr/>
            <p:nvPr/>
          </p:nvSpPr>
          <p:spPr>
            <a:xfrm>
              <a:off x="4927363" y="1792474"/>
              <a:ext cx="150905" cy="53065"/>
            </a:xfrm>
            <a:custGeom>
              <a:rect b="b" l="l" r="r" t="t"/>
              <a:pathLst>
                <a:path extrusionOk="0" h="2509" w="7135">
                  <a:moveTo>
                    <a:pt x="3953" y="1"/>
                  </a:moveTo>
                  <a:cubicBezTo>
                    <a:pt x="1534" y="1"/>
                    <a:pt x="1" y="2336"/>
                    <a:pt x="1" y="2336"/>
                  </a:cubicBezTo>
                  <a:cubicBezTo>
                    <a:pt x="1" y="2336"/>
                    <a:pt x="1182" y="2508"/>
                    <a:pt x="2616" y="2508"/>
                  </a:cubicBezTo>
                  <a:cubicBezTo>
                    <a:pt x="4249" y="2508"/>
                    <a:pt x="6210" y="2285"/>
                    <a:pt x="7134" y="1333"/>
                  </a:cubicBezTo>
                  <a:cubicBezTo>
                    <a:pt x="5966" y="354"/>
                    <a:pt x="4892" y="1"/>
                    <a:pt x="3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16"/>
            <p:cNvSpPr/>
            <p:nvPr/>
          </p:nvSpPr>
          <p:spPr>
            <a:xfrm>
              <a:off x="4956042" y="1793278"/>
              <a:ext cx="97565" cy="53213"/>
            </a:xfrm>
            <a:custGeom>
              <a:rect b="b" l="l" r="r" t="t"/>
              <a:pathLst>
                <a:path extrusionOk="0" h="2516" w="4613">
                  <a:moveTo>
                    <a:pt x="2618" y="1"/>
                  </a:moveTo>
                  <a:cubicBezTo>
                    <a:pt x="1558" y="1"/>
                    <a:pt x="671" y="449"/>
                    <a:pt x="1" y="942"/>
                  </a:cubicBezTo>
                  <a:cubicBezTo>
                    <a:pt x="1" y="1078"/>
                    <a:pt x="1" y="1268"/>
                    <a:pt x="28" y="1430"/>
                  </a:cubicBezTo>
                  <a:cubicBezTo>
                    <a:pt x="109" y="1837"/>
                    <a:pt x="272" y="2217"/>
                    <a:pt x="516" y="2515"/>
                  </a:cubicBezTo>
                  <a:cubicBezTo>
                    <a:pt x="1628" y="2515"/>
                    <a:pt x="3093" y="2461"/>
                    <a:pt x="4314" y="2108"/>
                  </a:cubicBezTo>
                  <a:cubicBezTo>
                    <a:pt x="4504" y="1701"/>
                    <a:pt x="4612" y="1213"/>
                    <a:pt x="4531" y="752"/>
                  </a:cubicBezTo>
                  <a:cubicBezTo>
                    <a:pt x="4531" y="644"/>
                    <a:pt x="4504" y="535"/>
                    <a:pt x="4476" y="454"/>
                  </a:cubicBezTo>
                  <a:cubicBezTo>
                    <a:pt x="3812" y="131"/>
                    <a:pt x="3190" y="1"/>
                    <a:pt x="2618" y="1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16"/>
            <p:cNvSpPr/>
            <p:nvPr/>
          </p:nvSpPr>
          <p:spPr>
            <a:xfrm>
              <a:off x="4927363" y="1744358"/>
              <a:ext cx="150905" cy="97544"/>
            </a:xfrm>
            <a:custGeom>
              <a:rect b="b" l="l" r="r" t="t"/>
              <a:pathLst>
                <a:path extrusionOk="0" fill="none" h="4612" w="7135">
                  <a:moveTo>
                    <a:pt x="1" y="4611"/>
                  </a:moveTo>
                  <a:cubicBezTo>
                    <a:pt x="1" y="4611"/>
                    <a:pt x="2930" y="0"/>
                    <a:pt x="7134" y="3608"/>
                  </a:cubicBezTo>
                </a:path>
              </a:pathLst>
            </a:custGeom>
            <a:noFill/>
            <a:ln cap="flat" cmpd="sng" w="12200">
              <a:solidFill>
                <a:srgbClr val="491B24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16"/>
            <p:cNvSpPr/>
            <p:nvPr/>
          </p:nvSpPr>
          <p:spPr>
            <a:xfrm>
              <a:off x="4706515" y="1792474"/>
              <a:ext cx="150313" cy="53065"/>
            </a:xfrm>
            <a:custGeom>
              <a:rect b="b" l="l" r="r" t="t"/>
              <a:pathLst>
                <a:path extrusionOk="0" h="2509" w="7107">
                  <a:moveTo>
                    <a:pt x="3177" y="1"/>
                  </a:moveTo>
                  <a:cubicBezTo>
                    <a:pt x="2240" y="1"/>
                    <a:pt x="1169" y="354"/>
                    <a:pt x="0" y="1333"/>
                  </a:cubicBezTo>
                  <a:cubicBezTo>
                    <a:pt x="924" y="2285"/>
                    <a:pt x="2878" y="2508"/>
                    <a:pt x="4503" y="2508"/>
                  </a:cubicBezTo>
                  <a:cubicBezTo>
                    <a:pt x="5932" y="2508"/>
                    <a:pt x="7107" y="2336"/>
                    <a:pt x="7107" y="2336"/>
                  </a:cubicBezTo>
                  <a:cubicBezTo>
                    <a:pt x="7107" y="2336"/>
                    <a:pt x="5587" y="1"/>
                    <a:pt x="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4731747" y="1793278"/>
              <a:ext cx="97544" cy="53213"/>
            </a:xfrm>
            <a:custGeom>
              <a:rect b="b" l="l" r="r" t="t"/>
              <a:pathLst>
                <a:path extrusionOk="0" h="2516" w="4612">
                  <a:moveTo>
                    <a:pt x="1994" y="1"/>
                  </a:moveTo>
                  <a:cubicBezTo>
                    <a:pt x="1423" y="1"/>
                    <a:pt x="801" y="131"/>
                    <a:pt x="136" y="454"/>
                  </a:cubicBezTo>
                  <a:cubicBezTo>
                    <a:pt x="82" y="535"/>
                    <a:pt x="55" y="644"/>
                    <a:pt x="55" y="752"/>
                  </a:cubicBezTo>
                  <a:cubicBezTo>
                    <a:pt x="1" y="1213"/>
                    <a:pt x="109" y="1701"/>
                    <a:pt x="299" y="2108"/>
                  </a:cubicBezTo>
                  <a:cubicBezTo>
                    <a:pt x="1492" y="2461"/>
                    <a:pt x="2984" y="2515"/>
                    <a:pt x="4096" y="2515"/>
                  </a:cubicBezTo>
                  <a:cubicBezTo>
                    <a:pt x="4340" y="2217"/>
                    <a:pt x="4503" y="1837"/>
                    <a:pt x="4584" y="1430"/>
                  </a:cubicBezTo>
                  <a:cubicBezTo>
                    <a:pt x="4612" y="1268"/>
                    <a:pt x="4612" y="1078"/>
                    <a:pt x="4612" y="942"/>
                  </a:cubicBezTo>
                  <a:cubicBezTo>
                    <a:pt x="3942" y="449"/>
                    <a:pt x="3054" y="1"/>
                    <a:pt x="1994" y="1"/>
                  </a:cubicBezTo>
                  <a:close/>
                </a:path>
              </a:pathLst>
            </a:custGeom>
            <a:solidFill>
              <a:srgbClr val="491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4706515" y="1744358"/>
              <a:ext cx="150313" cy="97544"/>
            </a:xfrm>
            <a:custGeom>
              <a:rect b="b" l="l" r="r" t="t"/>
              <a:pathLst>
                <a:path extrusionOk="0" fill="none" h="4612" w="7107">
                  <a:moveTo>
                    <a:pt x="7107" y="4611"/>
                  </a:moveTo>
                  <a:cubicBezTo>
                    <a:pt x="7107" y="4611"/>
                    <a:pt x="4204" y="0"/>
                    <a:pt x="0" y="3608"/>
                  </a:cubicBezTo>
                </a:path>
              </a:pathLst>
            </a:custGeom>
            <a:noFill/>
            <a:ln cap="flat" cmpd="sng" w="12200">
              <a:solidFill>
                <a:srgbClr val="491B24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16"/>
            <p:cNvSpPr/>
            <p:nvPr/>
          </p:nvSpPr>
          <p:spPr>
            <a:xfrm>
              <a:off x="4881467" y="1882023"/>
              <a:ext cx="32148" cy="73454"/>
            </a:xfrm>
            <a:custGeom>
              <a:rect b="b" l="l" r="r" t="t"/>
              <a:pathLst>
                <a:path extrusionOk="0" fill="none" h="3473" w="1520">
                  <a:moveTo>
                    <a:pt x="1" y="1"/>
                  </a:moveTo>
                  <a:lnTo>
                    <a:pt x="1" y="3473"/>
                  </a:lnTo>
                  <a:lnTo>
                    <a:pt x="1520" y="2713"/>
                  </a:lnTo>
                </a:path>
              </a:pathLst>
            </a:custGeom>
            <a:noFill/>
            <a:ln cap="flat" cmpd="sng" w="9525">
              <a:solidFill>
                <a:srgbClr val="931C0F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16"/>
            <p:cNvSpPr/>
            <p:nvPr/>
          </p:nvSpPr>
          <p:spPr>
            <a:xfrm>
              <a:off x="4840754" y="2342120"/>
              <a:ext cx="106723" cy="83775"/>
            </a:xfrm>
            <a:custGeom>
              <a:rect b="b" l="l" r="r" t="t"/>
              <a:pathLst>
                <a:path extrusionOk="0" h="3961" w="5046">
                  <a:moveTo>
                    <a:pt x="0" y="0"/>
                  </a:moveTo>
                  <a:cubicBezTo>
                    <a:pt x="0" y="0"/>
                    <a:pt x="841" y="3960"/>
                    <a:pt x="2550" y="3960"/>
                  </a:cubicBezTo>
                  <a:cubicBezTo>
                    <a:pt x="4204" y="3960"/>
                    <a:pt x="5045" y="0"/>
                    <a:pt x="5045" y="0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16"/>
            <p:cNvSpPr/>
            <p:nvPr/>
          </p:nvSpPr>
          <p:spPr>
            <a:xfrm>
              <a:off x="5214199" y="2258937"/>
              <a:ext cx="186458" cy="838724"/>
            </a:xfrm>
            <a:custGeom>
              <a:rect b="b" l="l" r="r" t="t"/>
              <a:pathLst>
                <a:path extrusionOk="0" h="39656" w="8816">
                  <a:moveTo>
                    <a:pt x="1059" y="0"/>
                  </a:moveTo>
                  <a:lnTo>
                    <a:pt x="1059" y="0"/>
                  </a:lnTo>
                  <a:cubicBezTo>
                    <a:pt x="760" y="5913"/>
                    <a:pt x="1" y="30542"/>
                    <a:pt x="8816" y="39655"/>
                  </a:cubicBezTo>
                  <a:lnTo>
                    <a:pt x="7541" y="1926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16"/>
            <p:cNvSpPr/>
            <p:nvPr/>
          </p:nvSpPr>
          <p:spPr>
            <a:xfrm>
              <a:off x="4386388" y="2258937"/>
              <a:ext cx="187051" cy="838724"/>
            </a:xfrm>
            <a:custGeom>
              <a:rect b="b" l="l" r="r" t="t"/>
              <a:pathLst>
                <a:path extrusionOk="0" h="39656" w="8844">
                  <a:moveTo>
                    <a:pt x="7786" y="0"/>
                  </a:moveTo>
                  <a:lnTo>
                    <a:pt x="1303" y="1926"/>
                  </a:lnTo>
                  <a:lnTo>
                    <a:pt x="1" y="39655"/>
                  </a:lnTo>
                  <a:cubicBezTo>
                    <a:pt x="8843" y="30542"/>
                    <a:pt x="8084" y="5913"/>
                    <a:pt x="7786" y="0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16"/>
            <p:cNvSpPr/>
            <p:nvPr/>
          </p:nvSpPr>
          <p:spPr>
            <a:xfrm>
              <a:off x="4661190" y="2225076"/>
              <a:ext cx="470418" cy="336200"/>
            </a:xfrm>
            <a:custGeom>
              <a:rect b="b" l="l" r="r" t="t"/>
              <a:pathLst>
                <a:path extrusionOk="0" fill="none" h="15896" w="22242">
                  <a:moveTo>
                    <a:pt x="109" y="1"/>
                  </a:moveTo>
                  <a:cubicBezTo>
                    <a:pt x="109" y="1"/>
                    <a:pt x="0" y="15895"/>
                    <a:pt x="11040" y="15895"/>
                  </a:cubicBezTo>
                  <a:cubicBezTo>
                    <a:pt x="22025" y="15895"/>
                    <a:pt x="22242" y="109"/>
                    <a:pt x="22242" y="109"/>
                  </a:cubicBezTo>
                </a:path>
              </a:pathLst>
            </a:custGeom>
            <a:noFill/>
            <a:ln cap="flat" cmpd="sng" w="30525">
              <a:solidFill>
                <a:srgbClr val="FFFFFF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16"/>
            <p:cNvSpPr/>
            <p:nvPr/>
          </p:nvSpPr>
          <p:spPr>
            <a:xfrm>
              <a:off x="4387552" y="2258937"/>
              <a:ext cx="214567" cy="838724"/>
            </a:xfrm>
            <a:custGeom>
              <a:rect b="b" l="l" r="r" t="t"/>
              <a:pathLst>
                <a:path extrusionOk="0" fill="none" h="39656" w="10145">
                  <a:moveTo>
                    <a:pt x="7758" y="0"/>
                  </a:moveTo>
                  <a:cubicBezTo>
                    <a:pt x="7758" y="0"/>
                    <a:pt x="10145" y="30514"/>
                    <a:pt x="0" y="39655"/>
                  </a:cubicBezTo>
                </a:path>
              </a:pathLst>
            </a:custGeom>
            <a:noFill/>
            <a:ln cap="flat" cmpd="sng" w="30525">
              <a:solidFill>
                <a:srgbClr val="FFFFFF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4032443" y="2299672"/>
              <a:ext cx="399291" cy="1178330"/>
            </a:xfrm>
            <a:custGeom>
              <a:rect b="b" l="l" r="r" t="t"/>
              <a:pathLst>
                <a:path extrusionOk="0" h="55713" w="18879">
                  <a:moveTo>
                    <a:pt x="18065" y="0"/>
                  </a:moveTo>
                  <a:cubicBezTo>
                    <a:pt x="7731" y="2604"/>
                    <a:pt x="4015" y="9792"/>
                    <a:pt x="4015" y="9792"/>
                  </a:cubicBezTo>
                  <a:lnTo>
                    <a:pt x="1" y="28724"/>
                  </a:lnTo>
                  <a:lnTo>
                    <a:pt x="5181" y="55712"/>
                  </a:lnTo>
                  <a:lnTo>
                    <a:pt x="10470" y="43859"/>
                  </a:lnTo>
                  <a:cubicBezTo>
                    <a:pt x="9440" y="16925"/>
                    <a:pt x="10009" y="14891"/>
                    <a:pt x="12722" y="11256"/>
                  </a:cubicBezTo>
                  <a:cubicBezTo>
                    <a:pt x="14105" y="9412"/>
                    <a:pt x="18038" y="4530"/>
                    <a:pt x="18879" y="2441"/>
                  </a:cubicBezTo>
                  <a:cubicBezTo>
                    <a:pt x="18689" y="1546"/>
                    <a:pt x="18418" y="732"/>
                    <a:pt x="18065" y="0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5325491" y="2850947"/>
              <a:ext cx="70578" cy="125673"/>
            </a:xfrm>
            <a:custGeom>
              <a:rect b="b" l="l" r="r" t="t"/>
              <a:pathLst>
                <a:path extrusionOk="0" fill="none" h="5942" w="3337">
                  <a:moveTo>
                    <a:pt x="3337" y="5941"/>
                  </a:moveTo>
                  <a:lnTo>
                    <a:pt x="1" y="1"/>
                  </a:lnTo>
                </a:path>
              </a:pathLst>
            </a:custGeom>
            <a:noFill/>
            <a:ln cap="flat" cmpd="sng" w="10175">
              <a:solidFill>
                <a:srgbClr val="8E2A25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3767751" y="2224399"/>
              <a:ext cx="654614" cy="1392558"/>
            </a:xfrm>
            <a:custGeom>
              <a:rect b="b" l="l" r="r" t="t"/>
              <a:pathLst>
                <a:path extrusionOk="0" h="65842" w="30951">
                  <a:moveTo>
                    <a:pt x="21547" y="0"/>
                  </a:moveTo>
                  <a:cubicBezTo>
                    <a:pt x="21333" y="0"/>
                    <a:pt x="21125" y="11"/>
                    <a:pt x="20924" y="33"/>
                  </a:cubicBezTo>
                  <a:cubicBezTo>
                    <a:pt x="18212" y="331"/>
                    <a:pt x="13980" y="6570"/>
                    <a:pt x="13980" y="6570"/>
                  </a:cubicBezTo>
                  <a:cubicBezTo>
                    <a:pt x="13302" y="7465"/>
                    <a:pt x="10671" y="15900"/>
                    <a:pt x="10671" y="15900"/>
                  </a:cubicBezTo>
                  <a:cubicBezTo>
                    <a:pt x="10671" y="15900"/>
                    <a:pt x="988" y="44407"/>
                    <a:pt x="445" y="54525"/>
                  </a:cubicBezTo>
                  <a:cubicBezTo>
                    <a:pt x="0" y="62803"/>
                    <a:pt x="4102" y="65842"/>
                    <a:pt x="9304" y="65842"/>
                  </a:cubicBezTo>
                  <a:cubicBezTo>
                    <a:pt x="10443" y="65842"/>
                    <a:pt x="11634" y="65696"/>
                    <a:pt x="12841" y="65428"/>
                  </a:cubicBezTo>
                  <a:cubicBezTo>
                    <a:pt x="19595" y="63937"/>
                    <a:pt x="19459" y="46008"/>
                    <a:pt x="19459" y="41966"/>
                  </a:cubicBezTo>
                  <a:cubicBezTo>
                    <a:pt x="19459" y="37925"/>
                    <a:pt x="21087" y="15005"/>
                    <a:pt x="21087" y="15005"/>
                  </a:cubicBezTo>
                  <a:cubicBezTo>
                    <a:pt x="21087" y="15005"/>
                    <a:pt x="22145" y="14056"/>
                    <a:pt x="23908" y="13513"/>
                  </a:cubicBezTo>
                  <a:cubicBezTo>
                    <a:pt x="25671" y="13025"/>
                    <a:pt x="24857" y="10584"/>
                    <a:pt x="24857" y="10584"/>
                  </a:cubicBezTo>
                  <a:cubicBezTo>
                    <a:pt x="24857" y="10584"/>
                    <a:pt x="26484" y="9635"/>
                    <a:pt x="26077" y="7953"/>
                  </a:cubicBezTo>
                  <a:cubicBezTo>
                    <a:pt x="26077" y="7953"/>
                    <a:pt x="29251" y="7953"/>
                    <a:pt x="28356" y="5241"/>
                  </a:cubicBezTo>
                  <a:lnTo>
                    <a:pt x="28356" y="5241"/>
                  </a:lnTo>
                  <a:cubicBezTo>
                    <a:pt x="28614" y="5313"/>
                    <a:pt x="28846" y="5345"/>
                    <a:pt x="29052" y="5345"/>
                  </a:cubicBezTo>
                  <a:cubicBezTo>
                    <a:pt x="30951" y="5345"/>
                    <a:pt x="30719" y="2584"/>
                    <a:pt x="29251" y="2094"/>
                  </a:cubicBezTo>
                  <a:cubicBezTo>
                    <a:pt x="27794" y="1617"/>
                    <a:pt x="24221" y="0"/>
                    <a:pt x="21547" y="0"/>
                  </a:cubicBez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4273955" y="2318601"/>
              <a:ext cx="94118" cy="17216"/>
            </a:xfrm>
            <a:custGeom>
              <a:rect b="b" l="l" r="r" t="t"/>
              <a:pathLst>
                <a:path extrusionOk="0" fill="none" h="814" w="4450">
                  <a:moveTo>
                    <a:pt x="4449" y="814"/>
                  </a:moveTo>
                  <a:lnTo>
                    <a:pt x="1" y="0"/>
                  </a:lnTo>
                </a:path>
              </a:pathLst>
            </a:custGeom>
            <a:noFill/>
            <a:ln cap="flat" cmpd="sng" w="10175">
              <a:solidFill>
                <a:srgbClr val="8E2A25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16"/>
            <p:cNvSpPr/>
            <p:nvPr/>
          </p:nvSpPr>
          <p:spPr>
            <a:xfrm>
              <a:off x="4251007" y="2393176"/>
              <a:ext cx="68864" cy="21"/>
            </a:xfrm>
            <a:custGeom>
              <a:rect b="b" l="l" r="r" t="t"/>
              <a:pathLst>
                <a:path extrusionOk="0" fill="none" h="1" w="3256">
                  <a:moveTo>
                    <a:pt x="3256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0175">
              <a:solidFill>
                <a:srgbClr val="8E2A25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4233812" y="2448822"/>
              <a:ext cx="60256" cy="2876"/>
            </a:xfrm>
            <a:custGeom>
              <a:rect b="b" l="l" r="r" t="t"/>
              <a:pathLst>
                <a:path extrusionOk="0" fill="none" h="136" w="2849">
                  <a:moveTo>
                    <a:pt x="2848" y="0"/>
                  </a:moveTo>
                  <a:lnTo>
                    <a:pt x="0" y="136"/>
                  </a:lnTo>
                </a:path>
              </a:pathLst>
            </a:custGeom>
            <a:noFill/>
            <a:ln cap="flat" cmpd="sng" w="10175">
              <a:solidFill>
                <a:srgbClr val="8E2A25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3936062" y="2537737"/>
              <a:ext cx="274231" cy="261985"/>
            </a:xfrm>
            <a:custGeom>
              <a:rect b="b" l="l" r="r" t="t"/>
              <a:pathLst>
                <a:path extrusionOk="0" h="12387" w="12966">
                  <a:moveTo>
                    <a:pt x="3093" y="0"/>
                  </a:moveTo>
                  <a:cubicBezTo>
                    <a:pt x="2903" y="706"/>
                    <a:pt x="2767" y="1140"/>
                    <a:pt x="2767" y="1140"/>
                  </a:cubicBezTo>
                  <a:cubicBezTo>
                    <a:pt x="2767" y="1140"/>
                    <a:pt x="1574" y="4639"/>
                    <a:pt x="1" y="9602"/>
                  </a:cubicBezTo>
                  <a:cubicBezTo>
                    <a:pt x="1" y="9602"/>
                    <a:pt x="1870" y="12386"/>
                    <a:pt x="8555" y="12386"/>
                  </a:cubicBezTo>
                  <a:cubicBezTo>
                    <a:pt x="9677" y="12386"/>
                    <a:pt x="10935" y="12308"/>
                    <a:pt x="12342" y="12125"/>
                  </a:cubicBezTo>
                  <a:cubicBezTo>
                    <a:pt x="12586" y="8463"/>
                    <a:pt x="12830" y="5018"/>
                    <a:pt x="12966" y="2767"/>
                  </a:cubicBezTo>
                  <a:lnTo>
                    <a:pt x="12966" y="2767"/>
                  </a:lnTo>
                  <a:cubicBezTo>
                    <a:pt x="12966" y="2767"/>
                    <a:pt x="12447" y="2846"/>
                    <a:pt x="11594" y="2846"/>
                  </a:cubicBezTo>
                  <a:cubicBezTo>
                    <a:pt x="9717" y="2846"/>
                    <a:pt x="6226" y="2462"/>
                    <a:pt x="3093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16"/>
            <p:cNvSpPr/>
            <p:nvPr/>
          </p:nvSpPr>
          <p:spPr>
            <a:xfrm>
              <a:off x="4164969" y="2542897"/>
              <a:ext cx="49343" cy="24682"/>
            </a:xfrm>
            <a:custGeom>
              <a:rect b="b" l="l" r="r" t="t"/>
              <a:pathLst>
                <a:path extrusionOk="0" fill="none" h="1167" w="2333">
                  <a:moveTo>
                    <a:pt x="2333" y="0"/>
                  </a:moveTo>
                  <a:lnTo>
                    <a:pt x="0" y="1167"/>
                  </a:lnTo>
                </a:path>
              </a:pathLst>
            </a:custGeom>
            <a:noFill/>
            <a:ln cap="flat" cmpd="sng" w="10175">
              <a:solidFill>
                <a:srgbClr val="8E2A25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16"/>
            <p:cNvSpPr/>
            <p:nvPr/>
          </p:nvSpPr>
          <p:spPr>
            <a:xfrm>
              <a:off x="3778305" y="3406832"/>
              <a:ext cx="310947" cy="211669"/>
            </a:xfrm>
            <a:custGeom>
              <a:rect b="b" l="l" r="r" t="t"/>
              <a:pathLst>
                <a:path extrusionOk="0" h="10008" w="14702">
                  <a:moveTo>
                    <a:pt x="4340" y="1"/>
                  </a:moveTo>
                  <a:cubicBezTo>
                    <a:pt x="2794" y="1"/>
                    <a:pt x="1330" y="326"/>
                    <a:pt x="1" y="950"/>
                  </a:cubicBezTo>
                  <a:cubicBezTo>
                    <a:pt x="394" y="7534"/>
                    <a:pt x="4192" y="10008"/>
                    <a:pt x="8905" y="10008"/>
                  </a:cubicBezTo>
                  <a:cubicBezTo>
                    <a:pt x="10037" y="10008"/>
                    <a:pt x="11221" y="9865"/>
                    <a:pt x="12423" y="9603"/>
                  </a:cubicBezTo>
                  <a:cubicBezTo>
                    <a:pt x="13318" y="9386"/>
                    <a:pt x="14051" y="8952"/>
                    <a:pt x="14702" y="8274"/>
                  </a:cubicBezTo>
                  <a:cubicBezTo>
                    <a:pt x="13617" y="3527"/>
                    <a:pt x="9386" y="1"/>
                    <a:pt x="4340" y="1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16"/>
            <p:cNvSpPr/>
            <p:nvPr/>
          </p:nvSpPr>
          <p:spPr>
            <a:xfrm>
              <a:off x="4525809" y="3341437"/>
              <a:ext cx="799703" cy="391846"/>
            </a:xfrm>
            <a:custGeom>
              <a:rect b="b" l="l" r="r" t="t"/>
              <a:pathLst>
                <a:path extrusionOk="0" h="18527" w="37811">
                  <a:moveTo>
                    <a:pt x="0" y="1"/>
                  </a:moveTo>
                  <a:cubicBezTo>
                    <a:pt x="0" y="1"/>
                    <a:pt x="9440" y="16546"/>
                    <a:pt x="37811" y="18526"/>
                  </a:cubicBezTo>
                  <a:cubicBezTo>
                    <a:pt x="28046" y="15624"/>
                    <a:pt x="7568" y="789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16"/>
            <p:cNvSpPr/>
            <p:nvPr/>
          </p:nvSpPr>
          <p:spPr>
            <a:xfrm>
              <a:off x="3986548" y="2537737"/>
              <a:ext cx="223746" cy="105983"/>
            </a:xfrm>
            <a:custGeom>
              <a:rect b="b" l="l" r="r" t="t"/>
              <a:pathLst>
                <a:path extrusionOk="0" h="5011" w="10579">
                  <a:moveTo>
                    <a:pt x="760" y="0"/>
                  </a:moveTo>
                  <a:cubicBezTo>
                    <a:pt x="543" y="706"/>
                    <a:pt x="407" y="1140"/>
                    <a:pt x="407" y="1140"/>
                  </a:cubicBezTo>
                  <a:cubicBezTo>
                    <a:pt x="407" y="1140"/>
                    <a:pt x="272" y="1546"/>
                    <a:pt x="1" y="2306"/>
                  </a:cubicBezTo>
                  <a:cubicBezTo>
                    <a:pt x="1" y="2306"/>
                    <a:pt x="3176" y="5011"/>
                    <a:pt x="9088" y="5011"/>
                  </a:cubicBezTo>
                  <a:cubicBezTo>
                    <a:pt x="9525" y="5011"/>
                    <a:pt x="9977" y="4996"/>
                    <a:pt x="10443" y="4964"/>
                  </a:cubicBezTo>
                  <a:cubicBezTo>
                    <a:pt x="10525" y="4150"/>
                    <a:pt x="10552" y="3418"/>
                    <a:pt x="10579" y="2767"/>
                  </a:cubicBezTo>
                  <a:lnTo>
                    <a:pt x="10579" y="2767"/>
                  </a:lnTo>
                  <a:cubicBezTo>
                    <a:pt x="10579" y="2767"/>
                    <a:pt x="10060" y="2846"/>
                    <a:pt x="9209" y="2846"/>
                  </a:cubicBezTo>
                  <a:cubicBezTo>
                    <a:pt x="7336" y="2846"/>
                    <a:pt x="3856" y="2462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16"/>
            <p:cNvSpPr/>
            <p:nvPr/>
          </p:nvSpPr>
          <p:spPr>
            <a:xfrm>
              <a:off x="5132751" y="3120588"/>
              <a:ext cx="91791" cy="219727"/>
            </a:xfrm>
            <a:custGeom>
              <a:rect b="b" l="l" r="r" t="t"/>
              <a:pathLst>
                <a:path extrusionOk="0" h="10389" w="4340">
                  <a:moveTo>
                    <a:pt x="2062" y="0"/>
                  </a:moveTo>
                  <a:cubicBezTo>
                    <a:pt x="2062" y="0"/>
                    <a:pt x="1356" y="4855"/>
                    <a:pt x="0" y="9195"/>
                  </a:cubicBezTo>
                  <a:cubicBezTo>
                    <a:pt x="136" y="9249"/>
                    <a:pt x="271" y="9331"/>
                    <a:pt x="353" y="9385"/>
                  </a:cubicBezTo>
                  <a:cubicBezTo>
                    <a:pt x="868" y="9656"/>
                    <a:pt x="1492" y="10009"/>
                    <a:pt x="2116" y="10389"/>
                  </a:cubicBezTo>
                  <a:cubicBezTo>
                    <a:pt x="3553" y="7188"/>
                    <a:pt x="4123" y="2685"/>
                    <a:pt x="4340" y="407"/>
                  </a:cubicBezTo>
                  <a:cubicBezTo>
                    <a:pt x="3608" y="271"/>
                    <a:pt x="2848" y="136"/>
                    <a:pt x="20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4931445" y="1682832"/>
              <a:ext cx="156573" cy="67278"/>
            </a:xfrm>
            <a:custGeom>
              <a:rect b="b" l="l" r="r" t="t"/>
              <a:pathLst>
                <a:path extrusionOk="0" h="3181" w="7403">
                  <a:moveTo>
                    <a:pt x="2684" y="0"/>
                  </a:moveTo>
                  <a:cubicBezTo>
                    <a:pt x="1213" y="0"/>
                    <a:pt x="0" y="913"/>
                    <a:pt x="25" y="3180"/>
                  </a:cubicBezTo>
                  <a:cubicBezTo>
                    <a:pt x="25" y="3180"/>
                    <a:pt x="2038" y="2180"/>
                    <a:pt x="4224" y="2180"/>
                  </a:cubicBezTo>
                  <a:cubicBezTo>
                    <a:pt x="5317" y="2180"/>
                    <a:pt x="6453" y="2430"/>
                    <a:pt x="7402" y="3180"/>
                  </a:cubicBezTo>
                  <a:cubicBezTo>
                    <a:pt x="6589" y="1316"/>
                    <a:pt x="4450" y="0"/>
                    <a:pt x="2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16"/>
            <p:cNvSpPr/>
            <p:nvPr/>
          </p:nvSpPr>
          <p:spPr>
            <a:xfrm>
              <a:off x="4696743" y="1682832"/>
              <a:ext cx="156320" cy="67278"/>
            </a:xfrm>
            <a:custGeom>
              <a:rect b="b" l="l" r="r" t="t"/>
              <a:pathLst>
                <a:path extrusionOk="0" h="3181" w="7391">
                  <a:moveTo>
                    <a:pt x="4717" y="0"/>
                  </a:moveTo>
                  <a:cubicBezTo>
                    <a:pt x="2958" y="0"/>
                    <a:pt x="830" y="1316"/>
                    <a:pt x="1" y="3180"/>
                  </a:cubicBezTo>
                  <a:cubicBezTo>
                    <a:pt x="941" y="2430"/>
                    <a:pt x="2074" y="2180"/>
                    <a:pt x="3167" y="2180"/>
                  </a:cubicBezTo>
                  <a:cubicBezTo>
                    <a:pt x="5353" y="2180"/>
                    <a:pt x="7379" y="3180"/>
                    <a:pt x="7379" y="3180"/>
                  </a:cubicBezTo>
                  <a:cubicBezTo>
                    <a:pt x="7391" y="913"/>
                    <a:pt x="6182" y="0"/>
                    <a:pt x="4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16"/>
            <p:cNvSpPr/>
            <p:nvPr/>
          </p:nvSpPr>
          <p:spPr>
            <a:xfrm>
              <a:off x="4823813" y="1975993"/>
              <a:ext cx="137073" cy="39720"/>
            </a:xfrm>
            <a:custGeom>
              <a:rect b="b" l="l" r="r" t="t"/>
              <a:pathLst>
                <a:path extrusionOk="0" h="1878" w="6481">
                  <a:moveTo>
                    <a:pt x="6047" y="0"/>
                  </a:moveTo>
                  <a:cubicBezTo>
                    <a:pt x="6026" y="0"/>
                    <a:pt x="6004" y="2"/>
                    <a:pt x="5982" y="6"/>
                  </a:cubicBezTo>
                  <a:cubicBezTo>
                    <a:pt x="5114" y="142"/>
                    <a:pt x="4192" y="250"/>
                    <a:pt x="3242" y="250"/>
                  </a:cubicBezTo>
                  <a:cubicBezTo>
                    <a:pt x="2293" y="250"/>
                    <a:pt x="1371" y="142"/>
                    <a:pt x="503" y="6"/>
                  </a:cubicBezTo>
                  <a:cubicBezTo>
                    <a:pt x="480" y="2"/>
                    <a:pt x="458" y="1"/>
                    <a:pt x="437" y="1"/>
                  </a:cubicBezTo>
                  <a:cubicBezTo>
                    <a:pt x="153" y="1"/>
                    <a:pt x="1" y="320"/>
                    <a:pt x="177" y="522"/>
                  </a:cubicBezTo>
                  <a:cubicBezTo>
                    <a:pt x="937" y="1335"/>
                    <a:pt x="2022" y="1878"/>
                    <a:pt x="3242" y="1878"/>
                  </a:cubicBezTo>
                  <a:cubicBezTo>
                    <a:pt x="4463" y="1878"/>
                    <a:pt x="5548" y="1362"/>
                    <a:pt x="6280" y="522"/>
                  </a:cubicBezTo>
                  <a:cubicBezTo>
                    <a:pt x="6481" y="296"/>
                    <a:pt x="6310" y="0"/>
                    <a:pt x="6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5" name="Google Shape;2405;p16"/>
            <p:cNvGrpSpPr/>
            <p:nvPr/>
          </p:nvGrpSpPr>
          <p:grpSpPr>
            <a:xfrm flipH="1">
              <a:off x="4183254" y="2147208"/>
              <a:ext cx="464018" cy="469058"/>
              <a:chOff x="2545665" y="3115803"/>
              <a:chExt cx="430404" cy="435078"/>
            </a:xfrm>
          </p:grpSpPr>
          <p:sp>
            <p:nvSpPr>
              <p:cNvPr id="2406" name="Google Shape;2406;p16"/>
              <p:cNvSpPr/>
              <p:nvPr/>
            </p:nvSpPr>
            <p:spPr>
              <a:xfrm>
                <a:off x="2629178" y="3115803"/>
                <a:ext cx="346891" cy="435078"/>
              </a:xfrm>
              <a:custGeom>
                <a:rect b="b" l="l" r="r" t="t"/>
                <a:pathLst>
                  <a:path extrusionOk="0" h="20208" w="16112">
                    <a:moveTo>
                      <a:pt x="4177" y="1"/>
                    </a:moveTo>
                    <a:lnTo>
                      <a:pt x="4177" y="1221"/>
                    </a:lnTo>
                    <a:cubicBezTo>
                      <a:pt x="1682" y="2957"/>
                      <a:pt x="0" y="6293"/>
                      <a:pt x="0" y="10118"/>
                    </a:cubicBezTo>
                    <a:cubicBezTo>
                      <a:pt x="0" y="13942"/>
                      <a:pt x="1682" y="17279"/>
                      <a:pt x="4177" y="18987"/>
                    </a:cubicBezTo>
                    <a:lnTo>
                      <a:pt x="4177" y="20208"/>
                    </a:lnTo>
                    <a:lnTo>
                      <a:pt x="8056" y="20208"/>
                    </a:lnTo>
                    <a:cubicBezTo>
                      <a:pt x="12504" y="20208"/>
                      <a:pt x="16112" y="15705"/>
                      <a:pt x="16112" y="10118"/>
                    </a:cubicBezTo>
                    <a:cubicBezTo>
                      <a:pt x="16112" y="4558"/>
                      <a:pt x="12532" y="1"/>
                      <a:pt x="8056" y="1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16"/>
              <p:cNvSpPr/>
              <p:nvPr/>
            </p:nvSpPr>
            <p:spPr>
              <a:xfrm>
                <a:off x="2545665" y="3115803"/>
                <a:ext cx="347494" cy="435078"/>
              </a:xfrm>
              <a:custGeom>
                <a:rect b="b" l="l" r="r" t="t"/>
                <a:pathLst>
                  <a:path extrusionOk="0" h="20208" w="16140">
                    <a:moveTo>
                      <a:pt x="8056" y="1"/>
                    </a:moveTo>
                    <a:cubicBezTo>
                      <a:pt x="3608" y="1"/>
                      <a:pt x="1" y="4530"/>
                      <a:pt x="1" y="10118"/>
                    </a:cubicBezTo>
                    <a:cubicBezTo>
                      <a:pt x="1" y="15678"/>
                      <a:pt x="3608" y="20208"/>
                      <a:pt x="8056" y="20208"/>
                    </a:cubicBezTo>
                    <a:cubicBezTo>
                      <a:pt x="12532" y="20208"/>
                      <a:pt x="16139" y="15678"/>
                      <a:pt x="16139" y="10118"/>
                    </a:cubicBezTo>
                    <a:cubicBezTo>
                      <a:pt x="16139" y="4530"/>
                      <a:pt x="12532" y="1"/>
                      <a:pt x="8056" y="1"/>
                    </a:cubicBezTo>
                    <a:close/>
                  </a:path>
                </a:pathLst>
              </a:custGeom>
              <a:solidFill>
                <a:srgbClr val="D386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16"/>
              <p:cNvSpPr/>
              <p:nvPr/>
            </p:nvSpPr>
            <p:spPr>
              <a:xfrm>
                <a:off x="2609327" y="3179466"/>
                <a:ext cx="221931" cy="308353"/>
              </a:xfrm>
              <a:custGeom>
                <a:rect b="b" l="l" r="r" t="t"/>
                <a:pathLst>
                  <a:path extrusionOk="0" h="14322" w="10308">
                    <a:moveTo>
                      <a:pt x="5154" y="0"/>
                    </a:moveTo>
                    <a:cubicBezTo>
                      <a:pt x="2306" y="0"/>
                      <a:pt x="0" y="3201"/>
                      <a:pt x="0" y="7161"/>
                    </a:cubicBezTo>
                    <a:cubicBezTo>
                      <a:pt x="0" y="11094"/>
                      <a:pt x="2306" y="14322"/>
                      <a:pt x="5154" y="14322"/>
                    </a:cubicBezTo>
                    <a:cubicBezTo>
                      <a:pt x="8002" y="14322"/>
                      <a:pt x="10307" y="11094"/>
                      <a:pt x="10307" y="7161"/>
                    </a:cubicBezTo>
                    <a:cubicBezTo>
                      <a:pt x="10307" y="3201"/>
                      <a:pt x="8002" y="0"/>
                      <a:pt x="5154" y="0"/>
                    </a:cubicBezTo>
                    <a:close/>
                  </a:path>
                </a:pathLst>
              </a:custGeom>
              <a:solidFill>
                <a:srgbClr val="FDB0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16"/>
              <p:cNvSpPr/>
              <p:nvPr/>
            </p:nvSpPr>
            <p:spPr>
              <a:xfrm>
                <a:off x="2628596" y="3217422"/>
                <a:ext cx="166448" cy="232438"/>
              </a:xfrm>
              <a:custGeom>
                <a:rect b="b" l="l" r="r" t="t"/>
                <a:pathLst>
                  <a:path extrusionOk="0" fill="none" h="10796" w="7731">
                    <a:moveTo>
                      <a:pt x="7730" y="5398"/>
                    </a:moveTo>
                    <a:cubicBezTo>
                      <a:pt x="7730" y="8382"/>
                      <a:pt x="6022" y="10796"/>
                      <a:pt x="3879" y="10796"/>
                    </a:cubicBezTo>
                    <a:cubicBezTo>
                      <a:pt x="1736" y="10796"/>
                      <a:pt x="0" y="8382"/>
                      <a:pt x="0" y="5398"/>
                    </a:cubicBezTo>
                    <a:cubicBezTo>
                      <a:pt x="0" y="2414"/>
                      <a:pt x="1736" y="0"/>
                      <a:pt x="3879" y="0"/>
                    </a:cubicBezTo>
                    <a:cubicBezTo>
                      <a:pt x="6022" y="0"/>
                      <a:pt x="7730" y="2414"/>
                      <a:pt x="7730" y="53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D38620"/>
                </a:solidFill>
                <a:prstDash val="solid"/>
                <a:miter lim="271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16"/>
              <p:cNvSpPr/>
              <p:nvPr/>
            </p:nvSpPr>
            <p:spPr>
              <a:xfrm>
                <a:off x="2594730" y="3295079"/>
                <a:ext cx="153014" cy="74192"/>
              </a:xfrm>
              <a:custGeom>
                <a:rect b="b" l="l" r="r" t="t"/>
                <a:pathLst>
                  <a:path extrusionOk="0" h="3446" w="7107">
                    <a:moveTo>
                      <a:pt x="1709" y="1"/>
                    </a:moveTo>
                    <a:cubicBezTo>
                      <a:pt x="759" y="1"/>
                      <a:pt x="0" y="760"/>
                      <a:pt x="0" y="1710"/>
                    </a:cubicBezTo>
                    <a:cubicBezTo>
                      <a:pt x="0" y="2713"/>
                      <a:pt x="759" y="3445"/>
                      <a:pt x="1709" y="3445"/>
                    </a:cubicBezTo>
                    <a:lnTo>
                      <a:pt x="5371" y="3445"/>
                    </a:lnTo>
                    <a:cubicBezTo>
                      <a:pt x="6320" y="3445"/>
                      <a:pt x="7106" y="2659"/>
                      <a:pt x="7106" y="1710"/>
                    </a:cubicBezTo>
                    <a:cubicBezTo>
                      <a:pt x="7106" y="760"/>
                      <a:pt x="6320" y="1"/>
                      <a:pt x="5371" y="1"/>
                    </a:cubicBezTo>
                    <a:close/>
                  </a:path>
                </a:pathLst>
              </a:custGeom>
              <a:solidFill>
                <a:srgbClr val="196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1" name="Google Shape;2411;p16"/>
            <p:cNvSpPr/>
            <p:nvPr/>
          </p:nvSpPr>
          <p:spPr>
            <a:xfrm>
              <a:off x="5186091" y="2258937"/>
              <a:ext cx="214567" cy="838724"/>
            </a:xfrm>
            <a:custGeom>
              <a:rect b="b" l="l" r="r" t="t"/>
              <a:pathLst>
                <a:path extrusionOk="0" fill="none" h="39656" w="10145">
                  <a:moveTo>
                    <a:pt x="2388" y="0"/>
                  </a:moveTo>
                  <a:cubicBezTo>
                    <a:pt x="2388" y="0"/>
                    <a:pt x="1" y="30514"/>
                    <a:pt x="10145" y="39655"/>
                  </a:cubicBezTo>
                </a:path>
              </a:pathLst>
            </a:custGeom>
            <a:noFill/>
            <a:ln cap="flat" cmpd="sng" w="30525">
              <a:solidFill>
                <a:srgbClr val="FFFFFF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16"/>
            <p:cNvSpPr/>
            <p:nvPr/>
          </p:nvSpPr>
          <p:spPr>
            <a:xfrm flipH="1" rot="350230">
              <a:off x="4782182" y="3019336"/>
              <a:ext cx="221945" cy="315941"/>
            </a:xfrm>
            <a:custGeom>
              <a:rect b="b" l="l" r="r" t="t"/>
              <a:pathLst>
                <a:path extrusionOk="0" h="14675" w="10309">
                  <a:moveTo>
                    <a:pt x="3337" y="1"/>
                  </a:moveTo>
                  <a:cubicBezTo>
                    <a:pt x="2252" y="1032"/>
                    <a:pt x="1" y="14675"/>
                    <a:pt x="1" y="14675"/>
                  </a:cubicBezTo>
                  <a:cubicBezTo>
                    <a:pt x="1" y="14675"/>
                    <a:pt x="1710" y="14376"/>
                    <a:pt x="4531" y="13590"/>
                  </a:cubicBezTo>
                  <a:cubicBezTo>
                    <a:pt x="7352" y="12776"/>
                    <a:pt x="7460" y="10335"/>
                    <a:pt x="7460" y="10335"/>
                  </a:cubicBezTo>
                  <a:cubicBezTo>
                    <a:pt x="7460" y="10335"/>
                    <a:pt x="8355" y="10199"/>
                    <a:pt x="9304" y="9874"/>
                  </a:cubicBezTo>
                  <a:cubicBezTo>
                    <a:pt x="10037" y="9413"/>
                    <a:pt x="9630" y="6917"/>
                    <a:pt x="9630" y="6917"/>
                  </a:cubicBezTo>
                  <a:cubicBezTo>
                    <a:pt x="9630" y="6917"/>
                    <a:pt x="10200" y="6592"/>
                    <a:pt x="10308" y="5344"/>
                  </a:cubicBezTo>
                  <a:cubicBezTo>
                    <a:pt x="10064" y="3635"/>
                    <a:pt x="3337" y="1"/>
                    <a:pt x="3337" y="1"/>
                  </a:cubicBez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16"/>
            <p:cNvSpPr/>
            <p:nvPr/>
          </p:nvSpPr>
          <p:spPr>
            <a:xfrm flipH="1" rot="350230">
              <a:off x="4946665" y="2322210"/>
              <a:ext cx="1311001" cy="1189339"/>
            </a:xfrm>
            <a:custGeom>
              <a:rect b="b" l="l" r="r" t="t"/>
              <a:pathLst>
                <a:path extrusionOk="0" h="55243" w="60894">
                  <a:moveTo>
                    <a:pt x="45297" y="0"/>
                  </a:moveTo>
                  <a:lnTo>
                    <a:pt x="45297" y="0"/>
                  </a:lnTo>
                  <a:cubicBezTo>
                    <a:pt x="45297" y="0"/>
                    <a:pt x="33444" y="136"/>
                    <a:pt x="27287" y="13887"/>
                  </a:cubicBezTo>
                  <a:cubicBezTo>
                    <a:pt x="15380" y="30596"/>
                    <a:pt x="9792" y="36807"/>
                    <a:pt x="9792" y="36807"/>
                  </a:cubicBezTo>
                  <a:cubicBezTo>
                    <a:pt x="9792" y="36807"/>
                    <a:pt x="0" y="49908"/>
                    <a:pt x="7812" y="53814"/>
                  </a:cubicBezTo>
                  <a:cubicBezTo>
                    <a:pt x="9950" y="54844"/>
                    <a:pt x="12597" y="55243"/>
                    <a:pt x="15481" y="55243"/>
                  </a:cubicBezTo>
                  <a:cubicBezTo>
                    <a:pt x="22767" y="55243"/>
                    <a:pt x="31567" y="52702"/>
                    <a:pt x="37513" y="51400"/>
                  </a:cubicBezTo>
                  <a:cubicBezTo>
                    <a:pt x="41649" y="50505"/>
                    <a:pt x="46023" y="50321"/>
                    <a:pt x="49590" y="50321"/>
                  </a:cubicBezTo>
                  <a:cubicBezTo>
                    <a:pt x="52059" y="50321"/>
                    <a:pt x="54142" y="50409"/>
                    <a:pt x="55491" y="50409"/>
                  </a:cubicBezTo>
                  <a:cubicBezTo>
                    <a:pt x="56091" y="50409"/>
                    <a:pt x="56545" y="50392"/>
                    <a:pt x="56825" y="50342"/>
                  </a:cubicBezTo>
                  <a:cubicBezTo>
                    <a:pt x="58615" y="50043"/>
                    <a:pt x="59483" y="48687"/>
                    <a:pt x="59293" y="47521"/>
                  </a:cubicBezTo>
                  <a:cubicBezTo>
                    <a:pt x="59076" y="46273"/>
                    <a:pt x="59022" y="45541"/>
                    <a:pt x="59863" y="44483"/>
                  </a:cubicBezTo>
                  <a:cubicBezTo>
                    <a:pt x="60704" y="43452"/>
                    <a:pt x="60894" y="42232"/>
                    <a:pt x="60432" y="40740"/>
                  </a:cubicBezTo>
                  <a:cubicBezTo>
                    <a:pt x="59998" y="39248"/>
                    <a:pt x="60785" y="37892"/>
                    <a:pt x="60677" y="36536"/>
                  </a:cubicBezTo>
                  <a:cubicBezTo>
                    <a:pt x="60599" y="35243"/>
                    <a:pt x="56601" y="33950"/>
                    <a:pt x="54160" y="33950"/>
                  </a:cubicBezTo>
                  <a:cubicBezTo>
                    <a:pt x="54041" y="33950"/>
                    <a:pt x="53925" y="33953"/>
                    <a:pt x="53814" y="33959"/>
                  </a:cubicBezTo>
                  <a:cubicBezTo>
                    <a:pt x="51400" y="34068"/>
                    <a:pt x="41283" y="36536"/>
                    <a:pt x="37214" y="36671"/>
                  </a:cubicBezTo>
                  <a:cubicBezTo>
                    <a:pt x="33146" y="36780"/>
                    <a:pt x="32251" y="36970"/>
                    <a:pt x="32251" y="36970"/>
                  </a:cubicBezTo>
                  <a:lnTo>
                    <a:pt x="42476" y="22648"/>
                  </a:lnTo>
                  <a:cubicBezTo>
                    <a:pt x="42476" y="22621"/>
                    <a:pt x="50478" y="10714"/>
                    <a:pt x="45297" y="0"/>
                  </a:cubicBezTo>
                  <a:close/>
                </a:path>
              </a:pathLst>
            </a:custGeom>
            <a:solidFill>
              <a:srgbClr val="E094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16"/>
            <p:cNvSpPr/>
            <p:nvPr/>
          </p:nvSpPr>
          <p:spPr>
            <a:xfrm flipH="1" rot="350230">
              <a:off x="5861202" y="3317382"/>
              <a:ext cx="258114" cy="236542"/>
            </a:xfrm>
            <a:custGeom>
              <a:rect b="b" l="l" r="r" t="t"/>
              <a:pathLst>
                <a:path extrusionOk="0" h="10987" w="11989">
                  <a:moveTo>
                    <a:pt x="1655" y="0"/>
                  </a:moveTo>
                  <a:lnTo>
                    <a:pt x="1655" y="0"/>
                  </a:lnTo>
                  <a:cubicBezTo>
                    <a:pt x="298" y="3662"/>
                    <a:pt x="0" y="7676"/>
                    <a:pt x="3743" y="9575"/>
                  </a:cubicBezTo>
                  <a:cubicBezTo>
                    <a:pt x="5946" y="10598"/>
                    <a:pt x="8708" y="10987"/>
                    <a:pt x="11684" y="10987"/>
                  </a:cubicBezTo>
                  <a:cubicBezTo>
                    <a:pt x="11785" y="10987"/>
                    <a:pt x="11887" y="10986"/>
                    <a:pt x="11989" y="10985"/>
                  </a:cubicBezTo>
                  <a:cubicBezTo>
                    <a:pt x="11799" y="5208"/>
                    <a:pt x="7323" y="543"/>
                    <a:pt x="1655" y="0"/>
                  </a:cubicBezTo>
                  <a:close/>
                </a:path>
              </a:pathLst>
            </a:custGeom>
            <a:solidFill>
              <a:srgbClr val="C677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16"/>
            <p:cNvSpPr/>
            <p:nvPr/>
          </p:nvSpPr>
          <p:spPr>
            <a:xfrm flipH="1" rot="350230">
              <a:off x="5543501" y="3107134"/>
              <a:ext cx="373747" cy="33887"/>
            </a:xfrm>
            <a:custGeom>
              <a:rect b="b" l="l" r="r" t="t"/>
              <a:pathLst>
                <a:path extrusionOk="0" fill="none" h="1574" w="17360">
                  <a:moveTo>
                    <a:pt x="17360" y="1140"/>
                  </a:moveTo>
                  <a:cubicBezTo>
                    <a:pt x="17360" y="1140"/>
                    <a:pt x="5751" y="0"/>
                    <a:pt x="0" y="1574"/>
                  </a:cubicBezTo>
                </a:path>
              </a:pathLst>
            </a:custGeom>
            <a:noFill/>
            <a:ln cap="flat" cmpd="sng" w="9525">
              <a:solidFill>
                <a:srgbClr val="721917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16"/>
            <p:cNvSpPr/>
            <p:nvPr/>
          </p:nvSpPr>
          <p:spPr>
            <a:xfrm flipH="1" rot="350230">
              <a:off x="4801624" y="3114544"/>
              <a:ext cx="95202" cy="49065"/>
            </a:xfrm>
            <a:custGeom>
              <a:rect b="b" l="l" r="r" t="t"/>
              <a:pathLst>
                <a:path extrusionOk="0" fill="none" h="2279" w="4422">
                  <a:moveTo>
                    <a:pt x="4422" y="22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21917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16"/>
            <p:cNvSpPr/>
            <p:nvPr/>
          </p:nvSpPr>
          <p:spPr>
            <a:xfrm flipH="1" rot="350230">
              <a:off x="4838618" y="3219710"/>
              <a:ext cx="70680" cy="21056"/>
            </a:xfrm>
            <a:custGeom>
              <a:rect b="b" l="l" r="r" t="t"/>
              <a:pathLst>
                <a:path extrusionOk="0" fill="none" h="978" w="3283">
                  <a:moveTo>
                    <a:pt x="3283" y="977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721917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16"/>
            <p:cNvSpPr/>
            <p:nvPr/>
          </p:nvSpPr>
          <p:spPr>
            <a:xfrm flipH="1" rot="350230">
              <a:off x="4848975" y="3280717"/>
              <a:ext cx="61337" cy="5856"/>
            </a:xfrm>
            <a:custGeom>
              <a:rect b="b" l="l" r="r" t="t"/>
              <a:pathLst>
                <a:path extrusionOk="0" fill="none" h="272" w="2849">
                  <a:moveTo>
                    <a:pt x="2849" y="0"/>
                  </a:moveTo>
                  <a:lnTo>
                    <a:pt x="1" y="272"/>
                  </a:lnTo>
                </a:path>
              </a:pathLst>
            </a:custGeom>
            <a:noFill/>
            <a:ln cap="flat" cmpd="sng" w="9525">
              <a:solidFill>
                <a:srgbClr val="721917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9" name="Google Shape;2419;p16"/>
          <p:cNvGrpSpPr/>
          <p:nvPr/>
        </p:nvGrpSpPr>
        <p:grpSpPr>
          <a:xfrm>
            <a:off x="873675" y="2797225"/>
            <a:ext cx="1049050" cy="542000"/>
            <a:chOff x="-1108600" y="2207725"/>
            <a:chExt cx="1049050" cy="542000"/>
          </a:xfrm>
        </p:grpSpPr>
        <p:sp>
          <p:nvSpPr>
            <p:cNvPr id="2420" name="Google Shape;2420;p16"/>
            <p:cNvSpPr/>
            <p:nvPr/>
          </p:nvSpPr>
          <p:spPr>
            <a:xfrm>
              <a:off x="-830575" y="2395300"/>
              <a:ext cx="494375" cy="164800"/>
            </a:xfrm>
            <a:custGeom>
              <a:rect b="b" l="l" r="r" t="t"/>
              <a:pathLst>
                <a:path extrusionOk="0" h="6592" w="19775">
                  <a:moveTo>
                    <a:pt x="543" y="0"/>
                  </a:moveTo>
                  <a:lnTo>
                    <a:pt x="1" y="3824"/>
                  </a:lnTo>
                  <a:lnTo>
                    <a:pt x="19204" y="6591"/>
                  </a:lnTo>
                  <a:lnTo>
                    <a:pt x="19774" y="276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16"/>
            <p:cNvSpPr/>
            <p:nvPr/>
          </p:nvSpPr>
          <p:spPr>
            <a:xfrm>
              <a:off x="-164000" y="2491575"/>
              <a:ext cx="104450" cy="106125"/>
            </a:xfrm>
            <a:custGeom>
              <a:rect b="b" l="l" r="r" t="t"/>
              <a:pathLst>
                <a:path extrusionOk="0" h="4245" w="4178">
                  <a:moveTo>
                    <a:pt x="543" y="1"/>
                  </a:moveTo>
                  <a:lnTo>
                    <a:pt x="1" y="3825"/>
                  </a:lnTo>
                  <a:lnTo>
                    <a:pt x="2849" y="4232"/>
                  </a:lnTo>
                  <a:cubicBezTo>
                    <a:pt x="2899" y="4240"/>
                    <a:pt x="2948" y="4244"/>
                    <a:pt x="2997" y="4244"/>
                  </a:cubicBezTo>
                  <a:cubicBezTo>
                    <a:pt x="3417" y="4244"/>
                    <a:pt x="3752" y="3937"/>
                    <a:pt x="3825" y="3500"/>
                  </a:cubicBezTo>
                  <a:lnTo>
                    <a:pt x="4123" y="1357"/>
                  </a:lnTo>
                  <a:cubicBezTo>
                    <a:pt x="4178" y="923"/>
                    <a:pt x="3879" y="462"/>
                    <a:pt x="3391" y="407"/>
                  </a:cubicBezTo>
                  <a:lnTo>
                    <a:pt x="5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16"/>
            <p:cNvSpPr/>
            <p:nvPr/>
          </p:nvSpPr>
          <p:spPr>
            <a:xfrm>
              <a:off x="-374200" y="2297900"/>
              <a:ext cx="206150" cy="451825"/>
            </a:xfrm>
            <a:custGeom>
              <a:rect b="b" l="l" r="r" t="t"/>
              <a:pathLst>
                <a:path extrusionOk="0" h="18073" w="8246">
                  <a:moveTo>
                    <a:pt x="3350" y="1"/>
                  </a:moveTo>
                  <a:cubicBezTo>
                    <a:pt x="2848" y="1"/>
                    <a:pt x="2403" y="402"/>
                    <a:pt x="2306" y="912"/>
                  </a:cubicBezTo>
                  <a:lnTo>
                    <a:pt x="109" y="16292"/>
                  </a:lnTo>
                  <a:cubicBezTo>
                    <a:pt x="0" y="16861"/>
                    <a:pt x="461" y="17404"/>
                    <a:pt x="1031" y="17512"/>
                  </a:cubicBezTo>
                  <a:lnTo>
                    <a:pt x="4720" y="18055"/>
                  </a:lnTo>
                  <a:cubicBezTo>
                    <a:pt x="4782" y="18066"/>
                    <a:pt x="4844" y="18072"/>
                    <a:pt x="4906" y="18072"/>
                  </a:cubicBezTo>
                  <a:cubicBezTo>
                    <a:pt x="5413" y="18072"/>
                    <a:pt x="5892" y="17688"/>
                    <a:pt x="5940" y="17132"/>
                  </a:cubicBezTo>
                  <a:lnTo>
                    <a:pt x="8137" y="1780"/>
                  </a:lnTo>
                  <a:cubicBezTo>
                    <a:pt x="8246" y="1184"/>
                    <a:pt x="7812" y="641"/>
                    <a:pt x="7242" y="560"/>
                  </a:cubicBezTo>
                  <a:lnTo>
                    <a:pt x="3526" y="17"/>
                  </a:lnTo>
                  <a:cubicBezTo>
                    <a:pt x="3467" y="6"/>
                    <a:pt x="3408" y="1"/>
                    <a:pt x="3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16"/>
            <p:cNvSpPr/>
            <p:nvPr/>
          </p:nvSpPr>
          <p:spPr>
            <a:xfrm>
              <a:off x="-218925" y="2389875"/>
              <a:ext cx="134975" cy="297950"/>
            </a:xfrm>
            <a:custGeom>
              <a:rect b="b" l="l" r="r" t="t"/>
              <a:pathLst>
                <a:path extrusionOk="0" h="11918" w="5399">
                  <a:moveTo>
                    <a:pt x="1655" y="0"/>
                  </a:moveTo>
                  <a:lnTo>
                    <a:pt x="1" y="11501"/>
                  </a:lnTo>
                  <a:lnTo>
                    <a:pt x="2713" y="11907"/>
                  </a:lnTo>
                  <a:cubicBezTo>
                    <a:pt x="2764" y="11914"/>
                    <a:pt x="2814" y="11917"/>
                    <a:pt x="2864" y="11917"/>
                  </a:cubicBezTo>
                  <a:cubicBezTo>
                    <a:pt x="3426" y="11917"/>
                    <a:pt x="3915" y="11506"/>
                    <a:pt x="4015" y="10958"/>
                  </a:cubicBezTo>
                  <a:lnTo>
                    <a:pt x="5317" y="1655"/>
                  </a:lnTo>
                  <a:cubicBezTo>
                    <a:pt x="5398" y="1031"/>
                    <a:pt x="4991" y="515"/>
                    <a:pt x="4367" y="40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16"/>
            <p:cNvSpPr/>
            <p:nvPr/>
          </p:nvSpPr>
          <p:spPr>
            <a:xfrm>
              <a:off x="-1108600" y="2357850"/>
              <a:ext cx="105150" cy="106625"/>
            </a:xfrm>
            <a:custGeom>
              <a:rect b="b" l="l" r="r" t="t"/>
              <a:pathLst>
                <a:path extrusionOk="0" h="4265" w="4206">
                  <a:moveTo>
                    <a:pt x="1251" y="0"/>
                  </a:moveTo>
                  <a:cubicBezTo>
                    <a:pt x="811" y="0"/>
                    <a:pt x="458" y="311"/>
                    <a:pt x="408" y="739"/>
                  </a:cubicBezTo>
                  <a:lnTo>
                    <a:pt x="82" y="2881"/>
                  </a:lnTo>
                  <a:cubicBezTo>
                    <a:pt x="1" y="3342"/>
                    <a:pt x="326" y="3776"/>
                    <a:pt x="815" y="3858"/>
                  </a:cubicBezTo>
                  <a:lnTo>
                    <a:pt x="3663" y="4265"/>
                  </a:lnTo>
                  <a:lnTo>
                    <a:pt x="4205" y="413"/>
                  </a:lnTo>
                  <a:lnTo>
                    <a:pt x="1357" y="6"/>
                  </a:lnTo>
                  <a:cubicBezTo>
                    <a:pt x="1321" y="2"/>
                    <a:pt x="1286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16"/>
            <p:cNvSpPr/>
            <p:nvPr/>
          </p:nvSpPr>
          <p:spPr>
            <a:xfrm>
              <a:off x="-999425" y="2207725"/>
              <a:ext cx="204825" cy="451775"/>
            </a:xfrm>
            <a:custGeom>
              <a:rect b="b" l="l" r="r" t="t"/>
              <a:pathLst>
                <a:path extrusionOk="0" h="18071" w="8193">
                  <a:moveTo>
                    <a:pt x="3330" y="1"/>
                  </a:moveTo>
                  <a:cubicBezTo>
                    <a:pt x="2817" y="1"/>
                    <a:pt x="2328" y="426"/>
                    <a:pt x="2279" y="939"/>
                  </a:cubicBezTo>
                  <a:lnTo>
                    <a:pt x="82" y="16291"/>
                  </a:lnTo>
                  <a:cubicBezTo>
                    <a:pt x="1" y="16888"/>
                    <a:pt x="408" y="17457"/>
                    <a:pt x="977" y="17512"/>
                  </a:cubicBezTo>
                  <a:lnTo>
                    <a:pt x="4693" y="18054"/>
                  </a:lnTo>
                  <a:cubicBezTo>
                    <a:pt x="4753" y="18065"/>
                    <a:pt x="4812" y="18071"/>
                    <a:pt x="4871" y="18071"/>
                  </a:cubicBezTo>
                  <a:cubicBezTo>
                    <a:pt x="5376" y="18071"/>
                    <a:pt x="5838" y="17669"/>
                    <a:pt x="5887" y="17159"/>
                  </a:cubicBezTo>
                  <a:lnTo>
                    <a:pt x="8111" y="1780"/>
                  </a:lnTo>
                  <a:cubicBezTo>
                    <a:pt x="8192" y="1210"/>
                    <a:pt x="7758" y="641"/>
                    <a:pt x="7189" y="559"/>
                  </a:cubicBezTo>
                  <a:lnTo>
                    <a:pt x="3500" y="17"/>
                  </a:lnTo>
                  <a:cubicBezTo>
                    <a:pt x="3443" y="6"/>
                    <a:pt x="3387" y="1"/>
                    <a:pt x="3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16"/>
            <p:cNvSpPr/>
            <p:nvPr/>
          </p:nvSpPr>
          <p:spPr>
            <a:xfrm>
              <a:off x="-1084175" y="2268925"/>
              <a:ext cx="134975" cy="297950"/>
            </a:xfrm>
            <a:custGeom>
              <a:rect b="b" l="l" r="r" t="t"/>
              <a:pathLst>
                <a:path extrusionOk="0" h="11918" w="5399">
                  <a:moveTo>
                    <a:pt x="2535" y="0"/>
                  </a:moveTo>
                  <a:cubicBezTo>
                    <a:pt x="1973" y="0"/>
                    <a:pt x="1488" y="411"/>
                    <a:pt x="1438" y="959"/>
                  </a:cubicBezTo>
                  <a:lnTo>
                    <a:pt x="109" y="10263"/>
                  </a:lnTo>
                  <a:cubicBezTo>
                    <a:pt x="0" y="10859"/>
                    <a:pt x="407" y="11456"/>
                    <a:pt x="1004" y="11510"/>
                  </a:cubicBezTo>
                  <a:lnTo>
                    <a:pt x="3716" y="11917"/>
                  </a:lnTo>
                  <a:lnTo>
                    <a:pt x="5398" y="417"/>
                  </a:lnTo>
                  <a:lnTo>
                    <a:pt x="2686" y="10"/>
                  </a:lnTo>
                  <a:cubicBezTo>
                    <a:pt x="2635" y="3"/>
                    <a:pt x="2585" y="0"/>
                    <a:pt x="2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-272500" y="2309175"/>
              <a:ext cx="63100" cy="437400"/>
            </a:xfrm>
            <a:custGeom>
              <a:rect b="b" l="l" r="r" t="t"/>
              <a:pathLst>
                <a:path extrusionOk="0" fill="none" h="17496" w="2524">
                  <a:moveTo>
                    <a:pt x="2523" y="0"/>
                  </a:moveTo>
                  <a:lnTo>
                    <a:pt x="1" y="17495"/>
                  </a:lnTo>
                </a:path>
              </a:pathLst>
            </a:custGeom>
            <a:solidFill>
              <a:schemeClr val="accent2"/>
            </a:solidFill>
            <a:ln cap="flat" cmpd="sng" w="12875">
              <a:solidFill>
                <a:schemeClr val="accen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-958050" y="2210175"/>
              <a:ext cx="63100" cy="438075"/>
            </a:xfrm>
            <a:custGeom>
              <a:rect b="b" l="l" r="r" t="t"/>
              <a:pathLst>
                <a:path extrusionOk="0" fill="none" h="17523" w="2524">
                  <a:moveTo>
                    <a:pt x="2523" y="0"/>
                  </a:moveTo>
                  <a:lnTo>
                    <a:pt x="0" y="17522"/>
                  </a:lnTo>
                </a:path>
              </a:pathLst>
            </a:custGeom>
            <a:solidFill>
              <a:schemeClr val="accent2"/>
            </a:solidFill>
            <a:ln cap="flat" cmpd="sng" w="12875">
              <a:solidFill>
                <a:schemeClr val="accent2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9" name="Google Shape;2429;p16"/>
          <p:cNvGrpSpPr/>
          <p:nvPr/>
        </p:nvGrpSpPr>
        <p:grpSpPr>
          <a:xfrm>
            <a:off x="2435150" y="2976138"/>
            <a:ext cx="1036150" cy="505200"/>
            <a:chOff x="-5610475" y="3080575"/>
            <a:chExt cx="1036150" cy="505200"/>
          </a:xfrm>
        </p:grpSpPr>
        <p:sp>
          <p:nvSpPr>
            <p:cNvPr id="2430" name="Google Shape;2430;p16"/>
            <p:cNvSpPr/>
            <p:nvPr/>
          </p:nvSpPr>
          <p:spPr>
            <a:xfrm>
              <a:off x="-4978475" y="3080575"/>
              <a:ext cx="404150" cy="505200"/>
            </a:xfrm>
            <a:custGeom>
              <a:rect b="b" l="l" r="r" t="t"/>
              <a:pathLst>
                <a:path extrusionOk="0" h="20208" w="16166">
                  <a:moveTo>
                    <a:pt x="4204" y="1"/>
                  </a:moveTo>
                  <a:lnTo>
                    <a:pt x="4204" y="1221"/>
                  </a:lnTo>
                  <a:cubicBezTo>
                    <a:pt x="1709" y="2957"/>
                    <a:pt x="0" y="6293"/>
                    <a:pt x="0" y="10118"/>
                  </a:cubicBezTo>
                  <a:cubicBezTo>
                    <a:pt x="0" y="13942"/>
                    <a:pt x="1709" y="17279"/>
                    <a:pt x="4204" y="18987"/>
                  </a:cubicBezTo>
                  <a:lnTo>
                    <a:pt x="4204" y="20208"/>
                  </a:lnTo>
                  <a:lnTo>
                    <a:pt x="8083" y="20208"/>
                  </a:lnTo>
                  <a:cubicBezTo>
                    <a:pt x="12531" y="20208"/>
                    <a:pt x="16139" y="15705"/>
                    <a:pt x="16139" y="10118"/>
                  </a:cubicBezTo>
                  <a:cubicBezTo>
                    <a:pt x="16166" y="4558"/>
                    <a:pt x="12531" y="1"/>
                    <a:pt x="8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16"/>
            <p:cNvSpPr/>
            <p:nvPr/>
          </p:nvSpPr>
          <p:spPr>
            <a:xfrm>
              <a:off x="-5074775" y="3080575"/>
              <a:ext cx="403500" cy="505200"/>
            </a:xfrm>
            <a:custGeom>
              <a:rect b="b" l="l" r="r" t="t"/>
              <a:pathLst>
                <a:path extrusionOk="0" h="20208" w="16140">
                  <a:moveTo>
                    <a:pt x="8056" y="1"/>
                  </a:moveTo>
                  <a:cubicBezTo>
                    <a:pt x="3608" y="1"/>
                    <a:pt x="0" y="4530"/>
                    <a:pt x="0" y="10118"/>
                  </a:cubicBezTo>
                  <a:cubicBezTo>
                    <a:pt x="0" y="15678"/>
                    <a:pt x="3608" y="20208"/>
                    <a:pt x="8056" y="20208"/>
                  </a:cubicBezTo>
                  <a:cubicBezTo>
                    <a:pt x="12532" y="20208"/>
                    <a:pt x="16139" y="15678"/>
                    <a:pt x="16139" y="10118"/>
                  </a:cubicBezTo>
                  <a:cubicBezTo>
                    <a:pt x="16139" y="4530"/>
                    <a:pt x="12532" y="1"/>
                    <a:pt x="8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16"/>
            <p:cNvSpPr/>
            <p:nvPr/>
          </p:nvSpPr>
          <p:spPr>
            <a:xfrm>
              <a:off x="-5001550" y="3154500"/>
              <a:ext cx="257025" cy="358050"/>
            </a:xfrm>
            <a:custGeom>
              <a:rect b="b" l="l" r="r" t="t"/>
              <a:pathLst>
                <a:path extrusionOk="0" h="14322" w="10281">
                  <a:moveTo>
                    <a:pt x="5127" y="0"/>
                  </a:moveTo>
                  <a:cubicBezTo>
                    <a:pt x="2306" y="0"/>
                    <a:pt x="1" y="3201"/>
                    <a:pt x="1" y="7161"/>
                  </a:cubicBezTo>
                  <a:cubicBezTo>
                    <a:pt x="1" y="11094"/>
                    <a:pt x="2306" y="14322"/>
                    <a:pt x="5127" y="14322"/>
                  </a:cubicBezTo>
                  <a:cubicBezTo>
                    <a:pt x="7975" y="14322"/>
                    <a:pt x="10281" y="11094"/>
                    <a:pt x="10281" y="7161"/>
                  </a:cubicBezTo>
                  <a:cubicBezTo>
                    <a:pt x="10281" y="3201"/>
                    <a:pt x="7975" y="0"/>
                    <a:pt x="5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16"/>
            <p:cNvSpPr/>
            <p:nvPr/>
          </p:nvSpPr>
          <p:spPr>
            <a:xfrm>
              <a:off x="-4969675" y="3198575"/>
              <a:ext cx="193275" cy="269900"/>
            </a:xfrm>
            <a:custGeom>
              <a:rect b="b" l="l" r="r" t="t"/>
              <a:pathLst>
                <a:path extrusionOk="0" fill="none" h="10796" w="7731">
                  <a:moveTo>
                    <a:pt x="7731" y="5398"/>
                  </a:moveTo>
                  <a:cubicBezTo>
                    <a:pt x="7731" y="8382"/>
                    <a:pt x="5995" y="10796"/>
                    <a:pt x="3852" y="10796"/>
                  </a:cubicBezTo>
                  <a:cubicBezTo>
                    <a:pt x="1737" y="10796"/>
                    <a:pt x="1" y="8382"/>
                    <a:pt x="1" y="5398"/>
                  </a:cubicBezTo>
                  <a:cubicBezTo>
                    <a:pt x="1" y="2414"/>
                    <a:pt x="1737" y="0"/>
                    <a:pt x="3852" y="0"/>
                  </a:cubicBezTo>
                  <a:cubicBezTo>
                    <a:pt x="5995" y="0"/>
                    <a:pt x="7731" y="2414"/>
                    <a:pt x="7731" y="539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D3862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16"/>
            <p:cNvSpPr/>
            <p:nvPr/>
          </p:nvSpPr>
          <p:spPr>
            <a:xfrm>
              <a:off x="-5165650" y="3288750"/>
              <a:ext cx="335700" cy="86150"/>
            </a:xfrm>
            <a:custGeom>
              <a:rect b="b" l="l" r="r" t="t"/>
              <a:pathLst>
                <a:path extrusionOk="0" h="3446" w="13428">
                  <a:moveTo>
                    <a:pt x="1737" y="1"/>
                  </a:moveTo>
                  <a:cubicBezTo>
                    <a:pt x="787" y="1"/>
                    <a:pt x="1" y="760"/>
                    <a:pt x="1" y="1710"/>
                  </a:cubicBezTo>
                  <a:cubicBezTo>
                    <a:pt x="1" y="2713"/>
                    <a:pt x="787" y="3445"/>
                    <a:pt x="1737" y="3445"/>
                  </a:cubicBezTo>
                  <a:lnTo>
                    <a:pt x="11691" y="3445"/>
                  </a:lnTo>
                  <a:cubicBezTo>
                    <a:pt x="12641" y="3445"/>
                    <a:pt x="13427" y="2659"/>
                    <a:pt x="13427" y="1710"/>
                  </a:cubicBezTo>
                  <a:cubicBezTo>
                    <a:pt x="13427" y="760"/>
                    <a:pt x="12668" y="1"/>
                    <a:pt x="1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16"/>
            <p:cNvSpPr/>
            <p:nvPr/>
          </p:nvSpPr>
          <p:spPr>
            <a:xfrm>
              <a:off x="-5513500" y="3080575"/>
              <a:ext cx="402800" cy="505200"/>
            </a:xfrm>
            <a:custGeom>
              <a:rect b="b" l="l" r="r" t="t"/>
              <a:pathLst>
                <a:path extrusionOk="0" h="20208" w="16112">
                  <a:moveTo>
                    <a:pt x="4177" y="1"/>
                  </a:moveTo>
                  <a:lnTo>
                    <a:pt x="4177" y="1221"/>
                  </a:lnTo>
                  <a:cubicBezTo>
                    <a:pt x="1682" y="2957"/>
                    <a:pt x="0" y="6293"/>
                    <a:pt x="0" y="10118"/>
                  </a:cubicBezTo>
                  <a:cubicBezTo>
                    <a:pt x="0" y="13942"/>
                    <a:pt x="1682" y="17279"/>
                    <a:pt x="4177" y="18987"/>
                  </a:cubicBezTo>
                  <a:lnTo>
                    <a:pt x="4177" y="20208"/>
                  </a:lnTo>
                  <a:lnTo>
                    <a:pt x="8056" y="20208"/>
                  </a:lnTo>
                  <a:cubicBezTo>
                    <a:pt x="12504" y="20208"/>
                    <a:pt x="16112" y="15705"/>
                    <a:pt x="16112" y="10118"/>
                  </a:cubicBezTo>
                  <a:cubicBezTo>
                    <a:pt x="16112" y="4558"/>
                    <a:pt x="12532" y="1"/>
                    <a:pt x="8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16"/>
            <p:cNvSpPr/>
            <p:nvPr/>
          </p:nvSpPr>
          <p:spPr>
            <a:xfrm>
              <a:off x="-5610475" y="3080575"/>
              <a:ext cx="403500" cy="505200"/>
            </a:xfrm>
            <a:custGeom>
              <a:rect b="b" l="l" r="r" t="t"/>
              <a:pathLst>
                <a:path extrusionOk="0" h="20208" w="16140">
                  <a:moveTo>
                    <a:pt x="8056" y="1"/>
                  </a:moveTo>
                  <a:cubicBezTo>
                    <a:pt x="3608" y="1"/>
                    <a:pt x="1" y="4530"/>
                    <a:pt x="1" y="10118"/>
                  </a:cubicBezTo>
                  <a:cubicBezTo>
                    <a:pt x="1" y="15678"/>
                    <a:pt x="3608" y="20208"/>
                    <a:pt x="8056" y="20208"/>
                  </a:cubicBezTo>
                  <a:cubicBezTo>
                    <a:pt x="12532" y="20208"/>
                    <a:pt x="16139" y="15678"/>
                    <a:pt x="16139" y="10118"/>
                  </a:cubicBezTo>
                  <a:cubicBezTo>
                    <a:pt x="16139" y="4530"/>
                    <a:pt x="12532" y="1"/>
                    <a:pt x="8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16"/>
            <p:cNvSpPr/>
            <p:nvPr/>
          </p:nvSpPr>
          <p:spPr>
            <a:xfrm>
              <a:off x="-5536550" y="3154500"/>
              <a:ext cx="257700" cy="358050"/>
            </a:xfrm>
            <a:custGeom>
              <a:rect b="b" l="l" r="r" t="t"/>
              <a:pathLst>
                <a:path extrusionOk="0" h="14322" w="10308">
                  <a:moveTo>
                    <a:pt x="5154" y="0"/>
                  </a:moveTo>
                  <a:cubicBezTo>
                    <a:pt x="2306" y="0"/>
                    <a:pt x="0" y="3201"/>
                    <a:pt x="0" y="7161"/>
                  </a:cubicBezTo>
                  <a:cubicBezTo>
                    <a:pt x="0" y="11094"/>
                    <a:pt x="2306" y="14322"/>
                    <a:pt x="5154" y="14322"/>
                  </a:cubicBezTo>
                  <a:cubicBezTo>
                    <a:pt x="8002" y="14322"/>
                    <a:pt x="10307" y="11094"/>
                    <a:pt x="10307" y="7161"/>
                  </a:cubicBezTo>
                  <a:cubicBezTo>
                    <a:pt x="10307" y="3201"/>
                    <a:pt x="8002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16"/>
            <p:cNvSpPr/>
            <p:nvPr/>
          </p:nvSpPr>
          <p:spPr>
            <a:xfrm>
              <a:off x="-5514175" y="3198575"/>
              <a:ext cx="193275" cy="269900"/>
            </a:xfrm>
            <a:custGeom>
              <a:rect b="b" l="l" r="r" t="t"/>
              <a:pathLst>
                <a:path extrusionOk="0" fill="none" h="10796" w="7731">
                  <a:moveTo>
                    <a:pt x="7730" y="5398"/>
                  </a:moveTo>
                  <a:cubicBezTo>
                    <a:pt x="7730" y="8382"/>
                    <a:pt x="6022" y="10796"/>
                    <a:pt x="3879" y="10796"/>
                  </a:cubicBezTo>
                  <a:cubicBezTo>
                    <a:pt x="1736" y="10796"/>
                    <a:pt x="0" y="8382"/>
                    <a:pt x="0" y="5398"/>
                  </a:cubicBezTo>
                  <a:cubicBezTo>
                    <a:pt x="0" y="2414"/>
                    <a:pt x="1736" y="0"/>
                    <a:pt x="3879" y="0"/>
                  </a:cubicBezTo>
                  <a:cubicBezTo>
                    <a:pt x="6022" y="0"/>
                    <a:pt x="7730" y="2414"/>
                    <a:pt x="7730" y="539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38620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-5553500" y="3288750"/>
              <a:ext cx="177675" cy="86150"/>
            </a:xfrm>
            <a:custGeom>
              <a:rect b="b" l="l" r="r" t="t"/>
              <a:pathLst>
                <a:path extrusionOk="0" h="3446" w="7107">
                  <a:moveTo>
                    <a:pt x="1709" y="1"/>
                  </a:moveTo>
                  <a:cubicBezTo>
                    <a:pt x="759" y="1"/>
                    <a:pt x="0" y="760"/>
                    <a:pt x="0" y="1710"/>
                  </a:cubicBezTo>
                  <a:cubicBezTo>
                    <a:pt x="0" y="2713"/>
                    <a:pt x="759" y="3445"/>
                    <a:pt x="1709" y="3445"/>
                  </a:cubicBezTo>
                  <a:lnTo>
                    <a:pt x="5371" y="3445"/>
                  </a:lnTo>
                  <a:cubicBezTo>
                    <a:pt x="6320" y="3445"/>
                    <a:pt x="7106" y="2659"/>
                    <a:pt x="7106" y="1710"/>
                  </a:cubicBezTo>
                  <a:cubicBezTo>
                    <a:pt x="7106" y="760"/>
                    <a:pt x="6320" y="1"/>
                    <a:pt x="5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0" name="Google Shape;2440;p16"/>
          <p:cNvGrpSpPr/>
          <p:nvPr/>
        </p:nvGrpSpPr>
        <p:grpSpPr>
          <a:xfrm>
            <a:off x="599888" y="3885672"/>
            <a:ext cx="2962542" cy="711334"/>
            <a:chOff x="599888" y="3885672"/>
            <a:chExt cx="2962542" cy="711334"/>
          </a:xfrm>
        </p:grpSpPr>
        <p:sp>
          <p:nvSpPr>
            <p:cNvPr id="2441" name="Google Shape;2441;p16"/>
            <p:cNvSpPr/>
            <p:nvPr/>
          </p:nvSpPr>
          <p:spPr>
            <a:xfrm>
              <a:off x="599888" y="4532981"/>
              <a:ext cx="2962542" cy="64025"/>
            </a:xfrm>
            <a:custGeom>
              <a:rect b="b" l="l" r="r" t="t"/>
              <a:pathLst>
                <a:path extrusionOk="0" h="2561" w="100990">
                  <a:moveTo>
                    <a:pt x="50495" y="1"/>
                  </a:moveTo>
                  <a:cubicBezTo>
                    <a:pt x="22611" y="1"/>
                    <a:pt x="1" y="561"/>
                    <a:pt x="1" y="1275"/>
                  </a:cubicBezTo>
                  <a:cubicBezTo>
                    <a:pt x="1" y="1977"/>
                    <a:pt x="22611" y="2561"/>
                    <a:pt x="50495" y="2561"/>
                  </a:cubicBezTo>
                  <a:cubicBezTo>
                    <a:pt x="78380" y="2561"/>
                    <a:pt x="100990" y="1989"/>
                    <a:pt x="100990" y="1275"/>
                  </a:cubicBezTo>
                  <a:cubicBezTo>
                    <a:pt x="100990" y="561"/>
                    <a:pt x="78380" y="1"/>
                    <a:pt x="50495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2" name="Google Shape;2442;p16"/>
            <p:cNvGrpSpPr/>
            <p:nvPr/>
          </p:nvGrpSpPr>
          <p:grpSpPr>
            <a:xfrm>
              <a:off x="807641" y="3885672"/>
              <a:ext cx="2547035" cy="679320"/>
              <a:chOff x="836800" y="2857725"/>
              <a:chExt cx="1729500" cy="461275"/>
            </a:xfrm>
          </p:grpSpPr>
          <p:sp>
            <p:nvSpPr>
              <p:cNvPr id="2443" name="Google Shape;2443;p16"/>
              <p:cNvSpPr/>
              <p:nvPr/>
            </p:nvSpPr>
            <p:spPr>
              <a:xfrm>
                <a:off x="836800" y="3070750"/>
                <a:ext cx="1729500" cy="41400"/>
              </a:xfrm>
              <a:custGeom>
                <a:rect b="b" l="l" r="r" t="t"/>
                <a:pathLst>
                  <a:path extrusionOk="0" h="1656" w="69180">
                    <a:moveTo>
                      <a:pt x="837" y="0"/>
                    </a:moveTo>
                    <a:cubicBezTo>
                      <a:pt x="381" y="0"/>
                      <a:pt x="0" y="381"/>
                      <a:pt x="0" y="818"/>
                    </a:cubicBezTo>
                    <a:cubicBezTo>
                      <a:pt x="0" y="1275"/>
                      <a:pt x="381" y="1655"/>
                      <a:pt x="837" y="1655"/>
                    </a:cubicBezTo>
                    <a:lnTo>
                      <a:pt x="68361" y="1655"/>
                    </a:lnTo>
                    <a:cubicBezTo>
                      <a:pt x="68799" y="1655"/>
                      <a:pt x="69179" y="1275"/>
                      <a:pt x="69160" y="818"/>
                    </a:cubicBezTo>
                    <a:cubicBezTo>
                      <a:pt x="69160" y="381"/>
                      <a:pt x="68780" y="0"/>
                      <a:pt x="68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16"/>
              <p:cNvSpPr/>
              <p:nvPr/>
            </p:nvSpPr>
            <p:spPr>
              <a:xfrm>
                <a:off x="1046025" y="2857725"/>
                <a:ext cx="85625" cy="461275"/>
              </a:xfrm>
              <a:custGeom>
                <a:rect b="b" l="l" r="r" t="t"/>
                <a:pathLst>
                  <a:path extrusionOk="0" h="18451" w="3425">
                    <a:moveTo>
                      <a:pt x="1712" y="0"/>
                    </a:moveTo>
                    <a:cubicBezTo>
                      <a:pt x="761" y="0"/>
                      <a:pt x="0" y="761"/>
                      <a:pt x="0" y="1712"/>
                    </a:cubicBezTo>
                    <a:lnTo>
                      <a:pt x="0" y="16738"/>
                    </a:lnTo>
                    <a:cubicBezTo>
                      <a:pt x="0" y="17689"/>
                      <a:pt x="761" y="18450"/>
                      <a:pt x="1712" y="18450"/>
                    </a:cubicBezTo>
                    <a:cubicBezTo>
                      <a:pt x="2663" y="18450"/>
                      <a:pt x="3424" y="17689"/>
                      <a:pt x="3424" y="16738"/>
                    </a:cubicBezTo>
                    <a:lnTo>
                      <a:pt x="3424" y="1712"/>
                    </a:lnTo>
                    <a:cubicBezTo>
                      <a:pt x="3424" y="761"/>
                      <a:pt x="2663" y="0"/>
                      <a:pt x="1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16"/>
              <p:cNvSpPr/>
              <p:nvPr/>
            </p:nvSpPr>
            <p:spPr>
              <a:xfrm>
                <a:off x="980400" y="2924275"/>
                <a:ext cx="65650" cy="329575"/>
              </a:xfrm>
              <a:custGeom>
                <a:rect b="b" l="l" r="r" t="t"/>
                <a:pathLst>
                  <a:path extrusionOk="0" h="13183" w="2626">
                    <a:moveTo>
                      <a:pt x="2625" y="1"/>
                    </a:moveTo>
                    <a:cubicBezTo>
                      <a:pt x="1180" y="1"/>
                      <a:pt x="1" y="1161"/>
                      <a:pt x="1" y="2626"/>
                    </a:cubicBezTo>
                    <a:lnTo>
                      <a:pt x="1" y="10538"/>
                    </a:lnTo>
                    <a:cubicBezTo>
                      <a:pt x="1" y="11984"/>
                      <a:pt x="1199" y="13182"/>
                      <a:pt x="2625" y="13182"/>
                    </a:cubicBezTo>
                    <a:lnTo>
                      <a:pt x="2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16"/>
              <p:cNvSpPr/>
              <p:nvPr/>
            </p:nvSpPr>
            <p:spPr>
              <a:xfrm>
                <a:off x="924775" y="3006550"/>
                <a:ext cx="55650" cy="164550"/>
              </a:xfrm>
              <a:custGeom>
                <a:rect b="b" l="l" r="r" t="t"/>
                <a:pathLst>
                  <a:path extrusionOk="0" h="6582" w="2226">
                    <a:moveTo>
                      <a:pt x="2226" y="1"/>
                    </a:moveTo>
                    <a:cubicBezTo>
                      <a:pt x="989" y="1"/>
                      <a:pt x="0" y="990"/>
                      <a:pt x="0" y="2226"/>
                    </a:cubicBezTo>
                    <a:lnTo>
                      <a:pt x="0" y="4318"/>
                    </a:lnTo>
                    <a:cubicBezTo>
                      <a:pt x="0" y="5574"/>
                      <a:pt x="989" y="6582"/>
                      <a:pt x="2226" y="6582"/>
                    </a:cubicBezTo>
                    <a:lnTo>
                      <a:pt x="2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16"/>
              <p:cNvSpPr/>
              <p:nvPr/>
            </p:nvSpPr>
            <p:spPr>
              <a:xfrm>
                <a:off x="1065525" y="2864850"/>
                <a:ext cx="25" cy="441775"/>
              </a:xfrm>
              <a:custGeom>
                <a:rect b="b" l="l" r="r" t="t"/>
                <a:pathLst>
                  <a:path extrusionOk="0" fill="none" h="17671" w="1">
                    <a:moveTo>
                      <a:pt x="0" y="0"/>
                    </a:moveTo>
                    <a:lnTo>
                      <a:pt x="0" y="17671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16"/>
              <p:cNvSpPr/>
              <p:nvPr/>
            </p:nvSpPr>
            <p:spPr>
              <a:xfrm>
                <a:off x="2271450" y="2857725"/>
                <a:ext cx="85600" cy="461275"/>
              </a:xfrm>
              <a:custGeom>
                <a:rect b="b" l="l" r="r" t="t"/>
                <a:pathLst>
                  <a:path extrusionOk="0" h="18451" w="3424">
                    <a:moveTo>
                      <a:pt x="1712" y="0"/>
                    </a:moveTo>
                    <a:cubicBezTo>
                      <a:pt x="761" y="0"/>
                      <a:pt x="0" y="761"/>
                      <a:pt x="0" y="1712"/>
                    </a:cubicBezTo>
                    <a:lnTo>
                      <a:pt x="0" y="16738"/>
                    </a:lnTo>
                    <a:cubicBezTo>
                      <a:pt x="0" y="17689"/>
                      <a:pt x="761" y="18450"/>
                      <a:pt x="1712" y="18450"/>
                    </a:cubicBezTo>
                    <a:cubicBezTo>
                      <a:pt x="2663" y="18450"/>
                      <a:pt x="3424" y="17689"/>
                      <a:pt x="3424" y="16738"/>
                    </a:cubicBezTo>
                    <a:lnTo>
                      <a:pt x="3424" y="1712"/>
                    </a:lnTo>
                    <a:cubicBezTo>
                      <a:pt x="3424" y="761"/>
                      <a:pt x="2663" y="0"/>
                      <a:pt x="1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16"/>
              <p:cNvSpPr/>
              <p:nvPr/>
            </p:nvSpPr>
            <p:spPr>
              <a:xfrm>
                <a:off x="2357025" y="2924275"/>
                <a:ext cx="65650" cy="329575"/>
              </a:xfrm>
              <a:custGeom>
                <a:rect b="b" l="l" r="r" t="t"/>
                <a:pathLst>
                  <a:path extrusionOk="0" h="13183" w="2626">
                    <a:moveTo>
                      <a:pt x="1" y="1"/>
                    </a:moveTo>
                    <a:lnTo>
                      <a:pt x="1" y="13182"/>
                    </a:lnTo>
                    <a:cubicBezTo>
                      <a:pt x="1465" y="13182"/>
                      <a:pt x="2626" y="11984"/>
                      <a:pt x="2626" y="10538"/>
                    </a:cubicBezTo>
                    <a:lnTo>
                      <a:pt x="2626" y="2626"/>
                    </a:lnTo>
                    <a:cubicBezTo>
                      <a:pt x="2626" y="1161"/>
                      <a:pt x="1465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16"/>
              <p:cNvSpPr/>
              <p:nvPr/>
            </p:nvSpPr>
            <p:spPr>
              <a:xfrm>
                <a:off x="2422650" y="3006550"/>
                <a:ext cx="55675" cy="164550"/>
              </a:xfrm>
              <a:custGeom>
                <a:rect b="b" l="l" r="r" t="t"/>
                <a:pathLst>
                  <a:path extrusionOk="0" h="6582" w="2227">
                    <a:moveTo>
                      <a:pt x="1" y="1"/>
                    </a:moveTo>
                    <a:lnTo>
                      <a:pt x="1" y="6582"/>
                    </a:lnTo>
                    <a:cubicBezTo>
                      <a:pt x="1237" y="6582"/>
                      <a:pt x="2226" y="5574"/>
                      <a:pt x="2226" y="4318"/>
                    </a:cubicBezTo>
                    <a:lnTo>
                      <a:pt x="2226" y="2226"/>
                    </a:lnTo>
                    <a:cubicBezTo>
                      <a:pt x="2226" y="990"/>
                      <a:pt x="1237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16"/>
              <p:cNvSpPr/>
              <p:nvPr/>
            </p:nvSpPr>
            <p:spPr>
              <a:xfrm>
                <a:off x="2337525" y="2864850"/>
                <a:ext cx="25" cy="441775"/>
              </a:xfrm>
              <a:custGeom>
                <a:rect b="b" l="l" r="r" t="t"/>
                <a:pathLst>
                  <a:path extrusionOk="0" fill="none" h="17671" w="1">
                    <a:moveTo>
                      <a:pt x="1" y="0"/>
                    </a:moveTo>
                    <a:lnTo>
                      <a:pt x="1" y="17671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1902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"/>
          <p:cNvSpPr/>
          <p:nvPr/>
        </p:nvSpPr>
        <p:spPr>
          <a:xfrm>
            <a:off x="609600" y="2343150"/>
            <a:ext cx="3790745" cy="438310"/>
          </a:xfrm>
          <a:custGeom>
            <a:rect b="b" l="l" r="r" t="t"/>
            <a:pathLst>
              <a:path extrusionOk="0" h="8764" w="84417">
                <a:moveTo>
                  <a:pt x="1858" y="0"/>
                </a:moveTo>
                <a:lnTo>
                  <a:pt x="1" y="8763"/>
                </a:lnTo>
                <a:lnTo>
                  <a:pt x="82535" y="8763"/>
                </a:lnTo>
                <a:lnTo>
                  <a:pt x="84416" y="0"/>
                </a:lnTo>
                <a:close/>
              </a:path>
            </a:pathLst>
          </a:cu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"/>
          <p:cNvSpPr/>
          <p:nvPr/>
        </p:nvSpPr>
        <p:spPr>
          <a:xfrm>
            <a:off x="4953000" y="2343150"/>
            <a:ext cx="3790745" cy="438310"/>
          </a:xfrm>
          <a:custGeom>
            <a:rect b="b" l="l" r="r" t="t"/>
            <a:pathLst>
              <a:path extrusionOk="0" h="8764" w="84417">
                <a:moveTo>
                  <a:pt x="1858" y="0"/>
                </a:moveTo>
                <a:lnTo>
                  <a:pt x="1" y="8763"/>
                </a:lnTo>
                <a:lnTo>
                  <a:pt x="82535" y="8763"/>
                </a:lnTo>
                <a:lnTo>
                  <a:pt x="84416" y="0"/>
                </a:lnTo>
                <a:close/>
              </a:path>
            </a:pathLst>
          </a:cu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"/>
          <p:cNvSpPr txBox="1"/>
          <p:nvPr>
            <p:ph idx="1" type="subTitle"/>
          </p:nvPr>
        </p:nvSpPr>
        <p:spPr>
          <a:xfrm>
            <a:off x="762000" y="226695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Omama kittaneh</a:t>
            </a:r>
            <a:endParaRPr b="1"/>
          </a:p>
        </p:txBody>
      </p:sp>
      <p:sp>
        <p:nvSpPr>
          <p:cNvPr id="487" name="Google Shape;487;p2"/>
          <p:cNvSpPr txBox="1"/>
          <p:nvPr>
            <p:ph type="title"/>
          </p:nvPr>
        </p:nvSpPr>
        <p:spPr>
          <a:xfrm>
            <a:off x="381000" y="1047750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Our team:</a:t>
            </a:r>
            <a:endParaRPr/>
          </a:p>
        </p:txBody>
      </p:sp>
      <p:sp>
        <p:nvSpPr>
          <p:cNvPr id="488" name="Google Shape;488;p2"/>
          <p:cNvSpPr txBox="1"/>
          <p:nvPr>
            <p:ph idx="5" type="subTitle"/>
          </p:nvPr>
        </p:nvSpPr>
        <p:spPr>
          <a:xfrm>
            <a:off x="5257800" y="2266950"/>
            <a:ext cx="3352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Thara’  Shehadah</a:t>
            </a:r>
            <a:endParaRPr b="1"/>
          </a:p>
        </p:txBody>
      </p:sp>
      <p:grpSp>
        <p:nvGrpSpPr>
          <p:cNvPr id="489" name="Google Shape;489;p2"/>
          <p:cNvGrpSpPr/>
          <p:nvPr/>
        </p:nvGrpSpPr>
        <p:grpSpPr>
          <a:xfrm>
            <a:off x="762000" y="3333750"/>
            <a:ext cx="1487792" cy="1265016"/>
            <a:chOff x="583214" y="3313082"/>
            <a:chExt cx="1487792" cy="1265016"/>
          </a:xfrm>
        </p:grpSpPr>
        <p:sp>
          <p:nvSpPr>
            <p:cNvPr id="490" name="Google Shape;490;p2"/>
            <p:cNvSpPr/>
            <p:nvPr/>
          </p:nvSpPr>
          <p:spPr>
            <a:xfrm>
              <a:off x="740855" y="4318014"/>
              <a:ext cx="754346" cy="86034"/>
            </a:xfrm>
            <a:custGeom>
              <a:rect b="b" l="l" r="r" t="t"/>
              <a:pathLst>
                <a:path extrusionOk="0" h="4693" w="41148">
                  <a:moveTo>
                    <a:pt x="20560" y="0"/>
                  </a:moveTo>
                  <a:cubicBezTo>
                    <a:pt x="9222" y="0"/>
                    <a:pt x="0" y="1058"/>
                    <a:pt x="0" y="2360"/>
                  </a:cubicBezTo>
                  <a:cubicBezTo>
                    <a:pt x="0" y="3635"/>
                    <a:pt x="9195" y="4693"/>
                    <a:pt x="20560" y="4693"/>
                  </a:cubicBezTo>
                  <a:cubicBezTo>
                    <a:pt x="31925" y="4693"/>
                    <a:pt x="41147" y="3635"/>
                    <a:pt x="41147" y="2360"/>
                  </a:cubicBezTo>
                  <a:cubicBezTo>
                    <a:pt x="41147" y="1058"/>
                    <a:pt x="31925" y="0"/>
                    <a:pt x="20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583727" y="3313082"/>
              <a:ext cx="1065118" cy="1065613"/>
            </a:xfrm>
            <a:custGeom>
              <a:rect b="b" l="l" r="r" t="t"/>
              <a:pathLst>
                <a:path extrusionOk="0" h="58127" w="58100">
                  <a:moveTo>
                    <a:pt x="29050" y="0"/>
                  </a:moveTo>
                  <a:cubicBezTo>
                    <a:pt x="12992" y="0"/>
                    <a:pt x="0" y="13020"/>
                    <a:pt x="0" y="29050"/>
                  </a:cubicBezTo>
                  <a:cubicBezTo>
                    <a:pt x="0" y="45107"/>
                    <a:pt x="12992" y="58126"/>
                    <a:pt x="29050" y="58126"/>
                  </a:cubicBezTo>
                  <a:cubicBezTo>
                    <a:pt x="45080" y="58126"/>
                    <a:pt x="58099" y="45107"/>
                    <a:pt x="58099" y="29050"/>
                  </a:cubicBezTo>
                  <a:cubicBezTo>
                    <a:pt x="58099" y="13020"/>
                    <a:pt x="45080" y="0"/>
                    <a:pt x="29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47359" y="3523411"/>
              <a:ext cx="937341" cy="68142"/>
            </a:xfrm>
            <a:custGeom>
              <a:rect b="b" l="l" r="r" t="t"/>
              <a:pathLst>
                <a:path extrusionOk="0" h="3717" w="51130">
                  <a:moveTo>
                    <a:pt x="2415" y="1"/>
                  </a:moveTo>
                  <a:cubicBezTo>
                    <a:pt x="1547" y="1167"/>
                    <a:pt x="733" y="2442"/>
                    <a:pt x="1" y="3717"/>
                  </a:cubicBezTo>
                  <a:lnTo>
                    <a:pt x="51129" y="3717"/>
                  </a:lnTo>
                  <a:cubicBezTo>
                    <a:pt x="50424" y="2442"/>
                    <a:pt x="49610" y="1167"/>
                    <a:pt x="48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59788" y="4121105"/>
              <a:ext cx="912482" cy="68637"/>
            </a:xfrm>
            <a:custGeom>
              <a:rect b="b" l="l" r="r" t="t"/>
              <a:pathLst>
                <a:path extrusionOk="0" h="3744" w="49774">
                  <a:moveTo>
                    <a:pt x="1" y="0"/>
                  </a:moveTo>
                  <a:cubicBezTo>
                    <a:pt x="815" y="1329"/>
                    <a:pt x="1710" y="2577"/>
                    <a:pt x="2713" y="3743"/>
                  </a:cubicBezTo>
                  <a:lnTo>
                    <a:pt x="47115" y="3743"/>
                  </a:lnTo>
                  <a:cubicBezTo>
                    <a:pt x="48092" y="2577"/>
                    <a:pt x="49014" y="1329"/>
                    <a:pt x="49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583214" y="3792917"/>
              <a:ext cx="1067116" cy="127319"/>
            </a:xfrm>
            <a:custGeom>
              <a:rect b="b" l="l" r="r" t="t"/>
              <a:pathLst>
                <a:path extrusionOk="0" h="6945" w="58209">
                  <a:moveTo>
                    <a:pt x="164" y="1"/>
                  </a:moveTo>
                  <a:cubicBezTo>
                    <a:pt x="55" y="950"/>
                    <a:pt x="1" y="1899"/>
                    <a:pt x="1" y="2876"/>
                  </a:cubicBezTo>
                  <a:cubicBezTo>
                    <a:pt x="1" y="4259"/>
                    <a:pt x="109" y="5615"/>
                    <a:pt x="326" y="6944"/>
                  </a:cubicBezTo>
                  <a:lnTo>
                    <a:pt x="57883" y="6944"/>
                  </a:lnTo>
                  <a:cubicBezTo>
                    <a:pt x="58100" y="5615"/>
                    <a:pt x="58209" y="4232"/>
                    <a:pt x="58209" y="2876"/>
                  </a:cubicBezTo>
                  <a:cubicBezTo>
                    <a:pt x="58209" y="1899"/>
                    <a:pt x="58154" y="950"/>
                    <a:pt x="58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1089429" y="3430960"/>
              <a:ext cx="502732" cy="440273"/>
            </a:xfrm>
            <a:custGeom>
              <a:rect b="b" l="l" r="r" t="t"/>
              <a:pathLst>
                <a:path extrusionOk="0" h="24016" w="27423">
                  <a:moveTo>
                    <a:pt x="6674" y="0"/>
                  </a:moveTo>
                  <a:cubicBezTo>
                    <a:pt x="5181" y="0"/>
                    <a:pt x="3912" y="426"/>
                    <a:pt x="3011" y="1328"/>
                  </a:cubicBezTo>
                  <a:cubicBezTo>
                    <a:pt x="0" y="4338"/>
                    <a:pt x="2333" y="11580"/>
                    <a:pt x="8246" y="17466"/>
                  </a:cubicBezTo>
                  <a:cubicBezTo>
                    <a:pt x="12407" y="21628"/>
                    <a:pt x="17227" y="24016"/>
                    <a:pt x="20767" y="24016"/>
                  </a:cubicBezTo>
                  <a:cubicBezTo>
                    <a:pt x="22257" y="24016"/>
                    <a:pt x="23520" y="23593"/>
                    <a:pt x="24411" y="22701"/>
                  </a:cubicBezTo>
                  <a:cubicBezTo>
                    <a:pt x="27422" y="19690"/>
                    <a:pt x="25090" y="12448"/>
                    <a:pt x="19177" y="6535"/>
                  </a:cubicBezTo>
                  <a:cubicBezTo>
                    <a:pt x="15018" y="2396"/>
                    <a:pt x="10215" y="0"/>
                    <a:pt x="6674" y="0"/>
                  </a:cubicBezTo>
                  <a:close/>
                </a:path>
              </a:pathLst>
            </a:custGeom>
            <a:solidFill>
              <a:srgbClr val="FFF6E7">
                <a:alpha val="4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584222" y="3385184"/>
              <a:ext cx="967663" cy="994006"/>
            </a:xfrm>
            <a:custGeom>
              <a:rect b="b" l="l" r="r" t="t"/>
              <a:pathLst>
                <a:path extrusionOk="0" h="54221" w="52784">
                  <a:moveTo>
                    <a:pt x="14457" y="0"/>
                  </a:moveTo>
                  <a:lnTo>
                    <a:pt x="14457" y="0"/>
                  </a:lnTo>
                  <a:cubicBezTo>
                    <a:pt x="5832" y="5018"/>
                    <a:pt x="0" y="14403"/>
                    <a:pt x="0" y="25144"/>
                  </a:cubicBezTo>
                  <a:cubicBezTo>
                    <a:pt x="0" y="41228"/>
                    <a:pt x="13020" y="54221"/>
                    <a:pt x="29050" y="54221"/>
                  </a:cubicBezTo>
                  <a:cubicBezTo>
                    <a:pt x="38842" y="54221"/>
                    <a:pt x="47494" y="49365"/>
                    <a:pt x="52783" y="41934"/>
                  </a:cubicBezTo>
                  <a:lnTo>
                    <a:pt x="52783" y="41934"/>
                  </a:lnTo>
                  <a:cubicBezTo>
                    <a:pt x="48471" y="44429"/>
                    <a:pt x="43507" y="45839"/>
                    <a:pt x="38163" y="45839"/>
                  </a:cubicBezTo>
                  <a:cubicBezTo>
                    <a:pt x="22106" y="45839"/>
                    <a:pt x="9114" y="32820"/>
                    <a:pt x="9114" y="16790"/>
                  </a:cubicBezTo>
                  <a:cubicBezTo>
                    <a:pt x="9114" y="10497"/>
                    <a:pt x="11067" y="4747"/>
                    <a:pt x="14457" y="0"/>
                  </a:cubicBezTo>
                  <a:close/>
                </a:path>
              </a:pathLst>
            </a:custGeom>
            <a:solidFill>
              <a:srgbClr val="272626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1036705" y="4492045"/>
              <a:ext cx="1034301" cy="86053"/>
            </a:xfrm>
            <a:custGeom>
              <a:rect b="b" l="l" r="r" t="t"/>
              <a:pathLst>
                <a:path extrusionOk="0" h="4694" w="56419">
                  <a:moveTo>
                    <a:pt x="28210" y="1"/>
                  </a:moveTo>
                  <a:cubicBezTo>
                    <a:pt x="12613" y="1"/>
                    <a:pt x="1" y="1059"/>
                    <a:pt x="1" y="2360"/>
                  </a:cubicBezTo>
                  <a:cubicBezTo>
                    <a:pt x="1" y="3635"/>
                    <a:pt x="12613" y="4693"/>
                    <a:pt x="28210" y="4693"/>
                  </a:cubicBezTo>
                  <a:cubicBezTo>
                    <a:pt x="43779" y="4693"/>
                    <a:pt x="56419" y="3635"/>
                    <a:pt x="56419" y="2360"/>
                  </a:cubicBezTo>
                  <a:cubicBezTo>
                    <a:pt x="56419" y="1059"/>
                    <a:pt x="43779" y="1"/>
                    <a:pt x="28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1651815" y="4123580"/>
              <a:ext cx="344596" cy="431639"/>
            </a:xfrm>
            <a:custGeom>
              <a:rect b="b" l="l" r="r" t="t"/>
              <a:pathLst>
                <a:path extrusionOk="0" h="23545" w="18797">
                  <a:moveTo>
                    <a:pt x="4937" y="1"/>
                  </a:moveTo>
                  <a:lnTo>
                    <a:pt x="4937" y="1439"/>
                  </a:lnTo>
                  <a:cubicBezTo>
                    <a:pt x="2007" y="3419"/>
                    <a:pt x="0" y="7297"/>
                    <a:pt x="0" y="11773"/>
                  </a:cubicBezTo>
                  <a:cubicBezTo>
                    <a:pt x="0" y="16221"/>
                    <a:pt x="1980" y="20100"/>
                    <a:pt x="4937" y="22107"/>
                  </a:cubicBezTo>
                  <a:lnTo>
                    <a:pt x="4937" y="23544"/>
                  </a:lnTo>
                  <a:lnTo>
                    <a:pt x="9412" y="23544"/>
                  </a:lnTo>
                  <a:cubicBezTo>
                    <a:pt x="14593" y="23544"/>
                    <a:pt x="18797" y="18282"/>
                    <a:pt x="18797" y="11773"/>
                  </a:cubicBezTo>
                  <a:cubicBezTo>
                    <a:pt x="18797" y="5263"/>
                    <a:pt x="14593" y="1"/>
                    <a:pt x="9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1569759" y="4123580"/>
              <a:ext cx="344614" cy="431639"/>
            </a:xfrm>
            <a:custGeom>
              <a:rect b="b" l="l" r="r" t="t"/>
              <a:pathLst>
                <a:path extrusionOk="0" h="23545" w="18798">
                  <a:moveTo>
                    <a:pt x="9413" y="1"/>
                  </a:moveTo>
                  <a:cubicBezTo>
                    <a:pt x="4205" y="1"/>
                    <a:pt x="1" y="5263"/>
                    <a:pt x="1" y="11773"/>
                  </a:cubicBezTo>
                  <a:cubicBezTo>
                    <a:pt x="1" y="18255"/>
                    <a:pt x="4205" y="23544"/>
                    <a:pt x="9413" y="23544"/>
                  </a:cubicBezTo>
                  <a:cubicBezTo>
                    <a:pt x="14593" y="23544"/>
                    <a:pt x="18798" y="18255"/>
                    <a:pt x="18798" y="11773"/>
                  </a:cubicBezTo>
                  <a:cubicBezTo>
                    <a:pt x="18798" y="5263"/>
                    <a:pt x="14593" y="1"/>
                    <a:pt x="941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1631924" y="4186240"/>
              <a:ext cx="220302" cy="305823"/>
            </a:xfrm>
            <a:custGeom>
              <a:rect b="b" l="l" r="r" t="t"/>
              <a:pathLst>
                <a:path extrusionOk="0" h="16682" w="12017">
                  <a:moveTo>
                    <a:pt x="6022" y="1"/>
                  </a:moveTo>
                  <a:cubicBezTo>
                    <a:pt x="2685" y="1"/>
                    <a:pt x="0" y="3744"/>
                    <a:pt x="0" y="8355"/>
                  </a:cubicBezTo>
                  <a:cubicBezTo>
                    <a:pt x="0" y="12966"/>
                    <a:pt x="2685" y="16682"/>
                    <a:pt x="6022" y="16682"/>
                  </a:cubicBezTo>
                  <a:cubicBezTo>
                    <a:pt x="9331" y="16682"/>
                    <a:pt x="12016" y="12966"/>
                    <a:pt x="12016" y="8355"/>
                  </a:cubicBezTo>
                  <a:cubicBezTo>
                    <a:pt x="12016" y="3744"/>
                    <a:pt x="9331" y="1"/>
                    <a:pt x="602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1659258" y="4224537"/>
              <a:ext cx="165616" cy="229743"/>
            </a:xfrm>
            <a:custGeom>
              <a:rect b="b" l="l" r="r" t="t"/>
              <a:pathLst>
                <a:path extrusionOk="0" fill="none" h="12532" w="9034">
                  <a:moveTo>
                    <a:pt x="9033" y="6266"/>
                  </a:moveTo>
                  <a:cubicBezTo>
                    <a:pt x="9033" y="9710"/>
                    <a:pt x="6999" y="12531"/>
                    <a:pt x="4531" y="12531"/>
                  </a:cubicBezTo>
                  <a:cubicBezTo>
                    <a:pt x="2035" y="12531"/>
                    <a:pt x="1" y="9710"/>
                    <a:pt x="1" y="6266"/>
                  </a:cubicBezTo>
                  <a:cubicBezTo>
                    <a:pt x="1" y="2794"/>
                    <a:pt x="2035" y="0"/>
                    <a:pt x="4531" y="0"/>
                  </a:cubicBezTo>
                  <a:cubicBezTo>
                    <a:pt x="6999" y="0"/>
                    <a:pt x="9033" y="2794"/>
                    <a:pt x="9033" y="6266"/>
                  </a:cubicBezTo>
                  <a:close/>
                </a:path>
              </a:pathLst>
            </a:custGeom>
            <a:noFill/>
            <a:ln cap="flat" cmpd="sng" w="10175">
              <a:solidFill>
                <a:srgbClr val="FFFFFF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1492689" y="4301112"/>
              <a:ext cx="285932" cy="73605"/>
            </a:xfrm>
            <a:custGeom>
              <a:rect b="b" l="l" r="r" t="t"/>
              <a:pathLst>
                <a:path extrusionOk="0" h="4015" w="15597">
                  <a:moveTo>
                    <a:pt x="2008" y="0"/>
                  </a:moveTo>
                  <a:cubicBezTo>
                    <a:pt x="896" y="0"/>
                    <a:pt x="0" y="922"/>
                    <a:pt x="0" y="2007"/>
                  </a:cubicBezTo>
                  <a:cubicBezTo>
                    <a:pt x="0" y="3092"/>
                    <a:pt x="923" y="4014"/>
                    <a:pt x="2008" y="4014"/>
                  </a:cubicBezTo>
                  <a:lnTo>
                    <a:pt x="13617" y="4014"/>
                  </a:lnTo>
                  <a:cubicBezTo>
                    <a:pt x="14729" y="4014"/>
                    <a:pt x="15597" y="3092"/>
                    <a:pt x="15597" y="2007"/>
                  </a:cubicBezTo>
                  <a:cubicBezTo>
                    <a:pt x="15597" y="895"/>
                    <a:pt x="14702" y="0"/>
                    <a:pt x="13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1195831" y="4123580"/>
              <a:ext cx="344119" cy="431639"/>
            </a:xfrm>
            <a:custGeom>
              <a:rect b="b" l="l" r="r" t="t"/>
              <a:pathLst>
                <a:path extrusionOk="0" h="23545" w="18771">
                  <a:moveTo>
                    <a:pt x="4910" y="1"/>
                  </a:moveTo>
                  <a:lnTo>
                    <a:pt x="4910" y="1439"/>
                  </a:lnTo>
                  <a:cubicBezTo>
                    <a:pt x="2008" y="3419"/>
                    <a:pt x="1" y="7297"/>
                    <a:pt x="1" y="11773"/>
                  </a:cubicBezTo>
                  <a:cubicBezTo>
                    <a:pt x="1" y="16221"/>
                    <a:pt x="1953" y="20100"/>
                    <a:pt x="4910" y="22107"/>
                  </a:cubicBezTo>
                  <a:lnTo>
                    <a:pt x="4910" y="23544"/>
                  </a:lnTo>
                  <a:lnTo>
                    <a:pt x="9385" y="23544"/>
                  </a:lnTo>
                  <a:cubicBezTo>
                    <a:pt x="14566" y="23544"/>
                    <a:pt x="18770" y="18282"/>
                    <a:pt x="18770" y="11773"/>
                  </a:cubicBezTo>
                  <a:cubicBezTo>
                    <a:pt x="18770" y="5263"/>
                    <a:pt x="14566" y="1"/>
                    <a:pt x="938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1112785" y="4123580"/>
              <a:ext cx="344614" cy="431639"/>
            </a:xfrm>
            <a:custGeom>
              <a:rect b="b" l="l" r="r" t="t"/>
              <a:pathLst>
                <a:path extrusionOk="0" h="23545" w="18798">
                  <a:moveTo>
                    <a:pt x="9413" y="1"/>
                  </a:moveTo>
                  <a:cubicBezTo>
                    <a:pt x="4232" y="1"/>
                    <a:pt x="1" y="5263"/>
                    <a:pt x="1" y="11773"/>
                  </a:cubicBezTo>
                  <a:cubicBezTo>
                    <a:pt x="1" y="18255"/>
                    <a:pt x="4232" y="23544"/>
                    <a:pt x="9413" y="23544"/>
                  </a:cubicBezTo>
                  <a:cubicBezTo>
                    <a:pt x="14593" y="23544"/>
                    <a:pt x="18798" y="18255"/>
                    <a:pt x="18798" y="11773"/>
                  </a:cubicBezTo>
                  <a:cubicBezTo>
                    <a:pt x="18798" y="5263"/>
                    <a:pt x="14593" y="1"/>
                    <a:pt x="941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1175940" y="4186240"/>
              <a:ext cx="219807" cy="305823"/>
            </a:xfrm>
            <a:custGeom>
              <a:rect b="b" l="l" r="r" t="t"/>
              <a:pathLst>
                <a:path extrusionOk="0" h="16682" w="11990">
                  <a:moveTo>
                    <a:pt x="5995" y="1"/>
                  </a:moveTo>
                  <a:cubicBezTo>
                    <a:pt x="2686" y="1"/>
                    <a:pt x="1" y="3744"/>
                    <a:pt x="1" y="8355"/>
                  </a:cubicBezTo>
                  <a:cubicBezTo>
                    <a:pt x="1" y="12966"/>
                    <a:pt x="2686" y="16682"/>
                    <a:pt x="5995" y="16682"/>
                  </a:cubicBezTo>
                  <a:cubicBezTo>
                    <a:pt x="9304" y="16682"/>
                    <a:pt x="11989" y="12966"/>
                    <a:pt x="11989" y="8355"/>
                  </a:cubicBezTo>
                  <a:cubicBezTo>
                    <a:pt x="11989" y="3744"/>
                    <a:pt x="9304" y="1"/>
                    <a:pt x="599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1195336" y="4224537"/>
              <a:ext cx="165102" cy="229743"/>
            </a:xfrm>
            <a:custGeom>
              <a:rect b="b" l="l" r="r" t="t"/>
              <a:pathLst>
                <a:path extrusionOk="0" fill="none" h="12532" w="9006">
                  <a:moveTo>
                    <a:pt x="9006" y="6266"/>
                  </a:moveTo>
                  <a:cubicBezTo>
                    <a:pt x="9006" y="9710"/>
                    <a:pt x="6998" y="12531"/>
                    <a:pt x="4503" y="12531"/>
                  </a:cubicBezTo>
                  <a:cubicBezTo>
                    <a:pt x="2008" y="12531"/>
                    <a:pt x="0" y="9710"/>
                    <a:pt x="0" y="6266"/>
                  </a:cubicBezTo>
                  <a:cubicBezTo>
                    <a:pt x="0" y="2794"/>
                    <a:pt x="2008" y="0"/>
                    <a:pt x="4503" y="0"/>
                  </a:cubicBezTo>
                  <a:cubicBezTo>
                    <a:pt x="6998" y="0"/>
                    <a:pt x="9006" y="2794"/>
                    <a:pt x="9006" y="6266"/>
                  </a:cubicBezTo>
                  <a:close/>
                </a:path>
              </a:pathLst>
            </a:custGeom>
            <a:noFill/>
            <a:ln cap="flat" cmpd="sng" w="10175">
              <a:solidFill>
                <a:srgbClr val="FFFFFF"/>
              </a:solidFill>
              <a:prstDash val="solid"/>
              <a:miter lim="271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1161512" y="4301112"/>
              <a:ext cx="151683" cy="73605"/>
            </a:xfrm>
            <a:custGeom>
              <a:rect b="b" l="l" r="r" t="t"/>
              <a:pathLst>
                <a:path extrusionOk="0" h="4015" w="8274">
                  <a:moveTo>
                    <a:pt x="2008" y="0"/>
                  </a:moveTo>
                  <a:cubicBezTo>
                    <a:pt x="896" y="0"/>
                    <a:pt x="1" y="922"/>
                    <a:pt x="1" y="2007"/>
                  </a:cubicBezTo>
                  <a:cubicBezTo>
                    <a:pt x="1" y="3092"/>
                    <a:pt x="896" y="4014"/>
                    <a:pt x="2008" y="4014"/>
                  </a:cubicBezTo>
                  <a:lnTo>
                    <a:pt x="6267" y="4014"/>
                  </a:lnTo>
                  <a:cubicBezTo>
                    <a:pt x="7379" y="4014"/>
                    <a:pt x="8274" y="3092"/>
                    <a:pt x="8274" y="2007"/>
                  </a:cubicBezTo>
                  <a:cubicBezTo>
                    <a:pt x="8274" y="895"/>
                    <a:pt x="7352" y="0"/>
                    <a:pt x="6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2"/>
          <p:cNvGrpSpPr/>
          <p:nvPr/>
        </p:nvGrpSpPr>
        <p:grpSpPr>
          <a:xfrm>
            <a:off x="7239000" y="666750"/>
            <a:ext cx="1118640" cy="309161"/>
            <a:chOff x="442475" y="1464800"/>
            <a:chExt cx="1003175" cy="277250"/>
          </a:xfrm>
        </p:grpSpPr>
        <p:sp>
          <p:nvSpPr>
            <p:cNvPr id="509" name="Google Shape;509;p2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"/>
          <p:cNvSpPr/>
          <p:nvPr/>
        </p:nvSpPr>
        <p:spPr>
          <a:xfrm>
            <a:off x="1143000" y="1504950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"/>
          <p:cNvSpPr/>
          <p:nvPr/>
        </p:nvSpPr>
        <p:spPr>
          <a:xfrm>
            <a:off x="4038600" y="1504950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"/>
          <p:cNvSpPr/>
          <p:nvPr/>
        </p:nvSpPr>
        <p:spPr>
          <a:xfrm>
            <a:off x="990602" y="3181350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"/>
          <p:cNvSpPr/>
          <p:nvPr/>
        </p:nvSpPr>
        <p:spPr>
          <a:xfrm>
            <a:off x="3910500" y="3173244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>
                <a:latin typeface="Alata"/>
                <a:ea typeface="Alata"/>
                <a:cs typeface="Alata"/>
                <a:sym typeface="Alata"/>
              </a:rPr>
              <a:t>TABLE OF </a:t>
            </a:r>
            <a:r>
              <a:rPr b="1" lang="en-US">
                <a:solidFill>
                  <a:schemeClr val="accent4"/>
                </a:solidFill>
                <a:latin typeface="Alata"/>
                <a:ea typeface="Alata"/>
                <a:cs typeface="Alata"/>
                <a:sym typeface="Alata"/>
              </a:rPr>
              <a:t>CONTENTS</a:t>
            </a:r>
            <a:endParaRPr b="1">
              <a:solidFill>
                <a:schemeClr val="accent4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25" name="Google Shape;525;p3"/>
          <p:cNvSpPr txBox="1"/>
          <p:nvPr>
            <p:ph type="title"/>
          </p:nvPr>
        </p:nvSpPr>
        <p:spPr>
          <a:xfrm>
            <a:off x="381000" y="2038350"/>
            <a:ext cx="3493912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Introduction and </a:t>
            </a:r>
            <a:br>
              <a:rPr lang="en-US"/>
            </a:br>
            <a:r>
              <a:rPr lang="en-US"/>
              <a:t>         objectives</a:t>
            </a:r>
            <a:endParaRPr/>
          </a:p>
        </p:txBody>
      </p:sp>
      <p:sp>
        <p:nvSpPr>
          <p:cNvPr id="526" name="Google Shape;526;p3"/>
          <p:cNvSpPr txBox="1"/>
          <p:nvPr>
            <p:ph idx="2" type="title"/>
          </p:nvPr>
        </p:nvSpPr>
        <p:spPr>
          <a:xfrm>
            <a:off x="1143000" y="1513500"/>
            <a:ext cx="1031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527" name="Google Shape;527;p3"/>
          <p:cNvSpPr txBox="1"/>
          <p:nvPr>
            <p:ph idx="3" type="title"/>
          </p:nvPr>
        </p:nvSpPr>
        <p:spPr>
          <a:xfrm>
            <a:off x="3733800" y="2038350"/>
            <a:ext cx="229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528" name="Google Shape;528;p3"/>
          <p:cNvSpPr txBox="1"/>
          <p:nvPr>
            <p:ph idx="4" type="title"/>
          </p:nvPr>
        </p:nvSpPr>
        <p:spPr>
          <a:xfrm>
            <a:off x="4038600" y="1504950"/>
            <a:ext cx="10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529" name="Google Shape;529;p3"/>
          <p:cNvSpPr txBox="1"/>
          <p:nvPr>
            <p:ph idx="6" type="title"/>
          </p:nvPr>
        </p:nvSpPr>
        <p:spPr>
          <a:xfrm>
            <a:off x="5867400" y="2038350"/>
            <a:ext cx="29718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Frameworks and</a:t>
            </a:r>
            <a:br>
              <a:rPr lang="en-US"/>
            </a:br>
            <a:r>
              <a:rPr lang="en-US"/>
              <a:t>    languages</a:t>
            </a:r>
            <a:endParaRPr/>
          </a:p>
        </p:txBody>
      </p:sp>
      <p:sp>
        <p:nvSpPr>
          <p:cNvPr id="530" name="Google Shape;530;p3"/>
          <p:cNvSpPr txBox="1"/>
          <p:nvPr>
            <p:ph idx="7" type="title"/>
          </p:nvPr>
        </p:nvSpPr>
        <p:spPr>
          <a:xfrm>
            <a:off x="990600" y="3200675"/>
            <a:ext cx="1031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531" name="Google Shape;531;p3"/>
          <p:cNvSpPr txBox="1"/>
          <p:nvPr>
            <p:ph idx="9" type="title"/>
          </p:nvPr>
        </p:nvSpPr>
        <p:spPr>
          <a:xfrm>
            <a:off x="6172200" y="3562350"/>
            <a:ext cx="2367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32" name="Google Shape;532;p3"/>
          <p:cNvSpPr txBox="1"/>
          <p:nvPr>
            <p:ph idx="13" type="title"/>
          </p:nvPr>
        </p:nvSpPr>
        <p:spPr>
          <a:xfrm>
            <a:off x="3908950" y="3203550"/>
            <a:ext cx="1031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533" name="Google Shape;533;p3"/>
          <p:cNvSpPr/>
          <p:nvPr/>
        </p:nvSpPr>
        <p:spPr>
          <a:xfrm>
            <a:off x="6477000" y="1581150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"/>
          <p:cNvSpPr txBox="1"/>
          <p:nvPr>
            <p:ph idx="4" type="title"/>
          </p:nvPr>
        </p:nvSpPr>
        <p:spPr>
          <a:xfrm>
            <a:off x="6553200" y="1581150"/>
            <a:ext cx="10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535" name="Google Shape;535;p3"/>
          <p:cNvSpPr/>
          <p:nvPr/>
        </p:nvSpPr>
        <p:spPr>
          <a:xfrm>
            <a:off x="6400800" y="3105150"/>
            <a:ext cx="11187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"/>
          <p:cNvSpPr txBox="1"/>
          <p:nvPr>
            <p:ph idx="4" type="title"/>
          </p:nvPr>
        </p:nvSpPr>
        <p:spPr>
          <a:xfrm>
            <a:off x="6400800" y="3105150"/>
            <a:ext cx="10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537" name="Google Shape;537;p3"/>
          <p:cNvSpPr txBox="1"/>
          <p:nvPr>
            <p:ph type="title"/>
          </p:nvPr>
        </p:nvSpPr>
        <p:spPr>
          <a:xfrm>
            <a:off x="762000" y="3486150"/>
            <a:ext cx="2503312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The features</a:t>
            </a:r>
            <a:endParaRPr/>
          </a:p>
        </p:txBody>
      </p:sp>
      <p:sp>
        <p:nvSpPr>
          <p:cNvPr id="538" name="Google Shape;538;p3"/>
          <p:cNvSpPr txBox="1"/>
          <p:nvPr>
            <p:ph type="title"/>
          </p:nvPr>
        </p:nvSpPr>
        <p:spPr>
          <a:xfrm>
            <a:off x="3733800" y="3486150"/>
            <a:ext cx="2503312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Future works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"/>
          <p:cNvSpPr/>
          <p:nvPr/>
        </p:nvSpPr>
        <p:spPr>
          <a:xfrm>
            <a:off x="5514325" y="1410475"/>
            <a:ext cx="1975500" cy="9867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"/>
          <p:cNvSpPr txBox="1"/>
          <p:nvPr>
            <p:ph type="title"/>
          </p:nvPr>
        </p:nvSpPr>
        <p:spPr>
          <a:xfrm>
            <a:off x="4580575" y="2571974"/>
            <a:ext cx="3843000" cy="1142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Introduction and objectives</a:t>
            </a:r>
            <a:endParaRPr/>
          </a:p>
        </p:txBody>
      </p:sp>
      <p:sp>
        <p:nvSpPr>
          <p:cNvPr id="545" name="Google Shape;545;p4"/>
          <p:cNvSpPr txBox="1"/>
          <p:nvPr>
            <p:ph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546" name="Google Shape;546;p4"/>
          <p:cNvGrpSpPr/>
          <p:nvPr/>
        </p:nvGrpSpPr>
        <p:grpSpPr>
          <a:xfrm>
            <a:off x="1106362" y="1199099"/>
            <a:ext cx="2346600" cy="3409750"/>
            <a:chOff x="836800" y="1651735"/>
            <a:chExt cx="2025725" cy="2943500"/>
          </a:xfrm>
        </p:grpSpPr>
        <p:sp>
          <p:nvSpPr>
            <p:cNvPr id="547" name="Google Shape;547;p4"/>
            <p:cNvSpPr/>
            <p:nvPr/>
          </p:nvSpPr>
          <p:spPr>
            <a:xfrm>
              <a:off x="920000" y="4169610"/>
              <a:ext cx="1593975" cy="89425"/>
            </a:xfrm>
            <a:custGeom>
              <a:rect b="b" l="l" r="r" t="t"/>
              <a:pathLst>
                <a:path extrusionOk="0" h="3577" w="63759">
                  <a:moveTo>
                    <a:pt x="31880" y="0"/>
                  </a:moveTo>
                  <a:cubicBezTo>
                    <a:pt x="14267" y="0"/>
                    <a:pt x="1" y="799"/>
                    <a:pt x="1" y="1788"/>
                  </a:cubicBezTo>
                  <a:cubicBezTo>
                    <a:pt x="1" y="2777"/>
                    <a:pt x="14267" y="3576"/>
                    <a:pt x="31880" y="3576"/>
                  </a:cubicBezTo>
                  <a:cubicBezTo>
                    <a:pt x="49493" y="3576"/>
                    <a:pt x="63759" y="2777"/>
                    <a:pt x="63759" y="1788"/>
                  </a:cubicBezTo>
                  <a:cubicBezTo>
                    <a:pt x="63759" y="799"/>
                    <a:pt x="49493" y="0"/>
                    <a:pt x="3188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836800" y="3343160"/>
              <a:ext cx="1729500" cy="41400"/>
            </a:xfrm>
            <a:custGeom>
              <a:rect b="b" l="l" r="r" t="t"/>
              <a:pathLst>
                <a:path extrusionOk="0" h="1656" w="69180">
                  <a:moveTo>
                    <a:pt x="837" y="0"/>
                  </a:moveTo>
                  <a:cubicBezTo>
                    <a:pt x="381" y="0"/>
                    <a:pt x="0" y="381"/>
                    <a:pt x="0" y="818"/>
                  </a:cubicBezTo>
                  <a:cubicBezTo>
                    <a:pt x="0" y="1275"/>
                    <a:pt x="381" y="1655"/>
                    <a:pt x="837" y="1655"/>
                  </a:cubicBezTo>
                  <a:lnTo>
                    <a:pt x="68361" y="1655"/>
                  </a:lnTo>
                  <a:cubicBezTo>
                    <a:pt x="68799" y="1655"/>
                    <a:pt x="69179" y="1275"/>
                    <a:pt x="69160" y="818"/>
                  </a:cubicBezTo>
                  <a:cubicBezTo>
                    <a:pt x="69160" y="381"/>
                    <a:pt x="68780" y="0"/>
                    <a:pt x="68323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1046025" y="3130135"/>
              <a:ext cx="85625" cy="461275"/>
            </a:xfrm>
            <a:custGeom>
              <a:rect b="b" l="l" r="r" t="t"/>
              <a:pathLst>
                <a:path extrusionOk="0" h="18451" w="3425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980400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2625" y="1"/>
                  </a:moveTo>
                  <a:cubicBezTo>
                    <a:pt x="1180" y="1"/>
                    <a:pt x="1" y="1161"/>
                    <a:pt x="1" y="2626"/>
                  </a:cubicBezTo>
                  <a:lnTo>
                    <a:pt x="1" y="10538"/>
                  </a:lnTo>
                  <a:cubicBezTo>
                    <a:pt x="1" y="11984"/>
                    <a:pt x="1199" y="13182"/>
                    <a:pt x="2625" y="13182"/>
                  </a:cubicBezTo>
                  <a:lnTo>
                    <a:pt x="262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924775" y="3278960"/>
              <a:ext cx="55650" cy="164550"/>
            </a:xfrm>
            <a:custGeom>
              <a:rect b="b" l="l" r="r" t="t"/>
              <a:pathLst>
                <a:path extrusionOk="0" h="6582" w="2226">
                  <a:moveTo>
                    <a:pt x="2226" y="1"/>
                  </a:moveTo>
                  <a:cubicBezTo>
                    <a:pt x="989" y="1"/>
                    <a:pt x="0" y="990"/>
                    <a:pt x="0" y="2226"/>
                  </a:cubicBezTo>
                  <a:lnTo>
                    <a:pt x="0" y="4318"/>
                  </a:lnTo>
                  <a:cubicBezTo>
                    <a:pt x="0" y="5574"/>
                    <a:pt x="989" y="6582"/>
                    <a:pt x="2226" y="6582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1065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0" y="0"/>
                  </a:moveTo>
                  <a:lnTo>
                    <a:pt x="0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2271450" y="3130135"/>
              <a:ext cx="85600" cy="461275"/>
            </a:xfrm>
            <a:custGeom>
              <a:rect b="b" l="l" r="r" t="t"/>
              <a:pathLst>
                <a:path extrusionOk="0" h="18451" w="3424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2357025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1" y="1"/>
                  </a:moveTo>
                  <a:lnTo>
                    <a:pt x="1" y="13182"/>
                  </a:lnTo>
                  <a:cubicBezTo>
                    <a:pt x="1465" y="13182"/>
                    <a:pt x="2626" y="11984"/>
                    <a:pt x="2626" y="10538"/>
                  </a:cubicBezTo>
                  <a:lnTo>
                    <a:pt x="2626" y="2626"/>
                  </a:lnTo>
                  <a:cubicBezTo>
                    <a:pt x="2626" y="1161"/>
                    <a:pt x="1465" y="1"/>
                    <a:pt x="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2422650" y="3278960"/>
              <a:ext cx="55675" cy="164550"/>
            </a:xfrm>
            <a:custGeom>
              <a:rect b="b" l="l" r="r" t="t"/>
              <a:pathLst>
                <a:path extrusionOk="0" h="6582" w="2227">
                  <a:moveTo>
                    <a:pt x="1" y="1"/>
                  </a:moveTo>
                  <a:lnTo>
                    <a:pt x="1" y="6582"/>
                  </a:lnTo>
                  <a:cubicBezTo>
                    <a:pt x="1237" y="6582"/>
                    <a:pt x="2226" y="5574"/>
                    <a:pt x="2226" y="4318"/>
                  </a:cubicBezTo>
                  <a:lnTo>
                    <a:pt x="2226" y="2226"/>
                  </a:lnTo>
                  <a:cubicBezTo>
                    <a:pt x="2226" y="990"/>
                    <a:pt x="1237" y="1"/>
                    <a:pt x="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337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1" y="0"/>
                  </a:moveTo>
                  <a:lnTo>
                    <a:pt x="1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12450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1" y="4166"/>
                    <a:pt x="457" y="4603"/>
                    <a:pt x="1028" y="4603"/>
                  </a:cubicBezTo>
                  <a:lnTo>
                    <a:pt x="2626" y="4603"/>
                  </a:lnTo>
                  <a:cubicBezTo>
                    <a:pt x="3177" y="4603"/>
                    <a:pt x="3634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151600" y="343256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18725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39" y="4166"/>
                    <a:pt x="476" y="4603"/>
                    <a:pt x="1047" y="4603"/>
                  </a:cubicBezTo>
                  <a:lnTo>
                    <a:pt x="2644" y="4603"/>
                  </a:lnTo>
                  <a:cubicBezTo>
                    <a:pt x="3215" y="4603"/>
                    <a:pt x="3672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215300" y="343351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132100" y="4150585"/>
              <a:ext cx="1139375" cy="42825"/>
            </a:xfrm>
            <a:custGeom>
              <a:rect b="b" l="l" r="r" t="t"/>
              <a:pathLst>
                <a:path extrusionOk="0" h="1713" w="45575">
                  <a:moveTo>
                    <a:pt x="856" y="1"/>
                  </a:moveTo>
                  <a:cubicBezTo>
                    <a:pt x="381" y="1"/>
                    <a:pt x="0" y="381"/>
                    <a:pt x="0" y="857"/>
                  </a:cubicBezTo>
                  <a:cubicBezTo>
                    <a:pt x="0" y="1332"/>
                    <a:pt x="381" y="1713"/>
                    <a:pt x="856" y="1713"/>
                  </a:cubicBezTo>
                  <a:lnTo>
                    <a:pt x="44699" y="1713"/>
                  </a:lnTo>
                  <a:cubicBezTo>
                    <a:pt x="45194" y="1713"/>
                    <a:pt x="45574" y="1332"/>
                    <a:pt x="45574" y="857"/>
                  </a:cubicBezTo>
                  <a:cubicBezTo>
                    <a:pt x="45574" y="381"/>
                    <a:pt x="45194" y="1"/>
                    <a:pt x="4471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1455925" y="3803460"/>
              <a:ext cx="488375" cy="98925"/>
            </a:xfrm>
            <a:custGeom>
              <a:rect b="b" l="l" r="r" t="t"/>
              <a:pathLst>
                <a:path extrusionOk="0" h="3957" w="19535">
                  <a:moveTo>
                    <a:pt x="1979" y="0"/>
                  </a:moveTo>
                  <a:cubicBezTo>
                    <a:pt x="875" y="0"/>
                    <a:pt x="0" y="913"/>
                    <a:pt x="0" y="1979"/>
                  </a:cubicBezTo>
                  <a:cubicBezTo>
                    <a:pt x="0" y="3082"/>
                    <a:pt x="913" y="3957"/>
                    <a:pt x="1979" y="3957"/>
                  </a:cubicBezTo>
                  <a:lnTo>
                    <a:pt x="17557" y="3957"/>
                  </a:lnTo>
                  <a:cubicBezTo>
                    <a:pt x="18641" y="3957"/>
                    <a:pt x="19535" y="3082"/>
                    <a:pt x="19535" y="1979"/>
                  </a:cubicBezTo>
                  <a:cubicBezTo>
                    <a:pt x="19535" y="894"/>
                    <a:pt x="18622" y="0"/>
                    <a:pt x="17557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1455925" y="3838160"/>
              <a:ext cx="488375" cy="64225"/>
            </a:xfrm>
            <a:custGeom>
              <a:rect b="b" l="l" r="r" t="t"/>
              <a:pathLst>
                <a:path extrusionOk="0" h="2569" w="19535">
                  <a:moveTo>
                    <a:pt x="95" y="1"/>
                  </a:moveTo>
                  <a:cubicBezTo>
                    <a:pt x="19" y="191"/>
                    <a:pt x="0" y="381"/>
                    <a:pt x="0" y="591"/>
                  </a:cubicBezTo>
                  <a:cubicBezTo>
                    <a:pt x="0" y="1656"/>
                    <a:pt x="875" y="2569"/>
                    <a:pt x="1979" y="2569"/>
                  </a:cubicBezTo>
                  <a:lnTo>
                    <a:pt x="17557" y="2569"/>
                  </a:lnTo>
                  <a:cubicBezTo>
                    <a:pt x="18622" y="2569"/>
                    <a:pt x="19535" y="1694"/>
                    <a:pt x="19535" y="591"/>
                  </a:cubicBezTo>
                  <a:cubicBezTo>
                    <a:pt x="19535" y="381"/>
                    <a:pt x="19497" y="191"/>
                    <a:pt x="19440" y="1"/>
                  </a:cubicBezTo>
                  <a:cubicBezTo>
                    <a:pt x="19173" y="781"/>
                    <a:pt x="18432" y="1351"/>
                    <a:pt x="17557" y="1351"/>
                  </a:cubicBezTo>
                  <a:lnTo>
                    <a:pt x="1979" y="1351"/>
                  </a:lnTo>
                  <a:cubicBezTo>
                    <a:pt x="1104" y="1351"/>
                    <a:pt x="362" y="781"/>
                    <a:pt x="95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1526300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0" y="1"/>
                  </a:moveTo>
                  <a:lnTo>
                    <a:pt x="0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1526300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0" y="1"/>
                  </a:moveTo>
                  <a:lnTo>
                    <a:pt x="0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826825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1" y="1"/>
                  </a:moveTo>
                  <a:lnTo>
                    <a:pt x="1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1826825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1" y="1"/>
                  </a:moveTo>
                  <a:lnTo>
                    <a:pt x="1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495400" y="4166285"/>
              <a:ext cx="413725" cy="27125"/>
            </a:xfrm>
            <a:custGeom>
              <a:rect b="b" l="l" r="r" t="t"/>
              <a:pathLst>
                <a:path extrusionOk="0" h="1085" w="16549">
                  <a:moveTo>
                    <a:pt x="552" y="0"/>
                  </a:moveTo>
                  <a:cubicBezTo>
                    <a:pt x="228" y="0"/>
                    <a:pt x="0" y="229"/>
                    <a:pt x="0" y="552"/>
                  </a:cubicBezTo>
                  <a:cubicBezTo>
                    <a:pt x="0" y="856"/>
                    <a:pt x="228" y="1085"/>
                    <a:pt x="552" y="1085"/>
                  </a:cubicBezTo>
                  <a:lnTo>
                    <a:pt x="15997" y="1085"/>
                  </a:lnTo>
                  <a:cubicBezTo>
                    <a:pt x="16282" y="1085"/>
                    <a:pt x="16548" y="856"/>
                    <a:pt x="16548" y="552"/>
                  </a:cubicBezTo>
                  <a:cubicBezTo>
                    <a:pt x="16548" y="229"/>
                    <a:pt x="16301" y="0"/>
                    <a:pt x="15997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505375" y="3443485"/>
              <a:ext cx="386625" cy="360000"/>
            </a:xfrm>
            <a:custGeom>
              <a:rect b="b" l="l" r="r" t="t"/>
              <a:pathLst>
                <a:path extrusionOk="0" h="14400" w="15465">
                  <a:moveTo>
                    <a:pt x="4851" y="1"/>
                  </a:moveTo>
                  <a:cubicBezTo>
                    <a:pt x="3691" y="1"/>
                    <a:pt x="2663" y="838"/>
                    <a:pt x="2454" y="1979"/>
                  </a:cubicBezTo>
                  <a:lnTo>
                    <a:pt x="1" y="14399"/>
                  </a:lnTo>
                  <a:lnTo>
                    <a:pt x="15464" y="14399"/>
                  </a:lnTo>
                  <a:lnTo>
                    <a:pt x="12992" y="1979"/>
                  </a:lnTo>
                  <a:cubicBezTo>
                    <a:pt x="12764" y="838"/>
                    <a:pt x="11774" y="1"/>
                    <a:pt x="1057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505375" y="3443960"/>
              <a:ext cx="386625" cy="360475"/>
            </a:xfrm>
            <a:custGeom>
              <a:rect b="b" l="l" r="r" t="t"/>
              <a:pathLst>
                <a:path extrusionOk="0" h="14419" w="15465">
                  <a:moveTo>
                    <a:pt x="9891" y="1"/>
                  </a:moveTo>
                  <a:cubicBezTo>
                    <a:pt x="10538" y="666"/>
                    <a:pt x="11622" y="2264"/>
                    <a:pt x="12193" y="5688"/>
                  </a:cubicBezTo>
                  <a:cubicBezTo>
                    <a:pt x="12935" y="10059"/>
                    <a:pt x="10818" y="12663"/>
                    <a:pt x="3448" y="12663"/>
                  </a:cubicBezTo>
                  <a:cubicBezTo>
                    <a:pt x="2512" y="12663"/>
                    <a:pt x="1491" y="12621"/>
                    <a:pt x="381" y="12535"/>
                  </a:cubicBezTo>
                  <a:lnTo>
                    <a:pt x="1" y="14418"/>
                  </a:lnTo>
                  <a:lnTo>
                    <a:pt x="15464" y="14418"/>
                  </a:lnTo>
                  <a:lnTo>
                    <a:pt x="12992" y="1979"/>
                  </a:lnTo>
                  <a:cubicBezTo>
                    <a:pt x="12744" y="838"/>
                    <a:pt x="11755" y="1"/>
                    <a:pt x="10576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046025" y="4526260"/>
              <a:ext cx="1816500" cy="68975"/>
            </a:xfrm>
            <a:custGeom>
              <a:rect b="b" l="l" r="r" t="t"/>
              <a:pathLst>
                <a:path extrusionOk="0" h="2759" w="72660">
                  <a:moveTo>
                    <a:pt x="36330" y="0"/>
                  </a:moveTo>
                  <a:cubicBezTo>
                    <a:pt x="16263" y="0"/>
                    <a:pt x="0" y="628"/>
                    <a:pt x="0" y="1389"/>
                  </a:cubicBezTo>
                  <a:cubicBezTo>
                    <a:pt x="0" y="2149"/>
                    <a:pt x="16263" y="2758"/>
                    <a:pt x="36330" y="2758"/>
                  </a:cubicBezTo>
                  <a:cubicBezTo>
                    <a:pt x="56397" y="2758"/>
                    <a:pt x="72660" y="2149"/>
                    <a:pt x="72660" y="1389"/>
                  </a:cubicBezTo>
                  <a:cubicBezTo>
                    <a:pt x="72660" y="628"/>
                    <a:pt x="56397" y="0"/>
                    <a:pt x="3633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2257175" y="1770610"/>
              <a:ext cx="199275" cy="840750"/>
            </a:xfrm>
            <a:custGeom>
              <a:rect b="b" l="l" r="r" t="t"/>
              <a:pathLst>
                <a:path extrusionOk="0" fill="none" h="33630" w="7971">
                  <a:moveTo>
                    <a:pt x="0" y="1"/>
                  </a:moveTo>
                  <a:lnTo>
                    <a:pt x="6144" y="1"/>
                  </a:lnTo>
                  <a:cubicBezTo>
                    <a:pt x="7171" y="1"/>
                    <a:pt x="7970" y="837"/>
                    <a:pt x="7970" y="1846"/>
                  </a:cubicBezTo>
                  <a:lnTo>
                    <a:pt x="7970" y="33629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9195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114975" y="3083035"/>
              <a:ext cx="568275" cy="1470350"/>
            </a:xfrm>
            <a:custGeom>
              <a:rect b="b" l="l" r="r" t="t"/>
              <a:pathLst>
                <a:path extrusionOk="0" h="58814" w="22731">
                  <a:moveTo>
                    <a:pt x="13068" y="1"/>
                  </a:moveTo>
                  <a:lnTo>
                    <a:pt x="10062" y="30206"/>
                  </a:lnTo>
                  <a:lnTo>
                    <a:pt x="0" y="53259"/>
                  </a:lnTo>
                  <a:lnTo>
                    <a:pt x="10386" y="58813"/>
                  </a:lnTo>
                  <a:lnTo>
                    <a:pt x="12459" y="55047"/>
                  </a:lnTo>
                  <a:cubicBezTo>
                    <a:pt x="12459" y="55047"/>
                    <a:pt x="22730" y="33420"/>
                    <a:pt x="22673" y="30567"/>
                  </a:cubicBezTo>
                  <a:cubicBezTo>
                    <a:pt x="22635" y="27714"/>
                    <a:pt x="19611" y="705"/>
                    <a:pt x="19611" y="705"/>
                  </a:cubicBezTo>
                  <a:lnTo>
                    <a:pt x="13068" y="1"/>
                  </a:ln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527250" y="3775885"/>
              <a:ext cx="155525" cy="260125"/>
            </a:xfrm>
            <a:custGeom>
              <a:rect b="b" l="l" r="r" t="t"/>
              <a:pathLst>
                <a:path extrusionOk="0" h="10405" w="6221">
                  <a:moveTo>
                    <a:pt x="5364" y="0"/>
                  </a:moveTo>
                  <a:cubicBezTo>
                    <a:pt x="2416" y="0"/>
                    <a:pt x="0" y="2397"/>
                    <a:pt x="0" y="5364"/>
                  </a:cubicBezTo>
                  <a:cubicBezTo>
                    <a:pt x="0" y="7704"/>
                    <a:pt x="1503" y="9701"/>
                    <a:pt x="3595" y="10405"/>
                  </a:cubicBezTo>
                  <a:cubicBezTo>
                    <a:pt x="5098" y="6810"/>
                    <a:pt x="6220" y="3823"/>
                    <a:pt x="6182" y="2872"/>
                  </a:cubicBezTo>
                  <a:cubicBezTo>
                    <a:pt x="6182" y="2435"/>
                    <a:pt x="6087" y="1427"/>
                    <a:pt x="5973" y="38"/>
                  </a:cubicBezTo>
                  <a:cubicBezTo>
                    <a:pt x="5764" y="19"/>
                    <a:pt x="5574" y="0"/>
                    <a:pt x="5364" y="0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1114975" y="4185310"/>
              <a:ext cx="380925" cy="368550"/>
            </a:xfrm>
            <a:custGeom>
              <a:rect b="b" l="l" r="r" t="t"/>
              <a:pathLst>
                <a:path extrusionOk="0" h="14742" w="15237">
                  <a:moveTo>
                    <a:pt x="4014" y="0"/>
                  </a:moveTo>
                  <a:lnTo>
                    <a:pt x="0" y="9206"/>
                  </a:lnTo>
                  <a:lnTo>
                    <a:pt x="10386" y="14741"/>
                  </a:lnTo>
                  <a:lnTo>
                    <a:pt x="12459" y="10975"/>
                  </a:lnTo>
                  <a:cubicBezTo>
                    <a:pt x="12459" y="10975"/>
                    <a:pt x="13657" y="8464"/>
                    <a:pt x="15236" y="5022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1115450" y="4321310"/>
              <a:ext cx="311025" cy="232550"/>
            </a:xfrm>
            <a:custGeom>
              <a:rect b="b" l="l" r="r" t="t"/>
              <a:pathLst>
                <a:path extrusionOk="0" h="9302" w="12441">
                  <a:moveTo>
                    <a:pt x="1617" y="0"/>
                  </a:moveTo>
                  <a:lnTo>
                    <a:pt x="0" y="3747"/>
                  </a:lnTo>
                  <a:lnTo>
                    <a:pt x="10367" y="9301"/>
                  </a:lnTo>
                  <a:lnTo>
                    <a:pt x="12440" y="553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1191050" y="4212410"/>
              <a:ext cx="281075" cy="154100"/>
            </a:xfrm>
            <a:custGeom>
              <a:rect b="b" l="l" r="r" t="t"/>
              <a:pathLst>
                <a:path extrusionOk="0" h="6164" w="11243">
                  <a:moveTo>
                    <a:pt x="495" y="0"/>
                  </a:moveTo>
                  <a:lnTo>
                    <a:pt x="1" y="1142"/>
                  </a:lnTo>
                  <a:lnTo>
                    <a:pt x="10729" y="6163"/>
                  </a:lnTo>
                  <a:lnTo>
                    <a:pt x="11242" y="504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1274275" y="3708360"/>
              <a:ext cx="297700" cy="845500"/>
            </a:xfrm>
            <a:custGeom>
              <a:rect b="b" l="l" r="r" t="t"/>
              <a:pathLst>
                <a:path extrusionOk="0" h="33820" w="11908">
                  <a:moveTo>
                    <a:pt x="4204" y="0"/>
                  </a:moveTo>
                  <a:lnTo>
                    <a:pt x="3690" y="5193"/>
                  </a:lnTo>
                  <a:lnTo>
                    <a:pt x="400" y="12744"/>
                  </a:lnTo>
                  <a:cubicBezTo>
                    <a:pt x="989" y="17766"/>
                    <a:pt x="1636" y="26401"/>
                    <a:pt x="0" y="31670"/>
                  </a:cubicBezTo>
                  <a:lnTo>
                    <a:pt x="4014" y="33819"/>
                  </a:lnTo>
                  <a:lnTo>
                    <a:pt x="6087" y="30053"/>
                  </a:lnTo>
                  <a:cubicBezTo>
                    <a:pt x="6087" y="30053"/>
                    <a:pt x="9739" y="20543"/>
                    <a:pt x="11907" y="14133"/>
                  </a:cubicBezTo>
                  <a:lnTo>
                    <a:pt x="4204" y="0"/>
                  </a:ln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1390775" y="3083035"/>
              <a:ext cx="262525" cy="553250"/>
            </a:xfrm>
            <a:custGeom>
              <a:rect b="b" l="l" r="r" t="t"/>
              <a:pathLst>
                <a:path extrusionOk="0" h="22130" w="10501">
                  <a:moveTo>
                    <a:pt x="2074" y="1"/>
                  </a:moveTo>
                  <a:lnTo>
                    <a:pt x="1" y="20581"/>
                  </a:lnTo>
                  <a:cubicBezTo>
                    <a:pt x="1331" y="21542"/>
                    <a:pt x="2444" y="22129"/>
                    <a:pt x="3180" y="22129"/>
                  </a:cubicBezTo>
                  <a:cubicBezTo>
                    <a:pt x="3653" y="22129"/>
                    <a:pt x="3971" y="21886"/>
                    <a:pt x="4090" y="21342"/>
                  </a:cubicBezTo>
                  <a:cubicBezTo>
                    <a:pt x="4631" y="18865"/>
                    <a:pt x="6492" y="18199"/>
                    <a:pt x="8343" y="18199"/>
                  </a:cubicBezTo>
                  <a:cubicBezTo>
                    <a:pt x="9093" y="18199"/>
                    <a:pt x="9842" y="18309"/>
                    <a:pt x="10500" y="18451"/>
                  </a:cubicBezTo>
                  <a:cubicBezTo>
                    <a:pt x="9625" y="10158"/>
                    <a:pt x="8579" y="705"/>
                    <a:pt x="8579" y="705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1098325" y="3083985"/>
              <a:ext cx="641975" cy="1469875"/>
            </a:xfrm>
            <a:custGeom>
              <a:rect b="b" l="l" r="r" t="t"/>
              <a:pathLst>
                <a:path extrusionOk="0" h="58795" w="25679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lnTo>
                    <a:pt x="10120" y="32907"/>
                  </a:lnTo>
                  <a:lnTo>
                    <a:pt x="11071" y="58794"/>
                  </a:lnTo>
                  <a:lnTo>
                    <a:pt x="25679" y="58794"/>
                  </a:lnTo>
                  <a:cubicBezTo>
                    <a:pt x="25679" y="58794"/>
                    <a:pt x="25222" y="55846"/>
                    <a:pt x="22255" y="54895"/>
                  </a:cubicBezTo>
                  <a:lnTo>
                    <a:pt x="20011" y="30282"/>
                  </a:lnTo>
                  <a:lnTo>
                    <a:pt x="16111" y="8313"/>
                  </a:lnTo>
                  <a:lnTo>
                    <a:pt x="15826" y="248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1098800" y="3083985"/>
              <a:ext cx="451775" cy="575425"/>
            </a:xfrm>
            <a:custGeom>
              <a:rect b="b" l="l" r="r" t="t"/>
              <a:pathLst>
                <a:path extrusionOk="0" h="23017" w="18071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cubicBezTo>
                    <a:pt x="6297" y="21875"/>
                    <a:pt x="6525" y="22465"/>
                    <a:pt x="6715" y="23016"/>
                  </a:cubicBezTo>
                  <a:cubicBezTo>
                    <a:pt x="10022" y="20177"/>
                    <a:pt x="14209" y="19581"/>
                    <a:pt x="16996" y="19581"/>
                  </a:cubicBezTo>
                  <a:cubicBezTo>
                    <a:pt x="17383" y="19581"/>
                    <a:pt x="17743" y="19593"/>
                    <a:pt x="18071" y="19611"/>
                  </a:cubicBezTo>
                  <a:lnTo>
                    <a:pt x="16073" y="8332"/>
                  </a:lnTo>
                  <a:lnTo>
                    <a:pt x="15788" y="286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1379850" y="2364410"/>
              <a:ext cx="662900" cy="611200"/>
            </a:xfrm>
            <a:custGeom>
              <a:rect b="b" l="l" r="r" t="t"/>
              <a:pathLst>
                <a:path extrusionOk="0" h="24448" w="26516">
                  <a:moveTo>
                    <a:pt x="4339" y="1"/>
                  </a:moveTo>
                  <a:cubicBezTo>
                    <a:pt x="3355" y="1"/>
                    <a:pt x="2701" y="386"/>
                    <a:pt x="2701" y="386"/>
                  </a:cubicBezTo>
                  <a:cubicBezTo>
                    <a:pt x="0" y="4742"/>
                    <a:pt x="4337" y="11323"/>
                    <a:pt x="8312" y="17029"/>
                  </a:cubicBezTo>
                  <a:cubicBezTo>
                    <a:pt x="12307" y="22792"/>
                    <a:pt x="13657" y="24447"/>
                    <a:pt x="15388" y="24447"/>
                  </a:cubicBezTo>
                  <a:cubicBezTo>
                    <a:pt x="17119" y="24447"/>
                    <a:pt x="17366" y="23021"/>
                    <a:pt x="22616" y="13815"/>
                  </a:cubicBezTo>
                  <a:cubicBezTo>
                    <a:pt x="22831" y="13849"/>
                    <a:pt x="23134" y="13865"/>
                    <a:pt x="23472" y="13865"/>
                  </a:cubicBezTo>
                  <a:cubicBezTo>
                    <a:pt x="24447" y="13865"/>
                    <a:pt x="25709" y="13727"/>
                    <a:pt x="25963" y="13472"/>
                  </a:cubicBezTo>
                  <a:cubicBezTo>
                    <a:pt x="26325" y="13111"/>
                    <a:pt x="26515" y="11798"/>
                    <a:pt x="26439" y="10904"/>
                  </a:cubicBezTo>
                  <a:cubicBezTo>
                    <a:pt x="26382" y="9991"/>
                    <a:pt x="24290" y="7918"/>
                    <a:pt x="23567" y="7861"/>
                  </a:cubicBezTo>
                  <a:cubicBezTo>
                    <a:pt x="23405" y="7844"/>
                    <a:pt x="23151" y="7830"/>
                    <a:pt x="22845" y="7830"/>
                  </a:cubicBezTo>
                  <a:cubicBezTo>
                    <a:pt x="21817" y="7830"/>
                    <a:pt x="20200" y="7982"/>
                    <a:pt x="19496" y="8641"/>
                  </a:cubicBezTo>
                  <a:cubicBezTo>
                    <a:pt x="18602" y="9497"/>
                    <a:pt x="14608" y="16268"/>
                    <a:pt x="14608" y="16268"/>
                  </a:cubicBezTo>
                  <a:cubicBezTo>
                    <a:pt x="14608" y="16268"/>
                    <a:pt x="11489" y="7157"/>
                    <a:pt x="8655" y="2859"/>
                  </a:cubicBezTo>
                  <a:cubicBezTo>
                    <a:pt x="7112" y="534"/>
                    <a:pt x="5497" y="1"/>
                    <a:pt x="4339" y="1"/>
                  </a:cubicBezTo>
                  <a:close/>
                </a:path>
              </a:pathLst>
            </a:custGeom>
            <a:solidFill>
              <a:srgbClr val="B25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1995650" y="2653660"/>
              <a:ext cx="25225" cy="56125"/>
            </a:xfrm>
            <a:custGeom>
              <a:rect b="b" l="l" r="r" t="t"/>
              <a:pathLst>
                <a:path extrusionOk="0" fill="none" h="2245" w="1009">
                  <a:moveTo>
                    <a:pt x="913" y="0"/>
                  </a:moveTo>
                  <a:cubicBezTo>
                    <a:pt x="913" y="0"/>
                    <a:pt x="1008" y="1560"/>
                    <a:pt x="0" y="2245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933350" y="2653660"/>
              <a:ext cx="57550" cy="60875"/>
            </a:xfrm>
            <a:custGeom>
              <a:rect b="b" l="l" r="r" t="t"/>
              <a:pathLst>
                <a:path extrusionOk="0" fill="none" h="2435" w="2302">
                  <a:moveTo>
                    <a:pt x="2074" y="0"/>
                  </a:moveTo>
                  <a:cubicBezTo>
                    <a:pt x="2074" y="0"/>
                    <a:pt x="2302" y="1275"/>
                    <a:pt x="1256" y="2302"/>
                  </a:cubicBezTo>
                  <a:cubicBezTo>
                    <a:pt x="1256" y="2302"/>
                    <a:pt x="286" y="2435"/>
                    <a:pt x="0" y="1959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1897675" y="2651760"/>
              <a:ext cx="59950" cy="62300"/>
            </a:xfrm>
            <a:custGeom>
              <a:rect b="b" l="l" r="r" t="t"/>
              <a:pathLst>
                <a:path extrusionOk="0" fill="none" h="2492" w="2398">
                  <a:moveTo>
                    <a:pt x="1" y="1027"/>
                  </a:moveTo>
                  <a:cubicBezTo>
                    <a:pt x="1" y="1027"/>
                    <a:pt x="267" y="2492"/>
                    <a:pt x="1427" y="2035"/>
                  </a:cubicBezTo>
                  <a:cubicBezTo>
                    <a:pt x="2397" y="1655"/>
                    <a:pt x="2207" y="0"/>
                    <a:pt x="2207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1716025" y="2771110"/>
              <a:ext cx="29050" cy="48050"/>
            </a:xfrm>
            <a:custGeom>
              <a:rect b="b" l="l" r="r" t="t"/>
              <a:pathLst>
                <a:path extrusionOk="0" fill="none" h="1922" w="1162">
                  <a:moveTo>
                    <a:pt x="1161" y="0"/>
                  </a:moveTo>
                  <a:lnTo>
                    <a:pt x="1" y="1921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1210550" y="2364510"/>
              <a:ext cx="424675" cy="756350"/>
            </a:xfrm>
            <a:custGeom>
              <a:rect b="b" l="l" r="r" t="t"/>
              <a:pathLst>
                <a:path extrusionOk="0" h="30254" w="16987">
                  <a:moveTo>
                    <a:pt x="10535" y="0"/>
                  </a:moveTo>
                  <a:cubicBezTo>
                    <a:pt x="9977" y="0"/>
                    <a:pt x="8358" y="24"/>
                    <a:pt x="6106" y="268"/>
                  </a:cubicBezTo>
                  <a:cubicBezTo>
                    <a:pt x="3310" y="572"/>
                    <a:pt x="1884" y="915"/>
                    <a:pt x="1884" y="915"/>
                  </a:cubicBezTo>
                  <a:cubicBezTo>
                    <a:pt x="1884" y="915"/>
                    <a:pt x="1903" y="2075"/>
                    <a:pt x="1" y="6773"/>
                  </a:cubicBezTo>
                  <a:cubicBezTo>
                    <a:pt x="1998" y="12936"/>
                    <a:pt x="2207" y="21267"/>
                    <a:pt x="1598" y="28780"/>
                  </a:cubicBezTo>
                  <a:cubicBezTo>
                    <a:pt x="3984" y="29912"/>
                    <a:pt x="6710" y="30254"/>
                    <a:pt x="9132" y="30254"/>
                  </a:cubicBezTo>
                  <a:cubicBezTo>
                    <a:pt x="12812" y="30254"/>
                    <a:pt x="15788" y="29465"/>
                    <a:pt x="15788" y="29465"/>
                  </a:cubicBezTo>
                  <a:cubicBezTo>
                    <a:pt x="15788" y="29465"/>
                    <a:pt x="15008" y="19517"/>
                    <a:pt x="14723" y="16169"/>
                  </a:cubicBezTo>
                  <a:cubicBezTo>
                    <a:pt x="14989" y="15599"/>
                    <a:pt x="16986" y="10444"/>
                    <a:pt x="15617" y="7971"/>
                  </a:cubicBezTo>
                  <a:cubicBezTo>
                    <a:pt x="14266" y="5480"/>
                    <a:pt x="10747" y="2"/>
                    <a:pt x="10747" y="2"/>
                  </a:cubicBezTo>
                  <a:cubicBezTo>
                    <a:pt x="10747" y="2"/>
                    <a:pt x="10674" y="0"/>
                    <a:pt x="1053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1348450" y="2363960"/>
              <a:ext cx="189750" cy="120325"/>
            </a:xfrm>
            <a:custGeom>
              <a:rect b="b" l="l" r="r" t="t"/>
              <a:pathLst>
                <a:path extrusionOk="0" h="4813" w="7590">
                  <a:moveTo>
                    <a:pt x="4873" y="1"/>
                  </a:moveTo>
                  <a:cubicBezTo>
                    <a:pt x="4211" y="1"/>
                    <a:pt x="2671" y="32"/>
                    <a:pt x="590" y="271"/>
                  </a:cubicBezTo>
                  <a:cubicBezTo>
                    <a:pt x="381" y="290"/>
                    <a:pt x="191" y="309"/>
                    <a:pt x="1" y="328"/>
                  </a:cubicBezTo>
                  <a:cubicBezTo>
                    <a:pt x="642" y="1610"/>
                    <a:pt x="2657" y="4813"/>
                    <a:pt x="6421" y="4813"/>
                  </a:cubicBezTo>
                  <a:cubicBezTo>
                    <a:pt x="6567" y="4813"/>
                    <a:pt x="6716" y="4808"/>
                    <a:pt x="6867" y="4798"/>
                  </a:cubicBezTo>
                  <a:cubicBezTo>
                    <a:pt x="7400" y="4741"/>
                    <a:pt x="7590" y="4284"/>
                    <a:pt x="7571" y="3714"/>
                  </a:cubicBezTo>
                  <a:cubicBezTo>
                    <a:pt x="6354" y="1735"/>
                    <a:pt x="5231" y="5"/>
                    <a:pt x="5231" y="5"/>
                  </a:cubicBezTo>
                  <a:cubicBezTo>
                    <a:pt x="5231" y="5"/>
                    <a:pt x="5107" y="1"/>
                    <a:pt x="4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1700825" y="2872860"/>
              <a:ext cx="141250" cy="103225"/>
            </a:xfrm>
            <a:custGeom>
              <a:rect b="b" l="l" r="r" t="t"/>
              <a:pathLst>
                <a:path extrusionOk="0" h="4129" w="5650">
                  <a:moveTo>
                    <a:pt x="3367" y="1"/>
                  </a:moveTo>
                  <a:cubicBezTo>
                    <a:pt x="1712" y="1"/>
                    <a:pt x="323" y="1161"/>
                    <a:pt x="0" y="2740"/>
                  </a:cubicBezTo>
                  <a:cubicBezTo>
                    <a:pt x="989" y="3748"/>
                    <a:pt x="1712" y="4128"/>
                    <a:pt x="2549" y="4128"/>
                  </a:cubicBezTo>
                  <a:cubicBezTo>
                    <a:pt x="3652" y="4128"/>
                    <a:pt x="4147" y="3558"/>
                    <a:pt x="5649" y="876"/>
                  </a:cubicBezTo>
                  <a:cubicBezTo>
                    <a:pt x="5022" y="324"/>
                    <a:pt x="4242" y="1"/>
                    <a:pt x="3367" y="1"/>
                  </a:cubicBezTo>
                  <a:close/>
                </a:path>
              </a:pathLst>
            </a:custGeom>
            <a:solidFill>
              <a:srgbClr val="994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739800" y="2630360"/>
              <a:ext cx="190725" cy="52325"/>
            </a:xfrm>
            <a:custGeom>
              <a:rect b="b" l="l" r="r" t="t"/>
              <a:pathLst>
                <a:path extrusionOk="0" h="2093" w="7629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6582" y="2092"/>
                  </a:lnTo>
                  <a:cubicBezTo>
                    <a:pt x="7153" y="2092"/>
                    <a:pt x="7628" y="1617"/>
                    <a:pt x="7628" y="1046"/>
                  </a:cubicBezTo>
                  <a:cubicBezTo>
                    <a:pt x="7628" y="476"/>
                    <a:pt x="7153" y="0"/>
                    <a:pt x="6582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1363200" y="2366985"/>
              <a:ext cx="156000" cy="96700"/>
            </a:xfrm>
            <a:custGeom>
              <a:rect b="b" l="l" r="r" t="t"/>
              <a:pathLst>
                <a:path extrusionOk="0" h="3868" w="6240">
                  <a:moveTo>
                    <a:pt x="1633" y="0"/>
                  </a:moveTo>
                  <a:cubicBezTo>
                    <a:pt x="1055" y="0"/>
                    <a:pt x="483" y="51"/>
                    <a:pt x="0" y="188"/>
                  </a:cubicBezTo>
                  <a:cubicBezTo>
                    <a:pt x="1457" y="2591"/>
                    <a:pt x="4266" y="3867"/>
                    <a:pt x="5477" y="3867"/>
                  </a:cubicBezTo>
                  <a:cubicBezTo>
                    <a:pt x="5800" y="3867"/>
                    <a:pt x="6009" y="3777"/>
                    <a:pt x="6049" y="3593"/>
                  </a:cubicBezTo>
                  <a:cubicBezTo>
                    <a:pt x="6239" y="2718"/>
                    <a:pt x="4851" y="378"/>
                    <a:pt x="4851" y="378"/>
                  </a:cubicBezTo>
                  <a:cubicBezTo>
                    <a:pt x="4851" y="378"/>
                    <a:pt x="3217" y="0"/>
                    <a:pt x="1633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186775" y="1886635"/>
              <a:ext cx="195000" cy="195000"/>
            </a:xfrm>
            <a:custGeom>
              <a:rect b="b" l="l" r="r" t="t"/>
              <a:pathLst>
                <a:path extrusionOk="0" h="7800" w="7800">
                  <a:moveTo>
                    <a:pt x="3900" y="1"/>
                  </a:moveTo>
                  <a:cubicBezTo>
                    <a:pt x="1770" y="1"/>
                    <a:pt x="1" y="1770"/>
                    <a:pt x="1" y="3900"/>
                  </a:cubicBezTo>
                  <a:cubicBezTo>
                    <a:pt x="1" y="6068"/>
                    <a:pt x="1731" y="7799"/>
                    <a:pt x="3900" y="7799"/>
                  </a:cubicBezTo>
                  <a:cubicBezTo>
                    <a:pt x="6068" y="7799"/>
                    <a:pt x="7799" y="6068"/>
                    <a:pt x="7799" y="3900"/>
                  </a:cubicBezTo>
                  <a:cubicBezTo>
                    <a:pt x="7799" y="1732"/>
                    <a:pt x="6068" y="1"/>
                    <a:pt x="3900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208650" y="1886635"/>
              <a:ext cx="173125" cy="195000"/>
            </a:xfrm>
            <a:custGeom>
              <a:rect b="b" l="l" r="r" t="t"/>
              <a:pathLst>
                <a:path extrusionOk="0" h="7800" w="6925">
                  <a:moveTo>
                    <a:pt x="3025" y="1"/>
                  </a:moveTo>
                  <a:cubicBezTo>
                    <a:pt x="1808" y="1"/>
                    <a:pt x="723" y="552"/>
                    <a:pt x="1" y="1427"/>
                  </a:cubicBezTo>
                  <a:cubicBezTo>
                    <a:pt x="2150" y="1427"/>
                    <a:pt x="3900" y="3158"/>
                    <a:pt x="3900" y="5326"/>
                  </a:cubicBezTo>
                  <a:cubicBezTo>
                    <a:pt x="3900" y="6258"/>
                    <a:pt x="3576" y="7114"/>
                    <a:pt x="3025" y="7799"/>
                  </a:cubicBezTo>
                  <a:cubicBezTo>
                    <a:pt x="5193" y="7799"/>
                    <a:pt x="6924" y="6068"/>
                    <a:pt x="6924" y="3900"/>
                  </a:cubicBezTo>
                  <a:cubicBezTo>
                    <a:pt x="6924" y="1770"/>
                    <a:pt x="5193" y="1"/>
                    <a:pt x="3025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274750" y="1951310"/>
              <a:ext cx="107025" cy="107025"/>
            </a:xfrm>
            <a:custGeom>
              <a:rect b="b" l="l" r="r" t="t"/>
              <a:pathLst>
                <a:path extrusionOk="0" h="4281" w="4281">
                  <a:moveTo>
                    <a:pt x="2131" y="0"/>
                  </a:moveTo>
                  <a:cubicBezTo>
                    <a:pt x="951" y="0"/>
                    <a:pt x="0" y="971"/>
                    <a:pt x="0" y="2150"/>
                  </a:cubicBezTo>
                  <a:cubicBezTo>
                    <a:pt x="0" y="3329"/>
                    <a:pt x="951" y="4280"/>
                    <a:pt x="2131" y="4280"/>
                  </a:cubicBezTo>
                  <a:cubicBezTo>
                    <a:pt x="3329" y="4280"/>
                    <a:pt x="4280" y="3329"/>
                    <a:pt x="4280" y="2150"/>
                  </a:cubicBezTo>
                  <a:cubicBezTo>
                    <a:pt x="4280" y="971"/>
                    <a:pt x="3329" y="0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1284725" y="1955785"/>
              <a:ext cx="293900" cy="353625"/>
            </a:xfrm>
            <a:custGeom>
              <a:rect b="b" l="l" r="r" t="t"/>
              <a:pathLst>
                <a:path extrusionOk="0" h="14145" w="11756">
                  <a:moveTo>
                    <a:pt x="5904" y="0"/>
                  </a:moveTo>
                  <a:cubicBezTo>
                    <a:pt x="3278" y="0"/>
                    <a:pt x="741" y="1566"/>
                    <a:pt x="419" y="4158"/>
                  </a:cubicBezTo>
                  <a:cubicBezTo>
                    <a:pt x="1" y="7373"/>
                    <a:pt x="3025" y="11900"/>
                    <a:pt x="3881" y="13022"/>
                  </a:cubicBezTo>
                  <a:lnTo>
                    <a:pt x="4737" y="14144"/>
                  </a:lnTo>
                  <a:lnTo>
                    <a:pt x="6069" y="11405"/>
                  </a:lnTo>
                  <a:lnTo>
                    <a:pt x="11756" y="3492"/>
                  </a:lnTo>
                  <a:cubicBezTo>
                    <a:pt x="11756" y="3492"/>
                    <a:pt x="10938" y="1286"/>
                    <a:pt x="7780" y="278"/>
                  </a:cubicBezTo>
                  <a:cubicBezTo>
                    <a:pt x="7169" y="90"/>
                    <a:pt x="6534" y="0"/>
                    <a:pt x="5904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306125" y="1955485"/>
              <a:ext cx="272325" cy="138500"/>
            </a:xfrm>
            <a:custGeom>
              <a:rect b="b" l="l" r="r" t="t"/>
              <a:pathLst>
                <a:path extrusionOk="0" h="5540" w="10893">
                  <a:moveTo>
                    <a:pt x="5016" y="0"/>
                  </a:moveTo>
                  <a:cubicBezTo>
                    <a:pt x="2924" y="0"/>
                    <a:pt x="904" y="1005"/>
                    <a:pt x="1" y="2725"/>
                  </a:cubicBezTo>
                  <a:cubicBezTo>
                    <a:pt x="324" y="2782"/>
                    <a:pt x="800" y="2877"/>
                    <a:pt x="1465" y="3010"/>
                  </a:cubicBezTo>
                  <a:cubicBezTo>
                    <a:pt x="2352" y="3184"/>
                    <a:pt x="2936" y="3273"/>
                    <a:pt x="3288" y="3273"/>
                  </a:cubicBezTo>
                  <a:cubicBezTo>
                    <a:pt x="3781" y="3273"/>
                    <a:pt x="3818" y="3099"/>
                    <a:pt x="3596" y="2744"/>
                  </a:cubicBezTo>
                  <a:cubicBezTo>
                    <a:pt x="3316" y="2267"/>
                    <a:pt x="2716" y="1729"/>
                    <a:pt x="2920" y="1729"/>
                  </a:cubicBezTo>
                  <a:cubicBezTo>
                    <a:pt x="2993" y="1729"/>
                    <a:pt x="3170" y="1798"/>
                    <a:pt x="3501" y="1964"/>
                  </a:cubicBezTo>
                  <a:cubicBezTo>
                    <a:pt x="4756" y="2572"/>
                    <a:pt x="5193" y="4284"/>
                    <a:pt x="5193" y="4284"/>
                  </a:cubicBezTo>
                  <a:lnTo>
                    <a:pt x="9397" y="5540"/>
                  </a:lnTo>
                  <a:lnTo>
                    <a:pt x="10862" y="3485"/>
                  </a:lnTo>
                  <a:cubicBezTo>
                    <a:pt x="10862" y="3486"/>
                    <a:pt x="10862" y="3486"/>
                    <a:pt x="10862" y="3486"/>
                  </a:cubicBezTo>
                  <a:cubicBezTo>
                    <a:pt x="10893" y="3486"/>
                    <a:pt x="10069" y="1256"/>
                    <a:pt x="6924" y="290"/>
                  </a:cubicBezTo>
                  <a:cubicBezTo>
                    <a:pt x="6301" y="94"/>
                    <a:pt x="5655" y="0"/>
                    <a:pt x="5016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359875" y="2185260"/>
              <a:ext cx="124600" cy="199825"/>
            </a:xfrm>
            <a:custGeom>
              <a:rect b="b" l="l" r="r" t="t"/>
              <a:pathLst>
                <a:path extrusionOk="0" h="7993" w="4984">
                  <a:moveTo>
                    <a:pt x="1351" y="1"/>
                  </a:moveTo>
                  <a:lnTo>
                    <a:pt x="0" y="666"/>
                  </a:lnTo>
                  <a:cubicBezTo>
                    <a:pt x="0" y="666"/>
                    <a:pt x="590" y="3824"/>
                    <a:pt x="133" y="7438"/>
                  </a:cubicBezTo>
                  <a:cubicBezTo>
                    <a:pt x="1387" y="7846"/>
                    <a:pt x="2387" y="7992"/>
                    <a:pt x="3172" y="7992"/>
                  </a:cubicBezTo>
                  <a:cubicBezTo>
                    <a:pt x="3996" y="7992"/>
                    <a:pt x="4584" y="7832"/>
                    <a:pt x="4984" y="7647"/>
                  </a:cubicBezTo>
                  <a:cubicBezTo>
                    <a:pt x="4299" y="5707"/>
                    <a:pt x="4014" y="3539"/>
                    <a:pt x="4014" y="3539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393625" y="2239010"/>
              <a:ext cx="81350" cy="106525"/>
            </a:xfrm>
            <a:custGeom>
              <a:rect b="b" l="l" r="r" t="t"/>
              <a:pathLst>
                <a:path extrusionOk="0" h="4261" w="3254">
                  <a:moveTo>
                    <a:pt x="1" y="0"/>
                  </a:moveTo>
                  <a:cubicBezTo>
                    <a:pt x="1" y="0"/>
                    <a:pt x="438" y="3519"/>
                    <a:pt x="3253" y="4261"/>
                  </a:cubicBezTo>
                  <a:cubicBezTo>
                    <a:pt x="3006" y="3329"/>
                    <a:pt x="2854" y="2473"/>
                    <a:pt x="2759" y="19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80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1381750" y="2037960"/>
              <a:ext cx="209725" cy="282825"/>
            </a:xfrm>
            <a:custGeom>
              <a:rect b="b" l="l" r="r" t="t"/>
              <a:pathLst>
                <a:path extrusionOk="0" h="11313" w="8389">
                  <a:moveTo>
                    <a:pt x="5926" y="1"/>
                  </a:moveTo>
                  <a:cubicBezTo>
                    <a:pt x="4324" y="1"/>
                    <a:pt x="2104" y="414"/>
                    <a:pt x="742" y="2412"/>
                  </a:cubicBezTo>
                  <a:cubicBezTo>
                    <a:pt x="209" y="3762"/>
                    <a:pt x="0" y="4999"/>
                    <a:pt x="0" y="4999"/>
                  </a:cubicBezTo>
                  <a:cubicBezTo>
                    <a:pt x="19" y="5474"/>
                    <a:pt x="19" y="5950"/>
                    <a:pt x="57" y="6330"/>
                  </a:cubicBezTo>
                  <a:cubicBezTo>
                    <a:pt x="152" y="7833"/>
                    <a:pt x="1027" y="9469"/>
                    <a:pt x="2207" y="10267"/>
                  </a:cubicBezTo>
                  <a:cubicBezTo>
                    <a:pt x="3072" y="10845"/>
                    <a:pt x="4623" y="11313"/>
                    <a:pt x="5554" y="11313"/>
                  </a:cubicBezTo>
                  <a:cubicBezTo>
                    <a:pt x="5911" y="11313"/>
                    <a:pt x="6177" y="11244"/>
                    <a:pt x="6277" y="11085"/>
                  </a:cubicBezTo>
                  <a:cubicBezTo>
                    <a:pt x="6638" y="10496"/>
                    <a:pt x="7894" y="6482"/>
                    <a:pt x="8141" y="4409"/>
                  </a:cubicBezTo>
                  <a:cubicBezTo>
                    <a:pt x="8388" y="2336"/>
                    <a:pt x="7875" y="205"/>
                    <a:pt x="7875" y="205"/>
                  </a:cubicBezTo>
                  <a:cubicBezTo>
                    <a:pt x="7875" y="205"/>
                    <a:pt x="7053" y="1"/>
                    <a:pt x="5926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1435475" y="2141835"/>
              <a:ext cx="58525" cy="30625"/>
            </a:xfrm>
            <a:custGeom>
              <a:rect b="b" l="l" r="r" t="t"/>
              <a:pathLst>
                <a:path extrusionOk="0" h="1225" w="2341">
                  <a:moveTo>
                    <a:pt x="1261" y="0"/>
                  </a:moveTo>
                  <a:cubicBezTo>
                    <a:pt x="835" y="0"/>
                    <a:pt x="362" y="44"/>
                    <a:pt x="0" y="197"/>
                  </a:cubicBezTo>
                  <a:cubicBezTo>
                    <a:pt x="1009" y="1034"/>
                    <a:pt x="2131" y="1224"/>
                    <a:pt x="2131" y="1224"/>
                  </a:cubicBezTo>
                  <a:cubicBezTo>
                    <a:pt x="2131" y="1224"/>
                    <a:pt x="2207" y="1091"/>
                    <a:pt x="2340" y="83"/>
                  </a:cubicBezTo>
                  <a:cubicBezTo>
                    <a:pt x="2340" y="83"/>
                    <a:pt x="1845" y="0"/>
                    <a:pt x="12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1457350" y="2141510"/>
              <a:ext cx="37600" cy="30950"/>
            </a:xfrm>
            <a:custGeom>
              <a:rect b="b" l="l" r="r" t="t"/>
              <a:pathLst>
                <a:path extrusionOk="0" h="1238" w="1504">
                  <a:moveTo>
                    <a:pt x="552" y="1"/>
                  </a:moveTo>
                  <a:cubicBezTo>
                    <a:pt x="229" y="172"/>
                    <a:pt x="38" y="438"/>
                    <a:pt x="0" y="762"/>
                  </a:cubicBezTo>
                  <a:cubicBezTo>
                    <a:pt x="685" y="1123"/>
                    <a:pt x="1275" y="1237"/>
                    <a:pt x="1275" y="1237"/>
                  </a:cubicBezTo>
                  <a:cubicBezTo>
                    <a:pt x="1275" y="1237"/>
                    <a:pt x="1351" y="1123"/>
                    <a:pt x="1503" y="96"/>
                  </a:cubicBezTo>
                  <a:cubicBezTo>
                    <a:pt x="1503" y="96"/>
                    <a:pt x="1066" y="20"/>
                    <a:pt x="552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435475" y="2136285"/>
              <a:ext cx="67550" cy="10500"/>
            </a:xfrm>
            <a:custGeom>
              <a:rect b="b" l="l" r="r" t="t"/>
              <a:pathLst>
                <a:path extrusionOk="0" fill="none" h="420" w="2702">
                  <a:moveTo>
                    <a:pt x="0" y="419"/>
                  </a:moveTo>
                  <a:cubicBezTo>
                    <a:pt x="0" y="419"/>
                    <a:pt x="571" y="1"/>
                    <a:pt x="2701" y="324"/>
                  </a:cubicBez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430725" y="2098035"/>
              <a:ext cx="69450" cy="19250"/>
            </a:xfrm>
            <a:custGeom>
              <a:rect b="b" l="l" r="r" t="t"/>
              <a:pathLst>
                <a:path extrusionOk="0" h="770" w="2778">
                  <a:moveTo>
                    <a:pt x="1783" y="1"/>
                  </a:moveTo>
                  <a:cubicBezTo>
                    <a:pt x="1138" y="1"/>
                    <a:pt x="417" y="389"/>
                    <a:pt x="0" y="770"/>
                  </a:cubicBezTo>
                  <a:cubicBezTo>
                    <a:pt x="528" y="467"/>
                    <a:pt x="1149" y="385"/>
                    <a:pt x="1671" y="385"/>
                  </a:cubicBezTo>
                  <a:cubicBezTo>
                    <a:pt x="2296" y="385"/>
                    <a:pt x="2777" y="503"/>
                    <a:pt x="2777" y="503"/>
                  </a:cubicBezTo>
                  <a:cubicBezTo>
                    <a:pt x="2528" y="140"/>
                    <a:pt x="2169" y="1"/>
                    <a:pt x="1783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556725" y="2104585"/>
              <a:ext cx="30000" cy="12700"/>
            </a:xfrm>
            <a:custGeom>
              <a:rect b="b" l="l" r="r" t="t"/>
              <a:pathLst>
                <a:path extrusionOk="0" h="508" w="1200">
                  <a:moveTo>
                    <a:pt x="984" y="1"/>
                  </a:moveTo>
                  <a:cubicBezTo>
                    <a:pt x="605" y="1"/>
                    <a:pt x="261" y="150"/>
                    <a:pt x="1" y="508"/>
                  </a:cubicBezTo>
                  <a:cubicBezTo>
                    <a:pt x="20" y="508"/>
                    <a:pt x="533" y="394"/>
                    <a:pt x="1199" y="394"/>
                  </a:cubicBezTo>
                  <a:cubicBezTo>
                    <a:pt x="1199" y="241"/>
                    <a:pt x="1199" y="127"/>
                    <a:pt x="1180" y="13"/>
                  </a:cubicBezTo>
                  <a:cubicBezTo>
                    <a:pt x="1114" y="5"/>
                    <a:pt x="1049" y="1"/>
                    <a:pt x="984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550075" y="2152935"/>
              <a:ext cx="31200" cy="24425"/>
            </a:xfrm>
            <a:custGeom>
              <a:rect b="b" l="l" r="r" t="t"/>
              <a:pathLst>
                <a:path extrusionOk="0" h="977" w="1248">
                  <a:moveTo>
                    <a:pt x="1161" y="0"/>
                  </a:moveTo>
                  <a:lnTo>
                    <a:pt x="0" y="95"/>
                  </a:lnTo>
                  <a:lnTo>
                    <a:pt x="39" y="970"/>
                  </a:lnTo>
                  <a:cubicBezTo>
                    <a:pt x="91" y="974"/>
                    <a:pt x="140" y="976"/>
                    <a:pt x="188" y="976"/>
                  </a:cubicBezTo>
                  <a:cubicBezTo>
                    <a:pt x="1248" y="976"/>
                    <a:pt x="1161" y="0"/>
                    <a:pt x="11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425975" y="2188110"/>
              <a:ext cx="53275" cy="29525"/>
            </a:xfrm>
            <a:custGeom>
              <a:rect b="b" l="l" r="r" t="t"/>
              <a:pathLst>
                <a:path extrusionOk="0" h="1181" w="2131">
                  <a:moveTo>
                    <a:pt x="1065" y="1"/>
                  </a:moveTo>
                  <a:cubicBezTo>
                    <a:pt x="476" y="1"/>
                    <a:pt x="0" y="248"/>
                    <a:pt x="0" y="590"/>
                  </a:cubicBezTo>
                  <a:cubicBezTo>
                    <a:pt x="0" y="933"/>
                    <a:pt x="476" y="1180"/>
                    <a:pt x="1065" y="1180"/>
                  </a:cubicBezTo>
                  <a:cubicBezTo>
                    <a:pt x="1655" y="1180"/>
                    <a:pt x="2130" y="933"/>
                    <a:pt x="2130" y="590"/>
                  </a:cubicBezTo>
                  <a:cubicBezTo>
                    <a:pt x="2130" y="248"/>
                    <a:pt x="1655" y="1"/>
                    <a:pt x="1065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559100" y="2188585"/>
              <a:ext cx="18575" cy="26675"/>
            </a:xfrm>
            <a:custGeom>
              <a:rect b="b" l="l" r="r" t="t"/>
              <a:pathLst>
                <a:path extrusionOk="0" h="1067" w="743">
                  <a:moveTo>
                    <a:pt x="743" y="1"/>
                  </a:moveTo>
                  <a:lnTo>
                    <a:pt x="743" y="1"/>
                  </a:lnTo>
                  <a:cubicBezTo>
                    <a:pt x="324" y="77"/>
                    <a:pt x="1" y="286"/>
                    <a:pt x="1" y="571"/>
                  </a:cubicBezTo>
                  <a:cubicBezTo>
                    <a:pt x="1" y="781"/>
                    <a:pt x="210" y="971"/>
                    <a:pt x="495" y="1066"/>
                  </a:cubicBezTo>
                  <a:cubicBezTo>
                    <a:pt x="591" y="705"/>
                    <a:pt x="686" y="362"/>
                    <a:pt x="743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305175" y="2111135"/>
              <a:ext cx="94650" cy="95025"/>
            </a:xfrm>
            <a:custGeom>
              <a:rect b="b" l="l" r="r" t="t"/>
              <a:pathLst>
                <a:path extrusionOk="0" h="3801" w="3786">
                  <a:moveTo>
                    <a:pt x="1592" y="1"/>
                  </a:moveTo>
                  <a:cubicBezTo>
                    <a:pt x="1397" y="1"/>
                    <a:pt x="1206" y="43"/>
                    <a:pt x="1028" y="132"/>
                  </a:cubicBezTo>
                  <a:cubicBezTo>
                    <a:pt x="229" y="531"/>
                    <a:pt x="1" y="1634"/>
                    <a:pt x="476" y="2604"/>
                  </a:cubicBezTo>
                  <a:cubicBezTo>
                    <a:pt x="841" y="3348"/>
                    <a:pt x="1529" y="3801"/>
                    <a:pt x="2182" y="3801"/>
                  </a:cubicBezTo>
                  <a:cubicBezTo>
                    <a:pt x="2381" y="3801"/>
                    <a:pt x="2576" y="3758"/>
                    <a:pt x="2759" y="3669"/>
                  </a:cubicBezTo>
                  <a:cubicBezTo>
                    <a:pt x="3539" y="3270"/>
                    <a:pt x="3786" y="2167"/>
                    <a:pt x="3310" y="1197"/>
                  </a:cubicBezTo>
                  <a:cubicBezTo>
                    <a:pt x="2917" y="453"/>
                    <a:pt x="2233" y="1"/>
                    <a:pt x="1592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1308025" y="2127310"/>
              <a:ext cx="68975" cy="78625"/>
            </a:xfrm>
            <a:custGeom>
              <a:rect b="b" l="l" r="r" t="t"/>
              <a:pathLst>
                <a:path extrusionOk="0" h="3145" w="2759">
                  <a:moveTo>
                    <a:pt x="726" y="1"/>
                  </a:moveTo>
                  <a:cubicBezTo>
                    <a:pt x="576" y="1"/>
                    <a:pt x="428" y="25"/>
                    <a:pt x="286" y="74"/>
                  </a:cubicBezTo>
                  <a:cubicBezTo>
                    <a:pt x="20" y="607"/>
                    <a:pt x="1" y="1292"/>
                    <a:pt x="343" y="1957"/>
                  </a:cubicBezTo>
                  <a:cubicBezTo>
                    <a:pt x="703" y="2692"/>
                    <a:pt x="1397" y="3145"/>
                    <a:pt x="2056" y="3145"/>
                  </a:cubicBezTo>
                  <a:cubicBezTo>
                    <a:pt x="2198" y="3145"/>
                    <a:pt x="2338" y="3123"/>
                    <a:pt x="2474" y="3080"/>
                  </a:cubicBezTo>
                  <a:cubicBezTo>
                    <a:pt x="2740" y="2547"/>
                    <a:pt x="2759" y="1862"/>
                    <a:pt x="2436" y="1196"/>
                  </a:cubicBezTo>
                  <a:cubicBezTo>
                    <a:pt x="2064" y="454"/>
                    <a:pt x="1378" y="1"/>
                    <a:pt x="726" y="1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1526775" y="2155310"/>
              <a:ext cx="26175" cy="73250"/>
            </a:xfrm>
            <a:custGeom>
              <a:rect b="b" l="l" r="r" t="t"/>
              <a:pathLst>
                <a:path extrusionOk="0" fill="none" h="2930" w="1047">
                  <a:moveTo>
                    <a:pt x="932" y="0"/>
                  </a:moveTo>
                  <a:cubicBezTo>
                    <a:pt x="932" y="0"/>
                    <a:pt x="1047" y="2150"/>
                    <a:pt x="1009" y="2758"/>
                  </a:cubicBezTo>
                  <a:cubicBezTo>
                    <a:pt x="647" y="2930"/>
                    <a:pt x="0" y="2682"/>
                    <a:pt x="0" y="2682"/>
                  </a:cubicBezTo>
                </a:path>
              </a:pathLst>
            </a:custGeom>
            <a:noFill/>
            <a:ln cap="flat" cmpd="sng" w="9525">
              <a:solidFill>
                <a:srgbClr val="7C110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1306125" y="2583285"/>
              <a:ext cx="51875" cy="460325"/>
            </a:xfrm>
            <a:custGeom>
              <a:rect b="b" l="l" r="r" t="t"/>
              <a:pathLst>
                <a:path extrusionOk="0" fill="none" h="18413" w="2075">
                  <a:moveTo>
                    <a:pt x="1" y="0"/>
                  </a:moveTo>
                  <a:cubicBezTo>
                    <a:pt x="1" y="0"/>
                    <a:pt x="2074" y="11964"/>
                    <a:pt x="876" y="1841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807325" y="2523360"/>
              <a:ext cx="55675" cy="118900"/>
            </a:xfrm>
            <a:custGeom>
              <a:rect b="b" l="l" r="r" t="t"/>
              <a:pathLst>
                <a:path extrusionOk="0" h="4756" w="2227">
                  <a:moveTo>
                    <a:pt x="1" y="0"/>
                  </a:moveTo>
                  <a:lnTo>
                    <a:pt x="1" y="4756"/>
                  </a:lnTo>
                  <a:lnTo>
                    <a:pt x="2226" y="475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1552450" y="2152935"/>
              <a:ext cx="29350" cy="24375"/>
            </a:xfrm>
            <a:custGeom>
              <a:rect b="b" l="l" r="r" t="t"/>
              <a:pathLst>
                <a:path extrusionOk="0" h="975" w="1174">
                  <a:moveTo>
                    <a:pt x="1085" y="0"/>
                  </a:moveTo>
                  <a:lnTo>
                    <a:pt x="267" y="76"/>
                  </a:lnTo>
                  <a:cubicBezTo>
                    <a:pt x="172" y="229"/>
                    <a:pt x="1" y="552"/>
                    <a:pt x="1" y="970"/>
                  </a:cubicBezTo>
                  <a:cubicBezTo>
                    <a:pt x="42" y="973"/>
                    <a:pt x="82" y="974"/>
                    <a:pt x="120" y="974"/>
                  </a:cubicBezTo>
                  <a:cubicBezTo>
                    <a:pt x="1173" y="974"/>
                    <a:pt x="1085" y="0"/>
                    <a:pt x="1085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1548650" y="2151985"/>
              <a:ext cx="40450" cy="3350"/>
            </a:xfrm>
            <a:custGeom>
              <a:rect b="b" l="l" r="r" t="t"/>
              <a:pathLst>
                <a:path extrusionOk="0" fill="none" h="134" w="1618">
                  <a:moveTo>
                    <a:pt x="0" y="133"/>
                  </a:moveTo>
                  <a:lnTo>
                    <a:pt x="1617" y="0"/>
                  </a:ln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493000" y="2231385"/>
              <a:ext cx="54725" cy="22750"/>
            </a:xfrm>
            <a:custGeom>
              <a:rect b="b" l="l" r="r" t="t"/>
              <a:pathLst>
                <a:path extrusionOk="0" h="910" w="2189">
                  <a:moveTo>
                    <a:pt x="1" y="1"/>
                  </a:moveTo>
                  <a:cubicBezTo>
                    <a:pt x="247" y="563"/>
                    <a:pt x="869" y="909"/>
                    <a:pt x="1404" y="909"/>
                  </a:cubicBezTo>
                  <a:cubicBezTo>
                    <a:pt x="1736" y="909"/>
                    <a:pt x="2035" y="775"/>
                    <a:pt x="2188" y="476"/>
                  </a:cubicBezTo>
                  <a:cubicBezTo>
                    <a:pt x="2188" y="476"/>
                    <a:pt x="1428" y="4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396000" y="2037910"/>
              <a:ext cx="195000" cy="283275"/>
            </a:xfrm>
            <a:custGeom>
              <a:rect b="b" l="l" r="r" t="t"/>
              <a:pathLst>
                <a:path extrusionOk="0" h="11331" w="7800">
                  <a:moveTo>
                    <a:pt x="5343" y="1"/>
                  </a:moveTo>
                  <a:cubicBezTo>
                    <a:pt x="4231" y="1"/>
                    <a:pt x="2818" y="203"/>
                    <a:pt x="1598" y="1006"/>
                  </a:cubicBezTo>
                  <a:cubicBezTo>
                    <a:pt x="1256" y="2338"/>
                    <a:pt x="1" y="8310"/>
                    <a:pt x="3520" y="11087"/>
                  </a:cubicBezTo>
                  <a:cubicBezTo>
                    <a:pt x="4053" y="11238"/>
                    <a:pt x="4576" y="11331"/>
                    <a:pt x="4981" y="11331"/>
                  </a:cubicBezTo>
                  <a:cubicBezTo>
                    <a:pt x="5341" y="11331"/>
                    <a:pt x="5608" y="11258"/>
                    <a:pt x="5707" y="11087"/>
                  </a:cubicBezTo>
                  <a:cubicBezTo>
                    <a:pt x="6068" y="10498"/>
                    <a:pt x="7324" y="6484"/>
                    <a:pt x="7571" y="4411"/>
                  </a:cubicBezTo>
                  <a:cubicBezTo>
                    <a:pt x="7799" y="2338"/>
                    <a:pt x="7286" y="207"/>
                    <a:pt x="7286" y="207"/>
                  </a:cubicBezTo>
                  <a:cubicBezTo>
                    <a:pt x="7286" y="207"/>
                    <a:pt x="6468" y="1"/>
                    <a:pt x="534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158725" y="2384435"/>
              <a:ext cx="673825" cy="609250"/>
            </a:xfrm>
            <a:custGeom>
              <a:rect b="b" l="l" r="r" t="t"/>
              <a:pathLst>
                <a:path extrusionOk="0" h="24370" w="26953">
                  <a:moveTo>
                    <a:pt x="4676" y="0"/>
                  </a:moveTo>
                  <a:cubicBezTo>
                    <a:pt x="3520" y="0"/>
                    <a:pt x="2796" y="897"/>
                    <a:pt x="2796" y="897"/>
                  </a:cubicBezTo>
                  <a:cubicBezTo>
                    <a:pt x="0" y="5405"/>
                    <a:pt x="3900" y="10693"/>
                    <a:pt x="8046" y="16666"/>
                  </a:cubicBezTo>
                  <a:cubicBezTo>
                    <a:pt x="12174" y="22619"/>
                    <a:pt x="13581" y="24369"/>
                    <a:pt x="15388" y="24369"/>
                  </a:cubicBezTo>
                  <a:cubicBezTo>
                    <a:pt x="17195" y="24369"/>
                    <a:pt x="17423" y="22866"/>
                    <a:pt x="22901" y="13299"/>
                  </a:cubicBezTo>
                  <a:cubicBezTo>
                    <a:pt x="23117" y="13333"/>
                    <a:pt x="23420" y="13349"/>
                    <a:pt x="23759" y="13349"/>
                  </a:cubicBezTo>
                  <a:cubicBezTo>
                    <a:pt x="24763" y="13349"/>
                    <a:pt x="26079" y="13203"/>
                    <a:pt x="26363" y="12919"/>
                  </a:cubicBezTo>
                  <a:cubicBezTo>
                    <a:pt x="26744" y="12576"/>
                    <a:pt x="26953" y="11188"/>
                    <a:pt x="26877" y="10256"/>
                  </a:cubicBezTo>
                  <a:cubicBezTo>
                    <a:pt x="26820" y="9343"/>
                    <a:pt x="24632" y="7174"/>
                    <a:pt x="23910" y="7098"/>
                  </a:cubicBezTo>
                  <a:cubicBezTo>
                    <a:pt x="23778" y="7092"/>
                    <a:pt x="23594" y="7086"/>
                    <a:pt x="23374" y="7086"/>
                  </a:cubicBezTo>
                  <a:cubicBezTo>
                    <a:pt x="22317" y="7086"/>
                    <a:pt x="20439" y="7211"/>
                    <a:pt x="19668" y="7935"/>
                  </a:cubicBezTo>
                  <a:cubicBezTo>
                    <a:pt x="18736" y="8829"/>
                    <a:pt x="14589" y="15867"/>
                    <a:pt x="14589" y="15867"/>
                  </a:cubicBezTo>
                  <a:cubicBezTo>
                    <a:pt x="14589" y="15867"/>
                    <a:pt x="10994" y="6984"/>
                    <a:pt x="8046" y="2514"/>
                  </a:cubicBezTo>
                  <a:cubicBezTo>
                    <a:pt x="6751" y="551"/>
                    <a:pt x="5581" y="0"/>
                    <a:pt x="4676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524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66" y="0"/>
                  </a:moveTo>
                  <a:cubicBezTo>
                    <a:pt x="495" y="0"/>
                    <a:pt x="20" y="476"/>
                    <a:pt x="20" y="1046"/>
                  </a:cubicBezTo>
                  <a:cubicBezTo>
                    <a:pt x="1" y="1636"/>
                    <a:pt x="476" y="2092"/>
                    <a:pt x="1066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552925" y="2630360"/>
              <a:ext cx="52325" cy="52325"/>
            </a:xfrm>
            <a:custGeom>
              <a:rect b="b" l="l" r="r" t="t"/>
              <a:pathLst>
                <a:path extrusionOk="0" h="2093" w="2093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17"/>
                    <a:pt x="476" y="2092"/>
                    <a:pt x="1047" y="2092"/>
                  </a:cubicBezTo>
                  <a:cubicBezTo>
                    <a:pt x="1617" y="2092"/>
                    <a:pt x="2093" y="1617"/>
                    <a:pt x="2093" y="1046"/>
                  </a:cubicBezTo>
                  <a:cubicBezTo>
                    <a:pt x="2093" y="476"/>
                    <a:pt x="1617" y="0"/>
                    <a:pt x="104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84025" y="2658410"/>
              <a:ext cx="25700" cy="58025"/>
            </a:xfrm>
            <a:custGeom>
              <a:rect b="b" l="l" r="r" t="t"/>
              <a:pathLst>
                <a:path extrusionOk="0" fill="none" h="2321" w="1028">
                  <a:moveTo>
                    <a:pt x="933" y="0"/>
                  </a:moveTo>
                  <a:cubicBezTo>
                    <a:pt x="933" y="0"/>
                    <a:pt x="1028" y="1636"/>
                    <a:pt x="1" y="2321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719350" y="2658410"/>
              <a:ext cx="59475" cy="63275"/>
            </a:xfrm>
            <a:custGeom>
              <a:rect b="b" l="l" r="r" t="t"/>
              <a:pathLst>
                <a:path extrusionOk="0" fill="none" h="2531" w="2379">
                  <a:moveTo>
                    <a:pt x="2150" y="0"/>
                  </a:moveTo>
                  <a:cubicBezTo>
                    <a:pt x="2150" y="0"/>
                    <a:pt x="2379" y="1332"/>
                    <a:pt x="1313" y="2397"/>
                  </a:cubicBezTo>
                  <a:cubicBezTo>
                    <a:pt x="1313" y="2397"/>
                    <a:pt x="286" y="2530"/>
                    <a:pt x="1" y="2036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365575" y="4313210"/>
              <a:ext cx="362850" cy="207825"/>
            </a:xfrm>
            <a:custGeom>
              <a:rect b="b" l="l" r="r" t="t"/>
              <a:pathLst>
                <a:path extrusionOk="0" h="8313" w="14514">
                  <a:moveTo>
                    <a:pt x="0" y="1"/>
                  </a:moveTo>
                  <a:lnTo>
                    <a:pt x="324" y="8313"/>
                  </a:lnTo>
                  <a:lnTo>
                    <a:pt x="14513" y="8313"/>
                  </a:lnTo>
                  <a:cubicBezTo>
                    <a:pt x="14057" y="7381"/>
                    <a:pt x="13182" y="6240"/>
                    <a:pt x="11508" y="5726"/>
                  </a:cubicBezTo>
                  <a:cubicBezTo>
                    <a:pt x="11318" y="3634"/>
                    <a:pt x="11166" y="1732"/>
                    <a:pt x="10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681800" y="2656510"/>
              <a:ext cx="63275" cy="64225"/>
            </a:xfrm>
            <a:custGeom>
              <a:rect b="b" l="l" r="r" t="t"/>
              <a:pathLst>
                <a:path extrusionOk="0" fill="none" h="2569" w="2531">
                  <a:moveTo>
                    <a:pt x="0" y="1046"/>
                  </a:moveTo>
                  <a:cubicBezTo>
                    <a:pt x="0" y="1046"/>
                    <a:pt x="286" y="2568"/>
                    <a:pt x="1503" y="2112"/>
                  </a:cubicBezTo>
                  <a:cubicBezTo>
                    <a:pt x="2530" y="1712"/>
                    <a:pt x="2321" y="0"/>
                    <a:pt x="2321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493000" y="2780610"/>
              <a:ext cx="30000" cy="49950"/>
            </a:xfrm>
            <a:custGeom>
              <a:rect b="b" l="l" r="r" t="t"/>
              <a:pathLst>
                <a:path extrusionOk="0" fill="none" h="1998" w="1200">
                  <a:moveTo>
                    <a:pt x="1199" y="1"/>
                  </a:moveTo>
                  <a:lnTo>
                    <a:pt x="1" y="1998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477325" y="2886660"/>
              <a:ext cx="146950" cy="107025"/>
            </a:xfrm>
            <a:custGeom>
              <a:rect b="b" l="l" r="r" t="t"/>
              <a:pathLst>
                <a:path extrusionOk="0" h="4281" w="5878">
                  <a:moveTo>
                    <a:pt x="3500" y="0"/>
                  </a:moveTo>
                  <a:cubicBezTo>
                    <a:pt x="1788" y="0"/>
                    <a:pt x="343" y="1199"/>
                    <a:pt x="0" y="2815"/>
                  </a:cubicBezTo>
                  <a:cubicBezTo>
                    <a:pt x="1027" y="3862"/>
                    <a:pt x="1788" y="4280"/>
                    <a:pt x="2644" y="4280"/>
                  </a:cubicBezTo>
                  <a:cubicBezTo>
                    <a:pt x="3766" y="4280"/>
                    <a:pt x="4280" y="3671"/>
                    <a:pt x="5878" y="894"/>
                  </a:cubicBezTo>
                  <a:cubicBezTo>
                    <a:pt x="5231" y="324"/>
                    <a:pt x="4432" y="0"/>
                    <a:pt x="3500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371275" y="4456335"/>
              <a:ext cx="368550" cy="97525"/>
            </a:xfrm>
            <a:custGeom>
              <a:rect b="b" l="l" r="r" t="t"/>
              <a:pathLst>
                <a:path extrusionOk="0" h="3901" w="14742">
                  <a:moveTo>
                    <a:pt x="1" y="1"/>
                  </a:moveTo>
                  <a:lnTo>
                    <a:pt x="134" y="3900"/>
                  </a:lnTo>
                  <a:lnTo>
                    <a:pt x="14742" y="3900"/>
                  </a:lnTo>
                  <a:cubicBezTo>
                    <a:pt x="14742" y="3900"/>
                    <a:pt x="14285" y="952"/>
                    <a:pt x="11318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479225" y="4456335"/>
              <a:ext cx="260600" cy="97525"/>
            </a:xfrm>
            <a:custGeom>
              <a:rect b="b" l="l" r="r" t="t"/>
              <a:pathLst>
                <a:path extrusionOk="0" h="3901" w="10424">
                  <a:moveTo>
                    <a:pt x="3595" y="1"/>
                  </a:moveTo>
                  <a:cubicBezTo>
                    <a:pt x="305" y="1409"/>
                    <a:pt x="0" y="3900"/>
                    <a:pt x="0" y="3900"/>
                  </a:cubicBezTo>
                  <a:lnTo>
                    <a:pt x="10405" y="3900"/>
                  </a:lnTo>
                  <a:cubicBezTo>
                    <a:pt x="10424" y="3900"/>
                    <a:pt x="9967" y="952"/>
                    <a:pt x="700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431200" y="3757335"/>
              <a:ext cx="180250" cy="240150"/>
            </a:xfrm>
            <a:custGeom>
              <a:rect b="b" l="l" r="r" t="t"/>
              <a:pathLst>
                <a:path extrusionOk="0" h="9606" w="7210">
                  <a:moveTo>
                    <a:pt x="4794" y="0"/>
                  </a:moveTo>
                  <a:cubicBezTo>
                    <a:pt x="2131" y="0"/>
                    <a:pt x="0" y="2131"/>
                    <a:pt x="0" y="4794"/>
                  </a:cubicBezTo>
                  <a:cubicBezTo>
                    <a:pt x="0" y="7457"/>
                    <a:pt x="2131" y="9606"/>
                    <a:pt x="4794" y="9606"/>
                  </a:cubicBezTo>
                  <a:cubicBezTo>
                    <a:pt x="5688" y="9606"/>
                    <a:pt x="6486" y="9359"/>
                    <a:pt x="7209" y="8959"/>
                  </a:cubicBezTo>
                  <a:lnTo>
                    <a:pt x="6696" y="3348"/>
                  </a:lnTo>
                  <a:lnTo>
                    <a:pt x="6125" y="191"/>
                  </a:lnTo>
                  <a:cubicBezTo>
                    <a:pt x="5707" y="77"/>
                    <a:pt x="5269" y="0"/>
                    <a:pt x="4794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367475" y="4346985"/>
              <a:ext cx="278675" cy="24750"/>
            </a:xfrm>
            <a:custGeom>
              <a:rect b="b" l="l" r="r" t="t"/>
              <a:pathLst>
                <a:path extrusionOk="0" h="990" w="11147">
                  <a:moveTo>
                    <a:pt x="0" y="0"/>
                  </a:moveTo>
                  <a:lnTo>
                    <a:pt x="20" y="989"/>
                  </a:lnTo>
                  <a:lnTo>
                    <a:pt x="11147" y="989"/>
                  </a:lnTo>
                  <a:cubicBezTo>
                    <a:pt x="11128" y="666"/>
                    <a:pt x="11071" y="324"/>
                    <a:pt x="1105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500150" y="3291810"/>
              <a:ext cx="50425" cy="282475"/>
            </a:xfrm>
            <a:custGeom>
              <a:rect b="b" l="l" r="r" t="t"/>
              <a:pathLst>
                <a:path extrusionOk="0" fill="none" h="11299" w="2017">
                  <a:moveTo>
                    <a:pt x="2017" y="1129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509650" y="3265635"/>
              <a:ext cx="38075" cy="78500"/>
            </a:xfrm>
            <a:custGeom>
              <a:rect b="b" l="l" r="r" t="t"/>
              <a:pathLst>
                <a:path extrusionOk="0" fill="none" h="3140" w="1523">
                  <a:moveTo>
                    <a:pt x="1" y="3139"/>
                  </a:moveTo>
                  <a:lnTo>
                    <a:pt x="152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184875" y="3103960"/>
              <a:ext cx="146950" cy="511700"/>
            </a:xfrm>
            <a:custGeom>
              <a:rect b="b" l="l" r="r" t="t"/>
              <a:pathLst>
                <a:path extrusionOk="0" fill="none" h="20468" w="5878">
                  <a:moveTo>
                    <a:pt x="4851" y="1"/>
                  </a:moveTo>
                  <a:cubicBezTo>
                    <a:pt x="4851" y="1"/>
                    <a:pt x="0" y="8960"/>
                    <a:pt x="5878" y="20467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250500" y="3018860"/>
              <a:ext cx="354750" cy="101050"/>
            </a:xfrm>
            <a:custGeom>
              <a:rect b="b" l="l" r="r" t="t"/>
              <a:pathLst>
                <a:path extrusionOk="0" h="4042" w="14190">
                  <a:moveTo>
                    <a:pt x="172" y="0"/>
                  </a:moveTo>
                  <a:cubicBezTo>
                    <a:pt x="114" y="856"/>
                    <a:pt x="76" y="1750"/>
                    <a:pt x="0" y="2568"/>
                  </a:cubicBezTo>
                  <a:cubicBezTo>
                    <a:pt x="2386" y="3700"/>
                    <a:pt x="5112" y="4042"/>
                    <a:pt x="7534" y="4042"/>
                  </a:cubicBezTo>
                  <a:cubicBezTo>
                    <a:pt x="11214" y="4042"/>
                    <a:pt x="14190" y="3253"/>
                    <a:pt x="14190" y="3253"/>
                  </a:cubicBezTo>
                  <a:cubicBezTo>
                    <a:pt x="14190" y="3253"/>
                    <a:pt x="14114" y="2359"/>
                    <a:pt x="14019" y="1027"/>
                  </a:cubicBezTo>
                  <a:cubicBezTo>
                    <a:pt x="11768" y="1325"/>
                    <a:pt x="9830" y="1448"/>
                    <a:pt x="8166" y="1448"/>
                  </a:cubicBezTo>
                  <a:cubicBezTo>
                    <a:pt x="3990" y="1448"/>
                    <a:pt x="1531" y="68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835375" y="1770610"/>
              <a:ext cx="421825" cy="752775"/>
            </a:xfrm>
            <a:custGeom>
              <a:rect b="b" l="l" r="r" t="t"/>
              <a:pathLst>
                <a:path extrusionOk="0" fill="none" h="30111" w="16873">
                  <a:moveTo>
                    <a:pt x="1" y="30110"/>
                  </a:moveTo>
                  <a:lnTo>
                    <a:pt x="1" y="3329"/>
                  </a:lnTo>
                  <a:cubicBezTo>
                    <a:pt x="1" y="1503"/>
                    <a:pt x="1466" y="1"/>
                    <a:pt x="3330" y="1"/>
                  </a:cubicBezTo>
                  <a:lnTo>
                    <a:pt x="1687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835375" y="1750635"/>
              <a:ext cx="165050" cy="165025"/>
            </a:xfrm>
            <a:custGeom>
              <a:rect b="b" l="l" r="r" t="t"/>
              <a:pathLst>
                <a:path extrusionOk="0" h="6601" w="6602">
                  <a:moveTo>
                    <a:pt x="3311" y="1104"/>
                  </a:moveTo>
                  <a:cubicBezTo>
                    <a:pt x="4509" y="1104"/>
                    <a:pt x="5498" y="2093"/>
                    <a:pt x="5498" y="3310"/>
                  </a:cubicBezTo>
                  <a:cubicBezTo>
                    <a:pt x="5498" y="4509"/>
                    <a:pt x="4509" y="5498"/>
                    <a:pt x="3311" y="5498"/>
                  </a:cubicBezTo>
                  <a:cubicBezTo>
                    <a:pt x="2093" y="5498"/>
                    <a:pt x="1123" y="4509"/>
                    <a:pt x="1123" y="3310"/>
                  </a:cubicBezTo>
                  <a:cubicBezTo>
                    <a:pt x="1123" y="2093"/>
                    <a:pt x="2093" y="1104"/>
                    <a:pt x="3311" y="1104"/>
                  </a:cubicBezTo>
                  <a:close/>
                  <a:moveTo>
                    <a:pt x="3311" y="1"/>
                  </a:moveTo>
                  <a:cubicBezTo>
                    <a:pt x="1466" y="1"/>
                    <a:pt x="1" y="1465"/>
                    <a:pt x="1" y="3310"/>
                  </a:cubicBezTo>
                  <a:cubicBezTo>
                    <a:pt x="1" y="5136"/>
                    <a:pt x="1466" y="6601"/>
                    <a:pt x="3311" y="6601"/>
                  </a:cubicBezTo>
                  <a:cubicBezTo>
                    <a:pt x="5137" y="6601"/>
                    <a:pt x="6601" y="5136"/>
                    <a:pt x="6601" y="3310"/>
                  </a:cubicBezTo>
                  <a:cubicBezTo>
                    <a:pt x="6601" y="1465"/>
                    <a:pt x="5137" y="1"/>
                    <a:pt x="331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2322325" y="1750635"/>
              <a:ext cx="165025" cy="165025"/>
            </a:xfrm>
            <a:custGeom>
              <a:rect b="b" l="l" r="r" t="t"/>
              <a:pathLst>
                <a:path extrusionOk="0" h="6601" w="6601">
                  <a:moveTo>
                    <a:pt x="3291" y="1104"/>
                  </a:moveTo>
                  <a:cubicBezTo>
                    <a:pt x="4508" y="1104"/>
                    <a:pt x="5478" y="2093"/>
                    <a:pt x="5478" y="3310"/>
                  </a:cubicBezTo>
                  <a:cubicBezTo>
                    <a:pt x="5459" y="4509"/>
                    <a:pt x="4489" y="5498"/>
                    <a:pt x="3291" y="5498"/>
                  </a:cubicBezTo>
                  <a:cubicBezTo>
                    <a:pt x="2093" y="5498"/>
                    <a:pt x="1104" y="4509"/>
                    <a:pt x="1104" y="3310"/>
                  </a:cubicBezTo>
                  <a:cubicBezTo>
                    <a:pt x="1104" y="2093"/>
                    <a:pt x="2093" y="1104"/>
                    <a:pt x="3291" y="1104"/>
                  </a:cubicBezTo>
                  <a:close/>
                  <a:moveTo>
                    <a:pt x="3291" y="1"/>
                  </a:moveTo>
                  <a:cubicBezTo>
                    <a:pt x="1465" y="1"/>
                    <a:pt x="0" y="1465"/>
                    <a:pt x="0" y="3310"/>
                  </a:cubicBezTo>
                  <a:cubicBezTo>
                    <a:pt x="0" y="5136"/>
                    <a:pt x="1465" y="6601"/>
                    <a:pt x="3291" y="6601"/>
                  </a:cubicBezTo>
                  <a:cubicBezTo>
                    <a:pt x="5136" y="6601"/>
                    <a:pt x="6601" y="5136"/>
                    <a:pt x="6601" y="3310"/>
                  </a:cubicBezTo>
                  <a:cubicBezTo>
                    <a:pt x="6601" y="1465"/>
                    <a:pt x="5098" y="1"/>
                    <a:pt x="329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985650" y="1815310"/>
              <a:ext cx="243975" cy="37600"/>
            </a:xfrm>
            <a:custGeom>
              <a:rect b="b" l="l" r="r" t="t"/>
              <a:pathLst>
                <a:path extrusionOk="0" h="1504" w="9759">
                  <a:moveTo>
                    <a:pt x="1" y="1"/>
                  </a:moveTo>
                  <a:lnTo>
                    <a:pt x="1" y="1503"/>
                  </a:lnTo>
                  <a:lnTo>
                    <a:pt x="9758" y="1503"/>
                  </a:lnTo>
                  <a:lnTo>
                    <a:pt x="975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2208200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294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294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241475" y="1656485"/>
              <a:ext cx="32375" cy="2897375"/>
            </a:xfrm>
            <a:custGeom>
              <a:rect b="b" l="l" r="r" t="t"/>
              <a:pathLst>
                <a:path extrusionOk="0" h="115895" w="1295">
                  <a:moveTo>
                    <a:pt x="62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294" y="115894"/>
                  </a:lnTo>
                  <a:lnTo>
                    <a:pt x="1294" y="1123"/>
                  </a:lnTo>
                  <a:cubicBezTo>
                    <a:pt x="1275" y="647"/>
                    <a:pt x="1009" y="248"/>
                    <a:pt x="62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622375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313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313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655650" y="1656485"/>
              <a:ext cx="32850" cy="2897375"/>
            </a:xfrm>
            <a:custGeom>
              <a:rect b="b" l="l" r="r" t="t"/>
              <a:pathLst>
                <a:path extrusionOk="0" h="115895" w="1314">
                  <a:moveTo>
                    <a:pt x="64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313" y="115894"/>
                  </a:lnTo>
                  <a:lnTo>
                    <a:pt x="1313" y="1123"/>
                  </a:lnTo>
                  <a:cubicBezTo>
                    <a:pt x="1275" y="647"/>
                    <a:pt x="1028" y="248"/>
                    <a:pt x="64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257175" y="1805335"/>
              <a:ext cx="398500" cy="81800"/>
            </a:xfrm>
            <a:custGeom>
              <a:rect b="b" l="l" r="r" t="t"/>
              <a:pathLst>
                <a:path extrusionOk="0" h="3272" w="15940">
                  <a:moveTo>
                    <a:pt x="0" y="0"/>
                  </a:moveTo>
                  <a:lnTo>
                    <a:pt x="0" y="3272"/>
                  </a:lnTo>
                  <a:lnTo>
                    <a:pt x="15940" y="3272"/>
                  </a:lnTo>
                  <a:lnTo>
                    <a:pt x="15940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273350" y="26118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273350" y="26874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273350" y="2763485"/>
              <a:ext cx="349525" cy="75175"/>
            </a:xfrm>
            <a:custGeom>
              <a:rect b="b" l="l" r="r" t="t"/>
              <a:pathLst>
                <a:path extrusionOk="0" h="3007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2273350" y="268741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2273350" y="27634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2273350" y="261181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2273350" y="32494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2273350" y="33255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2273350" y="34011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2273350" y="3325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2273350" y="34011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273350" y="3249485"/>
              <a:ext cx="60400" cy="227325"/>
            </a:xfrm>
            <a:custGeom>
              <a:rect b="b" l="l" r="r" t="t"/>
              <a:pathLst>
                <a:path extrusionOk="0" h="9093" w="2416">
                  <a:moveTo>
                    <a:pt x="0" y="0"/>
                  </a:moveTo>
                  <a:lnTo>
                    <a:pt x="0" y="9092"/>
                  </a:lnTo>
                  <a:lnTo>
                    <a:pt x="2416" y="9092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73350" y="3476785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273350" y="35528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2273350" y="3627985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273350" y="35528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73350" y="3627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273350" y="3476785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273350" y="37045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273350" y="37796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2273350" y="38557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273350" y="37796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2273350" y="38557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273350" y="370456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73350" y="39313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4"/>
                  </a:lnTo>
                  <a:lnTo>
                    <a:pt x="13980" y="3024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273350" y="40069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273350" y="40830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273350" y="4006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273350" y="40830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273350" y="3931385"/>
              <a:ext cx="60400" cy="226825"/>
            </a:xfrm>
            <a:custGeom>
              <a:rect b="b" l="l" r="r" t="t"/>
              <a:pathLst>
                <a:path extrusionOk="0" h="9073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467350" y="27092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5" y="1"/>
                  </a:moveTo>
                  <a:cubicBezTo>
                    <a:pt x="400" y="1"/>
                    <a:pt x="1" y="400"/>
                    <a:pt x="1" y="914"/>
                  </a:cubicBezTo>
                  <a:cubicBezTo>
                    <a:pt x="1" y="1408"/>
                    <a:pt x="400" y="1808"/>
                    <a:pt x="895" y="1808"/>
                  </a:cubicBezTo>
                  <a:cubicBezTo>
                    <a:pt x="1389" y="1808"/>
                    <a:pt x="1808" y="1408"/>
                    <a:pt x="1808" y="914"/>
                  </a:cubicBezTo>
                  <a:cubicBezTo>
                    <a:pt x="1808" y="438"/>
                    <a:pt x="1427" y="20"/>
                    <a:pt x="895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476875" y="26997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4" y="0"/>
                  </a:moveTo>
                  <a:cubicBezTo>
                    <a:pt x="400" y="0"/>
                    <a:pt x="0" y="400"/>
                    <a:pt x="0" y="913"/>
                  </a:cubicBezTo>
                  <a:cubicBezTo>
                    <a:pt x="0" y="1408"/>
                    <a:pt x="400" y="1807"/>
                    <a:pt x="894" y="1807"/>
                  </a:cubicBezTo>
                  <a:cubicBezTo>
                    <a:pt x="1389" y="1807"/>
                    <a:pt x="1807" y="1408"/>
                    <a:pt x="1807" y="913"/>
                  </a:cubicBezTo>
                  <a:cubicBezTo>
                    <a:pt x="1807" y="400"/>
                    <a:pt x="1389" y="0"/>
                    <a:pt x="894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273350" y="34767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273350" y="3704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273350" y="39313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73350" y="4158660"/>
              <a:ext cx="349525" cy="395200"/>
            </a:xfrm>
            <a:custGeom>
              <a:rect b="b" l="l" r="r" t="t"/>
              <a:pathLst>
                <a:path extrusionOk="0" h="15808" w="13981">
                  <a:moveTo>
                    <a:pt x="0" y="1"/>
                  </a:moveTo>
                  <a:lnTo>
                    <a:pt x="0" y="15807"/>
                  </a:lnTo>
                  <a:lnTo>
                    <a:pt x="13980" y="15807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083600" y="4472985"/>
              <a:ext cx="603950" cy="80875"/>
            </a:xfrm>
            <a:custGeom>
              <a:rect b="b" l="l" r="r" t="t"/>
              <a:pathLst>
                <a:path extrusionOk="0" h="3235" w="24158">
                  <a:moveTo>
                    <a:pt x="3234" y="1"/>
                  </a:moveTo>
                  <a:cubicBezTo>
                    <a:pt x="1465" y="1"/>
                    <a:pt x="1" y="1446"/>
                    <a:pt x="1" y="3234"/>
                  </a:cubicBezTo>
                  <a:lnTo>
                    <a:pt x="24157" y="3234"/>
                  </a:lnTo>
                  <a:lnTo>
                    <a:pt x="24157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622850" y="4158660"/>
              <a:ext cx="25" cy="331475"/>
            </a:xfrm>
            <a:custGeom>
              <a:rect b="b" l="l" r="r" t="t"/>
              <a:pathLst>
                <a:path extrusionOk="0" fill="none" h="13259" w="1">
                  <a:moveTo>
                    <a:pt x="0" y="1"/>
                  </a:moveTo>
                  <a:lnTo>
                    <a:pt x="0" y="13258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73350" y="431273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1398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1262850" y="2380710"/>
              <a:ext cx="157425" cy="173575"/>
            </a:xfrm>
            <a:custGeom>
              <a:rect b="b" l="l" r="r" t="t"/>
              <a:pathLst>
                <a:path extrusionOk="0" h="6943" w="6297">
                  <a:moveTo>
                    <a:pt x="629" y="0"/>
                  </a:moveTo>
                  <a:cubicBezTo>
                    <a:pt x="400" y="0"/>
                    <a:pt x="191" y="38"/>
                    <a:pt x="1" y="133"/>
                  </a:cubicBezTo>
                  <a:cubicBezTo>
                    <a:pt x="48" y="124"/>
                    <a:pt x="96" y="119"/>
                    <a:pt x="151" y="119"/>
                  </a:cubicBezTo>
                  <a:cubicBezTo>
                    <a:pt x="205" y="119"/>
                    <a:pt x="267" y="124"/>
                    <a:pt x="343" y="133"/>
                  </a:cubicBezTo>
                  <a:lnTo>
                    <a:pt x="476" y="133"/>
                  </a:lnTo>
                  <a:cubicBezTo>
                    <a:pt x="533" y="133"/>
                    <a:pt x="572" y="171"/>
                    <a:pt x="629" y="171"/>
                  </a:cubicBezTo>
                  <a:cubicBezTo>
                    <a:pt x="724" y="171"/>
                    <a:pt x="819" y="209"/>
                    <a:pt x="914" y="229"/>
                  </a:cubicBezTo>
                  <a:cubicBezTo>
                    <a:pt x="1009" y="267"/>
                    <a:pt x="1066" y="305"/>
                    <a:pt x="1161" y="362"/>
                  </a:cubicBezTo>
                  <a:cubicBezTo>
                    <a:pt x="1332" y="419"/>
                    <a:pt x="1504" y="552"/>
                    <a:pt x="1675" y="647"/>
                  </a:cubicBezTo>
                  <a:cubicBezTo>
                    <a:pt x="1808" y="780"/>
                    <a:pt x="1979" y="875"/>
                    <a:pt x="2112" y="1027"/>
                  </a:cubicBezTo>
                  <a:cubicBezTo>
                    <a:pt x="2683" y="1541"/>
                    <a:pt x="3196" y="2188"/>
                    <a:pt x="3672" y="2834"/>
                  </a:cubicBezTo>
                  <a:cubicBezTo>
                    <a:pt x="3900" y="3158"/>
                    <a:pt x="4147" y="3462"/>
                    <a:pt x="4357" y="3823"/>
                  </a:cubicBezTo>
                  <a:lnTo>
                    <a:pt x="4680" y="4318"/>
                  </a:lnTo>
                  <a:cubicBezTo>
                    <a:pt x="4775" y="4489"/>
                    <a:pt x="4870" y="4679"/>
                    <a:pt x="5003" y="4851"/>
                  </a:cubicBezTo>
                  <a:cubicBezTo>
                    <a:pt x="5441" y="5535"/>
                    <a:pt x="5821" y="6258"/>
                    <a:pt x="6297" y="6943"/>
                  </a:cubicBezTo>
                  <a:cubicBezTo>
                    <a:pt x="6069" y="6163"/>
                    <a:pt x="5783" y="5364"/>
                    <a:pt x="5403" y="4641"/>
                  </a:cubicBezTo>
                  <a:cubicBezTo>
                    <a:pt x="5232" y="4261"/>
                    <a:pt x="5022" y="3900"/>
                    <a:pt x="4813" y="3538"/>
                  </a:cubicBezTo>
                  <a:cubicBezTo>
                    <a:pt x="4585" y="3177"/>
                    <a:pt x="4357" y="2834"/>
                    <a:pt x="4109" y="2492"/>
                  </a:cubicBezTo>
                  <a:cubicBezTo>
                    <a:pt x="3995" y="2321"/>
                    <a:pt x="3881" y="2169"/>
                    <a:pt x="3729" y="1997"/>
                  </a:cubicBezTo>
                  <a:cubicBezTo>
                    <a:pt x="3596" y="1826"/>
                    <a:pt x="3482" y="1655"/>
                    <a:pt x="3330" y="1522"/>
                  </a:cubicBezTo>
                  <a:lnTo>
                    <a:pt x="2873" y="1065"/>
                  </a:lnTo>
                  <a:cubicBezTo>
                    <a:pt x="2721" y="932"/>
                    <a:pt x="2550" y="799"/>
                    <a:pt x="2379" y="666"/>
                  </a:cubicBezTo>
                  <a:cubicBezTo>
                    <a:pt x="2188" y="552"/>
                    <a:pt x="2017" y="457"/>
                    <a:pt x="1827" y="324"/>
                  </a:cubicBezTo>
                  <a:cubicBezTo>
                    <a:pt x="1637" y="267"/>
                    <a:pt x="1446" y="133"/>
                    <a:pt x="1237" y="95"/>
                  </a:cubicBezTo>
                  <a:cubicBezTo>
                    <a:pt x="1142" y="76"/>
                    <a:pt x="1047" y="19"/>
                    <a:pt x="933" y="19"/>
                  </a:cubicBezTo>
                  <a:cubicBezTo>
                    <a:pt x="838" y="0"/>
                    <a:pt x="743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4"/>
          <p:cNvGrpSpPr/>
          <p:nvPr/>
        </p:nvGrpSpPr>
        <p:grpSpPr>
          <a:xfrm>
            <a:off x="578084" y="4196611"/>
            <a:ext cx="773985" cy="538772"/>
            <a:chOff x="578100" y="3998000"/>
            <a:chExt cx="668150" cy="465100"/>
          </a:xfrm>
        </p:grpSpPr>
        <p:sp>
          <p:nvSpPr>
            <p:cNvPr id="685" name="Google Shape;685;p4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4"/>
          <p:cNvGrpSpPr/>
          <p:nvPr/>
        </p:nvGrpSpPr>
        <p:grpSpPr>
          <a:xfrm>
            <a:off x="3465027" y="4273948"/>
            <a:ext cx="836220" cy="366894"/>
            <a:chOff x="3814500" y="4062200"/>
            <a:chExt cx="721875" cy="316725"/>
          </a:xfrm>
        </p:grpSpPr>
        <p:sp>
          <p:nvSpPr>
            <p:cNvPr id="698" name="Google Shape;698;p4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4"/>
          <p:cNvGrpSpPr/>
          <p:nvPr/>
        </p:nvGrpSpPr>
        <p:grpSpPr>
          <a:xfrm>
            <a:off x="6586559" y="4387325"/>
            <a:ext cx="2556425" cy="216400"/>
            <a:chOff x="6586559" y="4387325"/>
            <a:chExt cx="2556425" cy="216400"/>
          </a:xfrm>
        </p:grpSpPr>
        <p:sp>
          <p:nvSpPr>
            <p:cNvPr id="710" name="Google Shape;710;p4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4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713" name="Google Shape;713;p4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5"/>
          <p:cNvGrpSpPr/>
          <p:nvPr/>
        </p:nvGrpSpPr>
        <p:grpSpPr>
          <a:xfrm>
            <a:off x="1144000" y="1773138"/>
            <a:ext cx="1889550" cy="2663150"/>
            <a:chOff x="3316775" y="-358550"/>
            <a:chExt cx="1889550" cy="2663150"/>
          </a:xfrm>
        </p:grpSpPr>
        <p:sp>
          <p:nvSpPr>
            <p:cNvPr id="726" name="Google Shape;726;p5"/>
            <p:cNvSpPr/>
            <p:nvPr/>
          </p:nvSpPr>
          <p:spPr>
            <a:xfrm>
              <a:off x="3316775" y="91005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3316775" y="1004125"/>
              <a:ext cx="181000" cy="91100"/>
            </a:xfrm>
            <a:custGeom>
              <a:rect b="b" l="l" r="r" t="t"/>
              <a:pathLst>
                <a:path extrusionOk="0" fill="none" h="3644" w="7240">
                  <a:moveTo>
                    <a:pt x="0" y="3644"/>
                  </a:moveTo>
                  <a:lnTo>
                    <a:pt x="3632" y="0"/>
                  </a:lnTo>
                  <a:lnTo>
                    <a:pt x="7239" y="3644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3316775" y="1098475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3316775" y="1192525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3316775" y="128660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3316775" y="1380950"/>
              <a:ext cx="181000" cy="90800"/>
            </a:xfrm>
            <a:custGeom>
              <a:rect b="b" l="l" r="r" t="t"/>
              <a:pathLst>
                <a:path extrusionOk="0" fill="none" h="3632" w="7240">
                  <a:moveTo>
                    <a:pt x="0" y="3632"/>
                  </a:moveTo>
                  <a:lnTo>
                    <a:pt x="3632" y="0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3316775" y="1475000"/>
              <a:ext cx="181000" cy="90825"/>
            </a:xfrm>
            <a:custGeom>
              <a:rect b="b" l="l" r="r" t="t"/>
              <a:pathLst>
                <a:path extrusionOk="0" fill="none" h="3633" w="7240">
                  <a:moveTo>
                    <a:pt x="0" y="3632"/>
                  </a:moveTo>
                  <a:lnTo>
                    <a:pt x="3632" y="1"/>
                  </a:lnTo>
                  <a:lnTo>
                    <a:pt x="7239" y="3632"/>
                  </a:lnTo>
                </a:path>
              </a:pathLst>
            </a:custGeom>
            <a:noFill/>
            <a:ln cap="flat" cmpd="sng" w="15175">
              <a:solidFill>
                <a:srgbClr val="5687A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3580800" y="2225100"/>
              <a:ext cx="1510025" cy="79500"/>
            </a:xfrm>
            <a:custGeom>
              <a:rect b="b" l="l" r="r" t="t"/>
              <a:pathLst>
                <a:path extrusionOk="0" h="3180" w="60401">
                  <a:moveTo>
                    <a:pt x="30194" y="1"/>
                  </a:moveTo>
                  <a:cubicBezTo>
                    <a:pt x="13514" y="1"/>
                    <a:pt x="0" y="715"/>
                    <a:pt x="0" y="1584"/>
                  </a:cubicBezTo>
                  <a:cubicBezTo>
                    <a:pt x="0" y="2465"/>
                    <a:pt x="13526" y="3180"/>
                    <a:pt x="30194" y="3180"/>
                  </a:cubicBezTo>
                  <a:cubicBezTo>
                    <a:pt x="46887" y="3180"/>
                    <a:pt x="60401" y="2465"/>
                    <a:pt x="60401" y="1584"/>
                  </a:cubicBezTo>
                  <a:cubicBezTo>
                    <a:pt x="60401" y="715"/>
                    <a:pt x="46887" y="12"/>
                    <a:pt x="30194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84450" y="1503575"/>
              <a:ext cx="99450" cy="745650"/>
            </a:xfrm>
            <a:custGeom>
              <a:rect b="b" l="l" r="r" t="t"/>
              <a:pathLst>
                <a:path extrusionOk="0" h="29826" w="3978">
                  <a:moveTo>
                    <a:pt x="1" y="1"/>
                  </a:moveTo>
                  <a:lnTo>
                    <a:pt x="1" y="29826"/>
                  </a:lnTo>
                  <a:lnTo>
                    <a:pt x="3977" y="29826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284450" y="1503575"/>
              <a:ext cx="99450" cy="156600"/>
            </a:xfrm>
            <a:custGeom>
              <a:rect b="b" l="l" r="r" t="t"/>
              <a:pathLst>
                <a:path extrusionOk="0" h="6264" w="3978">
                  <a:moveTo>
                    <a:pt x="1" y="1"/>
                  </a:moveTo>
                  <a:lnTo>
                    <a:pt x="1" y="6264"/>
                  </a:lnTo>
                  <a:lnTo>
                    <a:pt x="3977" y="6264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3968050" y="14288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3968050" y="1302375"/>
              <a:ext cx="745650" cy="127425"/>
            </a:xfrm>
            <a:custGeom>
              <a:rect b="b" l="l" r="r" t="t"/>
              <a:pathLst>
                <a:path extrusionOk="0" h="5097" w="29826">
                  <a:moveTo>
                    <a:pt x="0" y="0"/>
                  </a:moveTo>
                  <a:lnTo>
                    <a:pt x="0" y="5096"/>
                  </a:lnTo>
                  <a:lnTo>
                    <a:pt x="29825" y="5096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3603125" y="420425"/>
              <a:ext cx="499475" cy="279225"/>
            </a:xfrm>
            <a:custGeom>
              <a:rect b="b" l="l" r="r" t="t"/>
              <a:pathLst>
                <a:path extrusionOk="0" h="11169" w="19979">
                  <a:moveTo>
                    <a:pt x="0" y="0"/>
                  </a:moveTo>
                  <a:lnTo>
                    <a:pt x="0" y="7906"/>
                  </a:lnTo>
                  <a:cubicBezTo>
                    <a:pt x="0" y="9704"/>
                    <a:pt x="1465" y="11168"/>
                    <a:pt x="3251" y="11168"/>
                  </a:cubicBezTo>
                  <a:lnTo>
                    <a:pt x="19979" y="11168"/>
                  </a:lnTo>
                  <a:lnTo>
                    <a:pt x="19979" y="9108"/>
                  </a:lnTo>
                  <a:lnTo>
                    <a:pt x="3167" y="9108"/>
                  </a:lnTo>
                  <a:cubicBezTo>
                    <a:pt x="2560" y="9108"/>
                    <a:pt x="2060" y="8620"/>
                    <a:pt x="2060" y="7989"/>
                  </a:cubicBezTo>
                  <a:lnTo>
                    <a:pt x="206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3603125" y="390650"/>
              <a:ext cx="51500" cy="103600"/>
            </a:xfrm>
            <a:custGeom>
              <a:rect b="b" l="l" r="r" t="t"/>
              <a:pathLst>
                <a:path extrusionOk="0" h="4144" w="2060">
                  <a:moveTo>
                    <a:pt x="0" y="1"/>
                  </a:moveTo>
                  <a:lnTo>
                    <a:pt x="0" y="4144"/>
                  </a:lnTo>
                  <a:lnTo>
                    <a:pt x="2060" y="4144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569000" y="420425"/>
              <a:ext cx="499800" cy="279225"/>
            </a:xfrm>
            <a:custGeom>
              <a:rect b="b" l="l" r="r" t="t"/>
              <a:pathLst>
                <a:path extrusionOk="0" h="11169" w="19992">
                  <a:moveTo>
                    <a:pt x="17932" y="0"/>
                  </a:moveTo>
                  <a:lnTo>
                    <a:pt x="17932" y="7989"/>
                  </a:lnTo>
                  <a:cubicBezTo>
                    <a:pt x="17932" y="8620"/>
                    <a:pt x="17432" y="9108"/>
                    <a:pt x="16824" y="9108"/>
                  </a:cubicBezTo>
                  <a:lnTo>
                    <a:pt x="1" y="9108"/>
                  </a:lnTo>
                  <a:lnTo>
                    <a:pt x="1" y="11168"/>
                  </a:lnTo>
                  <a:lnTo>
                    <a:pt x="16729" y="11168"/>
                  </a:lnTo>
                  <a:cubicBezTo>
                    <a:pt x="18527" y="11168"/>
                    <a:pt x="19992" y="9704"/>
                    <a:pt x="19992" y="7906"/>
                  </a:cubicBezTo>
                  <a:lnTo>
                    <a:pt x="19992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5016975" y="390350"/>
              <a:ext cx="51525" cy="103600"/>
            </a:xfrm>
            <a:custGeom>
              <a:rect b="b" l="l" r="r" t="t"/>
              <a:pathLst>
                <a:path extrusionOk="0" h="4144" w="2061">
                  <a:moveTo>
                    <a:pt x="1" y="1"/>
                  </a:moveTo>
                  <a:lnTo>
                    <a:pt x="1" y="4144"/>
                  </a:lnTo>
                  <a:lnTo>
                    <a:pt x="2061" y="4144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043650" y="95989"/>
              <a:ext cx="584325" cy="1206350"/>
            </a:xfrm>
            <a:custGeom>
              <a:rect b="b" l="l" r="r" t="t"/>
              <a:pathLst>
                <a:path extrusionOk="0" h="43351" w="23373">
                  <a:moveTo>
                    <a:pt x="4275" y="0"/>
                  </a:moveTo>
                  <a:cubicBezTo>
                    <a:pt x="1905" y="0"/>
                    <a:pt x="0" y="1917"/>
                    <a:pt x="0" y="4275"/>
                  </a:cubicBezTo>
                  <a:lnTo>
                    <a:pt x="0" y="43351"/>
                  </a:lnTo>
                  <a:lnTo>
                    <a:pt x="23372" y="43351"/>
                  </a:lnTo>
                  <a:lnTo>
                    <a:pt x="23372" y="4275"/>
                  </a:lnTo>
                  <a:cubicBezTo>
                    <a:pt x="23372" y="1905"/>
                    <a:pt x="21444" y="0"/>
                    <a:pt x="19098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52407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0" y="2263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147825" y="1373200"/>
              <a:ext cx="25" cy="56600"/>
            </a:xfrm>
            <a:custGeom>
              <a:rect b="b" l="l" r="r" t="t"/>
              <a:pathLst>
                <a:path extrusionOk="0" fill="none" h="2264" w="1">
                  <a:moveTo>
                    <a:pt x="1" y="2263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662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3481075" y="-3189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1" y="0"/>
                  </a:moveTo>
                  <a:lnTo>
                    <a:pt x="1" y="12109"/>
                  </a:lnTo>
                  <a:lnTo>
                    <a:pt x="1918" y="12109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481075" y="-3189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1" y="0"/>
                  </a:moveTo>
                  <a:lnTo>
                    <a:pt x="1" y="2667"/>
                  </a:lnTo>
                  <a:lnTo>
                    <a:pt x="1918" y="2667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3465600" y="-358550"/>
              <a:ext cx="439650" cy="78900"/>
            </a:xfrm>
            <a:custGeom>
              <a:rect b="b" l="l" r="r" t="t"/>
              <a:pathLst>
                <a:path extrusionOk="0" h="3156" w="17586">
                  <a:moveTo>
                    <a:pt x="1572" y="1"/>
                  </a:moveTo>
                  <a:cubicBezTo>
                    <a:pt x="715" y="1"/>
                    <a:pt x="0" y="691"/>
                    <a:pt x="0" y="1572"/>
                  </a:cubicBezTo>
                  <a:cubicBezTo>
                    <a:pt x="0" y="2453"/>
                    <a:pt x="691" y="3156"/>
                    <a:pt x="1572" y="3156"/>
                  </a:cubicBezTo>
                  <a:lnTo>
                    <a:pt x="16014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715"/>
                    <a:pt x="16884" y="1"/>
                    <a:pt x="1601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3498925" y="122750"/>
              <a:ext cx="156300" cy="183100"/>
            </a:xfrm>
            <a:custGeom>
              <a:rect b="b" l="l" r="r" t="t"/>
              <a:pathLst>
                <a:path extrusionOk="0" fill="none" h="7324" w="6252">
                  <a:moveTo>
                    <a:pt x="6252" y="4287"/>
                  </a:moveTo>
                  <a:cubicBezTo>
                    <a:pt x="6252" y="5478"/>
                    <a:pt x="5764" y="6549"/>
                    <a:pt x="4990" y="7323"/>
                  </a:cubicBezTo>
                  <a:lnTo>
                    <a:pt x="3751" y="6954"/>
                  </a:lnTo>
                  <a:cubicBezTo>
                    <a:pt x="1442" y="6252"/>
                    <a:pt x="1" y="3978"/>
                    <a:pt x="370" y="1596"/>
                  </a:cubicBezTo>
                  <a:lnTo>
                    <a:pt x="584" y="251"/>
                  </a:lnTo>
                  <a:cubicBezTo>
                    <a:pt x="1013" y="108"/>
                    <a:pt x="1489" y="13"/>
                    <a:pt x="1977" y="13"/>
                  </a:cubicBezTo>
                  <a:cubicBezTo>
                    <a:pt x="4347" y="1"/>
                    <a:pt x="6252" y="1918"/>
                    <a:pt x="6252" y="428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3481375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58" y="0"/>
                  </a:moveTo>
                  <a:cubicBezTo>
                    <a:pt x="1060" y="0"/>
                    <a:pt x="1" y="1060"/>
                    <a:pt x="1" y="2358"/>
                  </a:cubicBezTo>
                  <a:lnTo>
                    <a:pt x="1" y="20801"/>
                  </a:lnTo>
                  <a:cubicBezTo>
                    <a:pt x="1" y="22098"/>
                    <a:pt x="1048" y="23146"/>
                    <a:pt x="2358" y="23146"/>
                  </a:cubicBezTo>
                  <a:lnTo>
                    <a:pt x="9502" y="23146"/>
                  </a:lnTo>
                  <a:cubicBezTo>
                    <a:pt x="10799" y="23146"/>
                    <a:pt x="11847" y="22086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99" y="0"/>
                    <a:pt x="950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35242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1000" y="0"/>
                  </a:moveTo>
                  <a:cubicBezTo>
                    <a:pt x="452" y="0"/>
                    <a:pt x="0" y="453"/>
                    <a:pt x="0" y="1000"/>
                  </a:cubicBezTo>
                  <a:cubicBezTo>
                    <a:pt x="0" y="1548"/>
                    <a:pt x="452" y="2000"/>
                    <a:pt x="1000" y="2000"/>
                  </a:cubicBezTo>
                  <a:lnTo>
                    <a:pt x="7120" y="2000"/>
                  </a:lnTo>
                  <a:cubicBezTo>
                    <a:pt x="7668" y="2000"/>
                    <a:pt x="8108" y="1548"/>
                    <a:pt x="8108" y="1000"/>
                  </a:cubicBezTo>
                  <a:cubicBezTo>
                    <a:pt x="8108" y="453"/>
                    <a:pt x="7668" y="0"/>
                    <a:pt x="7120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35242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1000" y="0"/>
                  </a:moveTo>
                  <a:cubicBezTo>
                    <a:pt x="452" y="0"/>
                    <a:pt x="0" y="441"/>
                    <a:pt x="0" y="1000"/>
                  </a:cubicBezTo>
                  <a:cubicBezTo>
                    <a:pt x="0" y="1536"/>
                    <a:pt x="452" y="1989"/>
                    <a:pt x="1000" y="1989"/>
                  </a:cubicBezTo>
                  <a:lnTo>
                    <a:pt x="7120" y="1989"/>
                  </a:lnTo>
                  <a:cubicBezTo>
                    <a:pt x="7668" y="1989"/>
                    <a:pt x="8108" y="1548"/>
                    <a:pt x="8108" y="1000"/>
                  </a:cubicBezTo>
                  <a:cubicBezTo>
                    <a:pt x="8108" y="441"/>
                    <a:pt x="7668" y="0"/>
                    <a:pt x="7120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3603125" y="-5525"/>
              <a:ext cx="45250" cy="327150"/>
            </a:xfrm>
            <a:custGeom>
              <a:rect b="b" l="l" r="r" t="t"/>
              <a:pathLst>
                <a:path extrusionOk="0" h="13086" w="1810">
                  <a:moveTo>
                    <a:pt x="0" y="0"/>
                  </a:moveTo>
                  <a:lnTo>
                    <a:pt x="0" y="13085"/>
                  </a:lnTo>
                  <a:lnTo>
                    <a:pt x="1810" y="13085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142300" y="-319250"/>
              <a:ext cx="47950" cy="302725"/>
            </a:xfrm>
            <a:custGeom>
              <a:rect b="b" l="l" r="r" t="t"/>
              <a:pathLst>
                <a:path extrusionOk="0" h="12109" w="1918">
                  <a:moveTo>
                    <a:pt x="0" y="0"/>
                  </a:moveTo>
                  <a:lnTo>
                    <a:pt x="0" y="12109"/>
                  </a:lnTo>
                  <a:lnTo>
                    <a:pt x="1917" y="12109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5142300" y="-319250"/>
              <a:ext cx="47950" cy="66700"/>
            </a:xfrm>
            <a:custGeom>
              <a:rect b="b" l="l" r="r" t="t"/>
              <a:pathLst>
                <a:path extrusionOk="0" h="2668" w="1918">
                  <a:moveTo>
                    <a:pt x="0" y="0"/>
                  </a:moveTo>
                  <a:lnTo>
                    <a:pt x="0" y="2667"/>
                  </a:lnTo>
                  <a:lnTo>
                    <a:pt x="1917" y="2667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766650" y="-358550"/>
              <a:ext cx="439675" cy="78900"/>
            </a:xfrm>
            <a:custGeom>
              <a:rect b="b" l="l" r="r" t="t"/>
              <a:pathLst>
                <a:path extrusionOk="0" h="3156" w="17587">
                  <a:moveTo>
                    <a:pt x="1572" y="1"/>
                  </a:moveTo>
                  <a:cubicBezTo>
                    <a:pt x="703" y="1"/>
                    <a:pt x="1" y="715"/>
                    <a:pt x="1" y="1572"/>
                  </a:cubicBezTo>
                  <a:cubicBezTo>
                    <a:pt x="1" y="2453"/>
                    <a:pt x="715" y="3156"/>
                    <a:pt x="1572" y="3156"/>
                  </a:cubicBezTo>
                  <a:lnTo>
                    <a:pt x="16015" y="3156"/>
                  </a:lnTo>
                  <a:cubicBezTo>
                    <a:pt x="16872" y="3156"/>
                    <a:pt x="17586" y="2453"/>
                    <a:pt x="17586" y="1572"/>
                  </a:cubicBezTo>
                  <a:cubicBezTo>
                    <a:pt x="17586" y="691"/>
                    <a:pt x="16872" y="1"/>
                    <a:pt x="1601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410075" y="114725"/>
              <a:ext cx="1200" cy="925"/>
            </a:xfrm>
            <a:custGeom>
              <a:rect b="b" l="l" r="r" t="t"/>
              <a:pathLst>
                <a:path extrusionOk="0" h="37" w="48">
                  <a:moveTo>
                    <a:pt x="0" y="0"/>
                  </a:moveTo>
                  <a:cubicBezTo>
                    <a:pt x="0" y="12"/>
                    <a:pt x="12" y="24"/>
                    <a:pt x="36" y="36"/>
                  </a:cubicBezTo>
                  <a:lnTo>
                    <a:pt x="48" y="24"/>
                  </a:lnTo>
                  <a:cubicBezTo>
                    <a:pt x="36" y="12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FFF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5016400" y="122750"/>
              <a:ext cx="156275" cy="183100"/>
            </a:xfrm>
            <a:custGeom>
              <a:rect b="b" l="l" r="r" t="t"/>
              <a:pathLst>
                <a:path extrusionOk="0" fill="none" h="7324" w="6251">
                  <a:moveTo>
                    <a:pt x="0" y="4287"/>
                  </a:moveTo>
                  <a:cubicBezTo>
                    <a:pt x="0" y="5478"/>
                    <a:pt x="488" y="6549"/>
                    <a:pt x="1262" y="7323"/>
                  </a:cubicBezTo>
                  <a:lnTo>
                    <a:pt x="2500" y="6954"/>
                  </a:lnTo>
                  <a:cubicBezTo>
                    <a:pt x="4798" y="6252"/>
                    <a:pt x="6251" y="3978"/>
                    <a:pt x="5870" y="1596"/>
                  </a:cubicBezTo>
                  <a:lnTo>
                    <a:pt x="5667" y="251"/>
                  </a:lnTo>
                  <a:cubicBezTo>
                    <a:pt x="5239" y="108"/>
                    <a:pt x="4763" y="13"/>
                    <a:pt x="4262" y="13"/>
                  </a:cubicBezTo>
                  <a:cubicBezTo>
                    <a:pt x="1917" y="1"/>
                    <a:pt x="0" y="1918"/>
                    <a:pt x="0" y="428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894350" y="-132625"/>
              <a:ext cx="296200" cy="578675"/>
            </a:xfrm>
            <a:custGeom>
              <a:rect b="b" l="l" r="r" t="t"/>
              <a:pathLst>
                <a:path extrusionOk="0" h="23147" w="11848">
                  <a:moveTo>
                    <a:pt x="2346" y="0"/>
                  </a:moveTo>
                  <a:cubicBezTo>
                    <a:pt x="1048" y="0"/>
                    <a:pt x="0" y="1060"/>
                    <a:pt x="0" y="2358"/>
                  </a:cubicBezTo>
                  <a:lnTo>
                    <a:pt x="0" y="20801"/>
                  </a:lnTo>
                  <a:cubicBezTo>
                    <a:pt x="0" y="22086"/>
                    <a:pt x="1048" y="23146"/>
                    <a:pt x="2346" y="23146"/>
                  </a:cubicBezTo>
                  <a:lnTo>
                    <a:pt x="9490" y="23146"/>
                  </a:lnTo>
                  <a:cubicBezTo>
                    <a:pt x="10788" y="23146"/>
                    <a:pt x="11847" y="22098"/>
                    <a:pt x="11847" y="20801"/>
                  </a:cubicBezTo>
                  <a:lnTo>
                    <a:pt x="11847" y="2358"/>
                  </a:lnTo>
                  <a:cubicBezTo>
                    <a:pt x="11847" y="1060"/>
                    <a:pt x="10788" y="0"/>
                    <a:pt x="9490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4944950" y="-55525"/>
              <a:ext cx="202725" cy="50025"/>
            </a:xfrm>
            <a:custGeom>
              <a:rect b="b" l="l" r="r" t="t"/>
              <a:pathLst>
                <a:path extrusionOk="0" h="2001" w="8109">
                  <a:moveTo>
                    <a:pt x="989" y="0"/>
                  </a:moveTo>
                  <a:cubicBezTo>
                    <a:pt x="441" y="0"/>
                    <a:pt x="1" y="453"/>
                    <a:pt x="1" y="1000"/>
                  </a:cubicBezTo>
                  <a:cubicBezTo>
                    <a:pt x="1" y="1548"/>
                    <a:pt x="441" y="2000"/>
                    <a:pt x="989" y="2000"/>
                  </a:cubicBezTo>
                  <a:lnTo>
                    <a:pt x="7109" y="2000"/>
                  </a:lnTo>
                  <a:cubicBezTo>
                    <a:pt x="7656" y="2000"/>
                    <a:pt x="8109" y="1548"/>
                    <a:pt x="8109" y="1000"/>
                  </a:cubicBezTo>
                  <a:cubicBezTo>
                    <a:pt x="8109" y="453"/>
                    <a:pt x="7656" y="0"/>
                    <a:pt x="7109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944950" y="321900"/>
              <a:ext cx="202725" cy="49725"/>
            </a:xfrm>
            <a:custGeom>
              <a:rect b="b" l="l" r="r" t="t"/>
              <a:pathLst>
                <a:path extrusionOk="0" h="1989" w="8109">
                  <a:moveTo>
                    <a:pt x="989" y="0"/>
                  </a:moveTo>
                  <a:cubicBezTo>
                    <a:pt x="441" y="0"/>
                    <a:pt x="1" y="441"/>
                    <a:pt x="1" y="1000"/>
                  </a:cubicBezTo>
                  <a:cubicBezTo>
                    <a:pt x="1" y="1548"/>
                    <a:pt x="441" y="1989"/>
                    <a:pt x="989" y="1989"/>
                  </a:cubicBezTo>
                  <a:lnTo>
                    <a:pt x="7109" y="1989"/>
                  </a:lnTo>
                  <a:cubicBezTo>
                    <a:pt x="7656" y="1989"/>
                    <a:pt x="8109" y="1536"/>
                    <a:pt x="8109" y="1000"/>
                  </a:cubicBezTo>
                  <a:cubicBezTo>
                    <a:pt x="8109" y="441"/>
                    <a:pt x="7656" y="0"/>
                    <a:pt x="7109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5023225" y="-5525"/>
              <a:ext cx="45575" cy="327150"/>
            </a:xfrm>
            <a:custGeom>
              <a:rect b="b" l="l" r="r" t="t"/>
              <a:pathLst>
                <a:path extrusionOk="0" h="13086" w="1823">
                  <a:moveTo>
                    <a:pt x="1" y="0"/>
                  </a:moveTo>
                  <a:lnTo>
                    <a:pt x="1" y="13085"/>
                  </a:lnTo>
                  <a:lnTo>
                    <a:pt x="1823" y="1308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223725" y="2194750"/>
              <a:ext cx="220000" cy="59250"/>
            </a:xfrm>
            <a:custGeom>
              <a:rect b="b" l="l" r="r" t="t"/>
              <a:pathLst>
                <a:path extrusionOk="0" h="2370" w="8800">
                  <a:moveTo>
                    <a:pt x="1" y="0"/>
                  </a:moveTo>
                  <a:lnTo>
                    <a:pt x="1" y="2369"/>
                  </a:lnTo>
                  <a:lnTo>
                    <a:pt x="8799" y="2369"/>
                  </a:lnTo>
                  <a:lnTo>
                    <a:pt x="8799" y="0"/>
                  </a:lnTo>
                  <a:close/>
                </a:path>
              </a:pathLst>
            </a:custGeom>
            <a:solidFill>
              <a:srgbClr val="6C9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4301725" y="2065250"/>
              <a:ext cx="64000" cy="102425"/>
            </a:xfrm>
            <a:custGeom>
              <a:rect b="b" l="l" r="r" t="t"/>
              <a:pathLst>
                <a:path extrusionOk="0" h="4097" w="2560">
                  <a:moveTo>
                    <a:pt x="0" y="1"/>
                  </a:moveTo>
                  <a:lnTo>
                    <a:pt x="0" y="4097"/>
                  </a:lnTo>
                  <a:lnTo>
                    <a:pt x="2560" y="4097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p5"/>
          <p:cNvSpPr txBox="1"/>
          <p:nvPr>
            <p:ph idx="1" type="subTitle"/>
          </p:nvPr>
        </p:nvSpPr>
        <p:spPr>
          <a:xfrm>
            <a:off x="3657600" y="1962150"/>
            <a:ext cx="5177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2400"/>
              <a:t>FIT GYM is a website and application, it aims make it easier for both trainers and trainees to reach each other.</a:t>
            </a:r>
            <a:endParaRPr b="1" sz="2400"/>
          </a:p>
        </p:txBody>
      </p:sp>
      <p:grpSp>
        <p:nvGrpSpPr>
          <p:cNvPr id="765" name="Google Shape;765;p5"/>
          <p:cNvGrpSpPr/>
          <p:nvPr/>
        </p:nvGrpSpPr>
        <p:grpSpPr>
          <a:xfrm>
            <a:off x="6699278" y="553626"/>
            <a:ext cx="1118640" cy="309161"/>
            <a:chOff x="442475" y="1464800"/>
            <a:chExt cx="1003175" cy="277250"/>
          </a:xfrm>
        </p:grpSpPr>
        <p:sp>
          <p:nvSpPr>
            <p:cNvPr id="766" name="Google Shape;766;p5"/>
            <p:cNvSpPr/>
            <p:nvPr/>
          </p:nvSpPr>
          <p:spPr>
            <a:xfrm>
              <a:off x="130647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1162925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1018275" y="1464800"/>
              <a:ext cx="138650" cy="277250"/>
            </a:xfrm>
            <a:custGeom>
              <a:rect b="b" l="l" r="r" t="t"/>
              <a:pathLst>
                <a:path extrusionOk="0" fill="none" h="11090" w="5546">
                  <a:moveTo>
                    <a:pt x="1" y="0"/>
                  </a:moveTo>
                  <a:lnTo>
                    <a:pt x="5545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874200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7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30650" y="1464800"/>
              <a:ext cx="138100" cy="277250"/>
            </a:xfrm>
            <a:custGeom>
              <a:rect b="b" l="l" r="r" t="t"/>
              <a:pathLst>
                <a:path extrusionOk="0" fill="none" h="11090" w="5524">
                  <a:moveTo>
                    <a:pt x="1" y="0"/>
                  </a:moveTo>
                  <a:lnTo>
                    <a:pt x="5523" y="5566"/>
                  </a:lnTo>
                  <a:lnTo>
                    <a:pt x="1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586025" y="1464800"/>
              <a:ext cx="139175" cy="277250"/>
            </a:xfrm>
            <a:custGeom>
              <a:rect b="b" l="l" r="r" t="t"/>
              <a:pathLst>
                <a:path extrusionOk="0" fill="none" h="11090" w="5567">
                  <a:moveTo>
                    <a:pt x="0" y="0"/>
                  </a:moveTo>
                  <a:lnTo>
                    <a:pt x="5566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42475" y="1464800"/>
              <a:ext cx="138625" cy="277250"/>
            </a:xfrm>
            <a:custGeom>
              <a:rect b="b" l="l" r="r" t="t"/>
              <a:pathLst>
                <a:path extrusionOk="0" fill="none" h="11090" w="5545">
                  <a:moveTo>
                    <a:pt x="0" y="0"/>
                  </a:moveTo>
                  <a:lnTo>
                    <a:pt x="5545" y="5566"/>
                  </a:lnTo>
                  <a:lnTo>
                    <a:pt x="0" y="11089"/>
                  </a:lnTo>
                </a:path>
              </a:pathLst>
            </a:custGeom>
            <a:noFill/>
            <a:ln cap="flat" cmpd="sng" w="20825">
              <a:solidFill>
                <a:schemeClr val="accent1"/>
              </a:solidFill>
              <a:prstDash val="solid"/>
              <a:miter lim="219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5"/>
          <p:cNvGrpSpPr/>
          <p:nvPr/>
        </p:nvGrpSpPr>
        <p:grpSpPr>
          <a:xfrm flipH="1" rot="-5400000">
            <a:off x="8293244" y="4069944"/>
            <a:ext cx="81291" cy="986668"/>
            <a:chOff x="452325" y="2475625"/>
            <a:chExt cx="72900" cy="884825"/>
          </a:xfrm>
        </p:grpSpPr>
        <p:sp>
          <p:nvSpPr>
            <p:cNvPr id="774" name="Google Shape;774;p5"/>
            <p:cNvSpPr/>
            <p:nvPr/>
          </p:nvSpPr>
          <p:spPr>
            <a:xfrm>
              <a:off x="452325" y="24756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452325" y="25912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452325" y="27073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80"/>
                    <a:pt x="1" y="1469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69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52325" y="28235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52325" y="2939125"/>
              <a:ext cx="72900" cy="72900"/>
            </a:xfrm>
            <a:custGeom>
              <a:rect b="b" l="l" r="r" t="t"/>
              <a:pathLst>
                <a:path extrusionOk="0" h="2916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52325" y="30558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52325" y="3171425"/>
              <a:ext cx="72900" cy="72350"/>
            </a:xfrm>
            <a:custGeom>
              <a:rect b="b" l="l" r="r" t="t"/>
              <a:pathLst>
                <a:path extrusionOk="0" h="2894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36"/>
                    <a:pt x="658" y="2893"/>
                    <a:pt x="1469" y="2893"/>
                  </a:cubicBezTo>
                  <a:cubicBezTo>
                    <a:pt x="2258" y="2893"/>
                    <a:pt x="2915" y="2236"/>
                    <a:pt x="2915" y="1447"/>
                  </a:cubicBezTo>
                  <a:cubicBezTo>
                    <a:pt x="2915" y="658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52325" y="3287575"/>
              <a:ext cx="72900" cy="72875"/>
            </a:xfrm>
            <a:custGeom>
              <a:rect b="b" l="l" r="r" t="t"/>
              <a:pathLst>
                <a:path extrusionOk="0" h="2915" w="2916">
                  <a:moveTo>
                    <a:pt x="1469" y="0"/>
                  </a:moveTo>
                  <a:cubicBezTo>
                    <a:pt x="658" y="0"/>
                    <a:pt x="1" y="658"/>
                    <a:pt x="1" y="1447"/>
                  </a:cubicBezTo>
                  <a:cubicBezTo>
                    <a:pt x="1" y="2258"/>
                    <a:pt x="658" y="2915"/>
                    <a:pt x="1469" y="2915"/>
                  </a:cubicBezTo>
                  <a:cubicBezTo>
                    <a:pt x="2258" y="2915"/>
                    <a:pt x="2915" y="2258"/>
                    <a:pt x="2915" y="1447"/>
                  </a:cubicBezTo>
                  <a:cubicBezTo>
                    <a:pt x="2915" y="636"/>
                    <a:pt x="2258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5"/>
          <p:cNvGrpSpPr/>
          <p:nvPr/>
        </p:nvGrpSpPr>
        <p:grpSpPr>
          <a:xfrm>
            <a:off x="401750" y="4136931"/>
            <a:ext cx="981700" cy="431025"/>
            <a:chOff x="3251875" y="4008950"/>
            <a:chExt cx="981700" cy="431025"/>
          </a:xfrm>
        </p:grpSpPr>
        <p:sp>
          <p:nvSpPr>
            <p:cNvPr id="783" name="Google Shape;783;p5"/>
            <p:cNvSpPr/>
            <p:nvPr/>
          </p:nvSpPr>
          <p:spPr>
            <a:xfrm>
              <a:off x="3251875" y="4358100"/>
              <a:ext cx="981700" cy="81875"/>
            </a:xfrm>
            <a:custGeom>
              <a:rect b="b" l="l" r="r" t="t"/>
              <a:pathLst>
                <a:path extrusionOk="0" h="3275" w="39268">
                  <a:moveTo>
                    <a:pt x="19634" y="1"/>
                  </a:moveTo>
                  <a:cubicBezTo>
                    <a:pt x="8788" y="1"/>
                    <a:pt x="1" y="739"/>
                    <a:pt x="1" y="1644"/>
                  </a:cubicBezTo>
                  <a:cubicBezTo>
                    <a:pt x="1" y="2549"/>
                    <a:pt x="8788" y="3275"/>
                    <a:pt x="19634" y="3275"/>
                  </a:cubicBezTo>
                  <a:cubicBezTo>
                    <a:pt x="30469" y="3275"/>
                    <a:pt x="39268" y="2549"/>
                    <a:pt x="39268" y="1644"/>
                  </a:cubicBezTo>
                  <a:cubicBezTo>
                    <a:pt x="39268" y="739"/>
                    <a:pt x="30469" y="1"/>
                    <a:pt x="19634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836175" y="4008950"/>
              <a:ext cx="326550" cy="409300"/>
            </a:xfrm>
            <a:custGeom>
              <a:rect b="b" l="l" r="r" t="t"/>
              <a:pathLst>
                <a:path extrusionOk="0" h="16372" w="13062">
                  <a:moveTo>
                    <a:pt x="3406" y="1"/>
                  </a:moveTo>
                  <a:lnTo>
                    <a:pt x="3406" y="1001"/>
                  </a:lnTo>
                  <a:cubicBezTo>
                    <a:pt x="1370" y="2382"/>
                    <a:pt x="1" y="5073"/>
                    <a:pt x="1" y="8180"/>
                  </a:cubicBezTo>
                  <a:cubicBezTo>
                    <a:pt x="1" y="11276"/>
                    <a:pt x="1382" y="13991"/>
                    <a:pt x="3406" y="15372"/>
                  </a:cubicBezTo>
                  <a:lnTo>
                    <a:pt x="3406" y="16372"/>
                  </a:lnTo>
                  <a:lnTo>
                    <a:pt x="6525" y="16372"/>
                  </a:lnTo>
                  <a:cubicBezTo>
                    <a:pt x="10133" y="16372"/>
                    <a:pt x="13062" y="12705"/>
                    <a:pt x="13062" y="8204"/>
                  </a:cubicBezTo>
                  <a:cubicBezTo>
                    <a:pt x="13062" y="3656"/>
                    <a:pt x="10133" y="1"/>
                    <a:pt x="652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3757900" y="4008950"/>
              <a:ext cx="326850" cy="408425"/>
            </a:xfrm>
            <a:custGeom>
              <a:rect b="b" l="l" r="r" t="t"/>
              <a:pathLst>
                <a:path extrusionOk="0" h="16337" w="13074">
                  <a:moveTo>
                    <a:pt x="6537" y="1"/>
                  </a:moveTo>
                  <a:cubicBezTo>
                    <a:pt x="2929" y="1"/>
                    <a:pt x="0" y="3656"/>
                    <a:pt x="0" y="8168"/>
                  </a:cubicBezTo>
                  <a:cubicBezTo>
                    <a:pt x="0" y="12681"/>
                    <a:pt x="2929" y="16336"/>
                    <a:pt x="6537" y="16336"/>
                  </a:cubicBezTo>
                  <a:cubicBezTo>
                    <a:pt x="10145" y="16336"/>
                    <a:pt x="13073" y="12681"/>
                    <a:pt x="13073" y="8168"/>
                  </a:cubicBezTo>
                  <a:cubicBezTo>
                    <a:pt x="13073" y="3656"/>
                    <a:pt x="10145" y="1"/>
                    <a:pt x="6537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817425" y="4067900"/>
              <a:ext cx="208400" cy="290225"/>
            </a:xfrm>
            <a:custGeom>
              <a:rect b="b" l="l" r="r" t="t"/>
              <a:pathLst>
                <a:path extrusionOk="0" h="11609" w="8336">
                  <a:moveTo>
                    <a:pt x="4168" y="0"/>
                  </a:moveTo>
                  <a:cubicBezTo>
                    <a:pt x="1870" y="0"/>
                    <a:pt x="1" y="2608"/>
                    <a:pt x="1" y="5810"/>
                  </a:cubicBezTo>
                  <a:cubicBezTo>
                    <a:pt x="1" y="9013"/>
                    <a:pt x="1870" y="11609"/>
                    <a:pt x="4168" y="11609"/>
                  </a:cubicBezTo>
                  <a:cubicBezTo>
                    <a:pt x="6466" y="11609"/>
                    <a:pt x="8335" y="9013"/>
                    <a:pt x="8335" y="5810"/>
                  </a:cubicBezTo>
                  <a:cubicBezTo>
                    <a:pt x="8335" y="2608"/>
                    <a:pt x="6466" y="0"/>
                    <a:pt x="4168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843025" y="4104200"/>
              <a:ext cx="156300" cy="217925"/>
            </a:xfrm>
            <a:custGeom>
              <a:rect b="b" l="l" r="r" t="t"/>
              <a:pathLst>
                <a:path extrusionOk="0" fill="none" h="8717" w="6252">
                  <a:moveTo>
                    <a:pt x="6251" y="4358"/>
                  </a:moveTo>
                  <a:cubicBezTo>
                    <a:pt x="6251" y="6763"/>
                    <a:pt x="4858" y="8716"/>
                    <a:pt x="3132" y="8716"/>
                  </a:cubicBezTo>
                  <a:cubicBezTo>
                    <a:pt x="1406" y="8716"/>
                    <a:pt x="1" y="6763"/>
                    <a:pt x="1" y="4358"/>
                  </a:cubicBezTo>
                  <a:cubicBezTo>
                    <a:pt x="1" y="1953"/>
                    <a:pt x="1406" y="1"/>
                    <a:pt x="3132" y="1"/>
                  </a:cubicBezTo>
                  <a:cubicBezTo>
                    <a:pt x="4858" y="1"/>
                    <a:pt x="6251" y="1953"/>
                    <a:pt x="6251" y="43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684675" y="4176825"/>
              <a:ext cx="272075" cy="69975"/>
            </a:xfrm>
            <a:custGeom>
              <a:rect b="b" l="l" r="r" t="t"/>
              <a:pathLst>
                <a:path extrusionOk="0" h="2799" w="10883">
                  <a:moveTo>
                    <a:pt x="1394" y="1"/>
                  </a:moveTo>
                  <a:cubicBezTo>
                    <a:pt x="620" y="1"/>
                    <a:pt x="0" y="620"/>
                    <a:pt x="0" y="1394"/>
                  </a:cubicBezTo>
                  <a:cubicBezTo>
                    <a:pt x="12" y="2168"/>
                    <a:pt x="643" y="2799"/>
                    <a:pt x="1417" y="2799"/>
                  </a:cubicBezTo>
                  <a:lnTo>
                    <a:pt x="9478" y="2799"/>
                  </a:lnTo>
                  <a:cubicBezTo>
                    <a:pt x="10252" y="2799"/>
                    <a:pt x="10883" y="2168"/>
                    <a:pt x="10883" y="1394"/>
                  </a:cubicBezTo>
                  <a:cubicBezTo>
                    <a:pt x="10883" y="620"/>
                    <a:pt x="10252" y="1"/>
                    <a:pt x="9478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3403100" y="4008950"/>
              <a:ext cx="326550" cy="409300"/>
            </a:xfrm>
            <a:custGeom>
              <a:rect b="b" l="l" r="r" t="t"/>
              <a:pathLst>
                <a:path extrusionOk="0" h="16372" w="13062">
                  <a:moveTo>
                    <a:pt x="3405" y="1"/>
                  </a:moveTo>
                  <a:lnTo>
                    <a:pt x="3405" y="1001"/>
                  </a:lnTo>
                  <a:cubicBezTo>
                    <a:pt x="1369" y="2382"/>
                    <a:pt x="0" y="5073"/>
                    <a:pt x="0" y="8180"/>
                  </a:cubicBezTo>
                  <a:cubicBezTo>
                    <a:pt x="0" y="11276"/>
                    <a:pt x="1381" y="13991"/>
                    <a:pt x="3405" y="15372"/>
                  </a:cubicBezTo>
                  <a:lnTo>
                    <a:pt x="3405" y="16372"/>
                  </a:lnTo>
                  <a:lnTo>
                    <a:pt x="6525" y="16372"/>
                  </a:lnTo>
                  <a:cubicBezTo>
                    <a:pt x="10132" y="16372"/>
                    <a:pt x="13061" y="12705"/>
                    <a:pt x="13061" y="8204"/>
                  </a:cubicBezTo>
                  <a:cubicBezTo>
                    <a:pt x="13061" y="3656"/>
                    <a:pt x="10132" y="1"/>
                    <a:pt x="652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3324800" y="4008950"/>
              <a:ext cx="326850" cy="408425"/>
            </a:xfrm>
            <a:custGeom>
              <a:rect b="b" l="l" r="r" t="t"/>
              <a:pathLst>
                <a:path extrusionOk="0" h="16337" w="13074">
                  <a:moveTo>
                    <a:pt x="6537" y="1"/>
                  </a:moveTo>
                  <a:cubicBezTo>
                    <a:pt x="2930" y="1"/>
                    <a:pt x="1" y="3656"/>
                    <a:pt x="1" y="8168"/>
                  </a:cubicBezTo>
                  <a:cubicBezTo>
                    <a:pt x="1" y="12681"/>
                    <a:pt x="2930" y="16336"/>
                    <a:pt x="6537" y="16336"/>
                  </a:cubicBezTo>
                  <a:cubicBezTo>
                    <a:pt x="10145" y="16336"/>
                    <a:pt x="13074" y="12681"/>
                    <a:pt x="13074" y="8168"/>
                  </a:cubicBezTo>
                  <a:cubicBezTo>
                    <a:pt x="13074" y="3656"/>
                    <a:pt x="10145" y="1"/>
                    <a:pt x="6537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3384050" y="4067900"/>
              <a:ext cx="208375" cy="290225"/>
            </a:xfrm>
            <a:custGeom>
              <a:rect b="b" l="l" r="r" t="t"/>
              <a:pathLst>
                <a:path extrusionOk="0" h="11609" w="8335">
                  <a:moveTo>
                    <a:pt x="4167" y="0"/>
                  </a:moveTo>
                  <a:cubicBezTo>
                    <a:pt x="1858" y="0"/>
                    <a:pt x="0" y="2608"/>
                    <a:pt x="0" y="5810"/>
                  </a:cubicBezTo>
                  <a:cubicBezTo>
                    <a:pt x="0" y="9013"/>
                    <a:pt x="1858" y="11609"/>
                    <a:pt x="4167" y="11609"/>
                  </a:cubicBezTo>
                  <a:cubicBezTo>
                    <a:pt x="6465" y="11609"/>
                    <a:pt x="8335" y="9013"/>
                    <a:pt x="8335" y="5810"/>
                  </a:cubicBezTo>
                  <a:cubicBezTo>
                    <a:pt x="8335" y="2608"/>
                    <a:pt x="6465" y="0"/>
                    <a:pt x="4167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3403100" y="4104200"/>
              <a:ext cx="156275" cy="217925"/>
            </a:xfrm>
            <a:custGeom>
              <a:rect b="b" l="l" r="r" t="t"/>
              <a:pathLst>
                <a:path extrusionOk="0" fill="none" h="8717" w="6251">
                  <a:moveTo>
                    <a:pt x="6251" y="4358"/>
                  </a:moveTo>
                  <a:cubicBezTo>
                    <a:pt x="6251" y="6775"/>
                    <a:pt x="4846" y="8716"/>
                    <a:pt x="3120" y="8716"/>
                  </a:cubicBezTo>
                  <a:cubicBezTo>
                    <a:pt x="1393" y="8716"/>
                    <a:pt x="0" y="6763"/>
                    <a:pt x="0" y="4358"/>
                  </a:cubicBezTo>
                  <a:cubicBezTo>
                    <a:pt x="0" y="1941"/>
                    <a:pt x="1393" y="1"/>
                    <a:pt x="3120" y="1"/>
                  </a:cubicBezTo>
                  <a:cubicBezTo>
                    <a:pt x="4846" y="1"/>
                    <a:pt x="6251" y="1965"/>
                    <a:pt x="6251" y="43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3370350" y="4176825"/>
              <a:ext cx="144375" cy="69975"/>
            </a:xfrm>
            <a:custGeom>
              <a:rect b="b" l="l" r="r" t="t"/>
              <a:pathLst>
                <a:path extrusionOk="0" h="2799" w="5775">
                  <a:moveTo>
                    <a:pt x="1394" y="1"/>
                  </a:moveTo>
                  <a:cubicBezTo>
                    <a:pt x="620" y="1"/>
                    <a:pt x="0" y="620"/>
                    <a:pt x="0" y="1394"/>
                  </a:cubicBezTo>
                  <a:cubicBezTo>
                    <a:pt x="12" y="2168"/>
                    <a:pt x="632" y="2799"/>
                    <a:pt x="1394" y="2799"/>
                  </a:cubicBezTo>
                  <a:lnTo>
                    <a:pt x="4370" y="2799"/>
                  </a:lnTo>
                  <a:cubicBezTo>
                    <a:pt x="5144" y="2799"/>
                    <a:pt x="5775" y="2168"/>
                    <a:pt x="5775" y="1394"/>
                  </a:cubicBezTo>
                  <a:cubicBezTo>
                    <a:pt x="5775" y="620"/>
                    <a:pt x="5144" y="1"/>
                    <a:pt x="4370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5"/>
          <p:cNvGrpSpPr/>
          <p:nvPr/>
        </p:nvGrpSpPr>
        <p:grpSpPr>
          <a:xfrm>
            <a:off x="2302975" y="3826840"/>
            <a:ext cx="2962600" cy="773204"/>
            <a:chOff x="2302975" y="3862809"/>
            <a:chExt cx="2962600" cy="773204"/>
          </a:xfrm>
        </p:grpSpPr>
        <p:sp>
          <p:nvSpPr>
            <p:cNvPr id="795" name="Google Shape;795;p5"/>
            <p:cNvSpPr/>
            <p:nvPr/>
          </p:nvSpPr>
          <p:spPr>
            <a:xfrm>
              <a:off x="2303000" y="4571988"/>
              <a:ext cx="2962542" cy="64025"/>
            </a:xfrm>
            <a:custGeom>
              <a:rect b="b" l="l" r="r" t="t"/>
              <a:pathLst>
                <a:path extrusionOk="0" h="2561" w="100990">
                  <a:moveTo>
                    <a:pt x="50495" y="1"/>
                  </a:moveTo>
                  <a:cubicBezTo>
                    <a:pt x="22611" y="1"/>
                    <a:pt x="1" y="561"/>
                    <a:pt x="1" y="1275"/>
                  </a:cubicBezTo>
                  <a:cubicBezTo>
                    <a:pt x="1" y="1977"/>
                    <a:pt x="22611" y="2561"/>
                    <a:pt x="50495" y="2561"/>
                  </a:cubicBezTo>
                  <a:cubicBezTo>
                    <a:pt x="78380" y="2561"/>
                    <a:pt x="100990" y="1989"/>
                    <a:pt x="100990" y="1275"/>
                  </a:cubicBezTo>
                  <a:cubicBezTo>
                    <a:pt x="100990" y="561"/>
                    <a:pt x="78380" y="1"/>
                    <a:pt x="50495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6" name="Google Shape;796;p5"/>
            <p:cNvGrpSpPr/>
            <p:nvPr/>
          </p:nvGrpSpPr>
          <p:grpSpPr>
            <a:xfrm>
              <a:off x="2302975" y="3862809"/>
              <a:ext cx="2962600" cy="741200"/>
              <a:chOff x="4183850" y="3669409"/>
              <a:chExt cx="2962600" cy="741200"/>
            </a:xfrm>
          </p:grpSpPr>
          <p:grpSp>
            <p:nvGrpSpPr>
              <p:cNvPr id="797" name="Google Shape;797;p5"/>
              <p:cNvGrpSpPr/>
              <p:nvPr/>
            </p:nvGrpSpPr>
            <p:grpSpPr>
              <a:xfrm>
                <a:off x="4183850" y="3669409"/>
                <a:ext cx="2962600" cy="741200"/>
                <a:chOff x="4183850" y="3421375"/>
                <a:chExt cx="2962600" cy="741200"/>
              </a:xfrm>
            </p:grpSpPr>
            <p:sp>
              <p:nvSpPr>
                <p:cNvPr id="798" name="Google Shape;798;p5"/>
                <p:cNvSpPr/>
                <p:nvPr/>
              </p:nvSpPr>
              <p:spPr>
                <a:xfrm>
                  <a:off x="4183850" y="3761900"/>
                  <a:ext cx="1482950" cy="61650"/>
                </a:xfrm>
                <a:custGeom>
                  <a:rect b="b" l="l" r="r" t="t"/>
                  <a:pathLst>
                    <a:path extrusionOk="0" h="2466" w="59318">
                      <a:moveTo>
                        <a:pt x="1250" y="1"/>
                      </a:moveTo>
                      <a:cubicBezTo>
                        <a:pt x="572" y="1"/>
                        <a:pt x="24" y="548"/>
                        <a:pt x="24" y="1239"/>
                      </a:cubicBezTo>
                      <a:cubicBezTo>
                        <a:pt x="0" y="1917"/>
                        <a:pt x="572" y="2465"/>
                        <a:pt x="1250" y="2465"/>
                      </a:cubicBezTo>
                      <a:lnTo>
                        <a:pt x="59317" y="2465"/>
                      </a:lnTo>
                      <a:lnTo>
                        <a:pt x="59317" y="1"/>
                      </a:lnTo>
                      <a:close/>
                    </a:path>
                  </a:pathLst>
                </a:custGeom>
                <a:solidFill>
                  <a:srgbClr val="97BD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5"/>
                <p:cNvSpPr/>
                <p:nvPr/>
              </p:nvSpPr>
              <p:spPr>
                <a:xfrm>
                  <a:off x="4455900" y="3421375"/>
                  <a:ext cx="125925" cy="741200"/>
                </a:xfrm>
                <a:custGeom>
                  <a:rect b="b" l="l" r="r" t="t"/>
                  <a:pathLst>
                    <a:path extrusionOk="0" h="29648" w="5037">
                      <a:moveTo>
                        <a:pt x="2513" y="1"/>
                      </a:moveTo>
                      <a:cubicBezTo>
                        <a:pt x="1132" y="1"/>
                        <a:pt x="1" y="1132"/>
                        <a:pt x="1" y="2513"/>
                      </a:cubicBezTo>
                      <a:lnTo>
                        <a:pt x="1" y="27135"/>
                      </a:lnTo>
                      <a:cubicBezTo>
                        <a:pt x="1" y="28504"/>
                        <a:pt x="1132" y="29647"/>
                        <a:pt x="2513" y="29647"/>
                      </a:cubicBezTo>
                      <a:cubicBezTo>
                        <a:pt x="3906" y="29647"/>
                        <a:pt x="5037" y="28516"/>
                        <a:pt x="5037" y="27135"/>
                      </a:cubicBezTo>
                      <a:lnTo>
                        <a:pt x="5037" y="2513"/>
                      </a:lnTo>
                      <a:cubicBezTo>
                        <a:pt x="5037" y="1132"/>
                        <a:pt x="3906" y="1"/>
                        <a:pt x="2513" y="1"/>
                      </a:cubicBezTo>
                      <a:close/>
                    </a:path>
                  </a:pathLst>
                </a:custGeom>
                <a:solidFill>
                  <a:srgbClr val="1965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5"/>
                <p:cNvSpPr/>
                <p:nvPr/>
              </p:nvSpPr>
              <p:spPr>
                <a:xfrm>
                  <a:off x="4455900" y="3961625"/>
                  <a:ext cx="125925" cy="200650"/>
                </a:xfrm>
                <a:custGeom>
                  <a:rect b="b" l="l" r="r" t="t"/>
                  <a:pathLst>
                    <a:path extrusionOk="0" h="8026" w="5037">
                      <a:moveTo>
                        <a:pt x="1" y="1"/>
                      </a:moveTo>
                      <a:lnTo>
                        <a:pt x="1" y="5513"/>
                      </a:lnTo>
                      <a:cubicBezTo>
                        <a:pt x="1" y="6894"/>
                        <a:pt x="1132" y="8025"/>
                        <a:pt x="2513" y="8025"/>
                      </a:cubicBezTo>
                      <a:cubicBezTo>
                        <a:pt x="3906" y="8025"/>
                        <a:pt x="5037" y="6894"/>
                        <a:pt x="5037" y="5513"/>
                      </a:cubicBezTo>
                      <a:lnTo>
                        <a:pt x="5037" y="1"/>
                      </a:lnTo>
                      <a:cubicBezTo>
                        <a:pt x="5037" y="1382"/>
                        <a:pt x="3906" y="2513"/>
                        <a:pt x="2513" y="2513"/>
                      </a:cubicBezTo>
                      <a:cubicBezTo>
                        <a:pt x="1132" y="2513"/>
                        <a:pt x="1" y="1382"/>
                        <a:pt x="1" y="1"/>
                      </a:cubicBez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5"/>
                <p:cNvSpPr/>
                <p:nvPr/>
              </p:nvSpPr>
              <p:spPr>
                <a:xfrm>
                  <a:off x="4366000" y="3526450"/>
                  <a:ext cx="89925" cy="531350"/>
                </a:xfrm>
                <a:custGeom>
                  <a:rect b="b" l="l" r="r" t="t"/>
                  <a:pathLst>
                    <a:path extrusionOk="0" h="21254" w="3597">
                      <a:moveTo>
                        <a:pt x="1799" y="1"/>
                      </a:moveTo>
                      <a:cubicBezTo>
                        <a:pt x="799" y="1"/>
                        <a:pt x="1" y="810"/>
                        <a:pt x="1" y="1799"/>
                      </a:cubicBezTo>
                      <a:lnTo>
                        <a:pt x="1" y="19444"/>
                      </a:lnTo>
                      <a:cubicBezTo>
                        <a:pt x="1" y="20432"/>
                        <a:pt x="799" y="21253"/>
                        <a:pt x="1799" y="21253"/>
                      </a:cubicBezTo>
                      <a:cubicBezTo>
                        <a:pt x="2799" y="21253"/>
                        <a:pt x="3597" y="20432"/>
                        <a:pt x="3597" y="19444"/>
                      </a:cubicBezTo>
                      <a:lnTo>
                        <a:pt x="3597" y="1799"/>
                      </a:lnTo>
                      <a:cubicBezTo>
                        <a:pt x="3597" y="798"/>
                        <a:pt x="2775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1350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5"/>
                <p:cNvSpPr/>
                <p:nvPr/>
              </p:nvSpPr>
              <p:spPr>
                <a:xfrm>
                  <a:off x="4366000" y="3913700"/>
                  <a:ext cx="89925" cy="143500"/>
                </a:xfrm>
                <a:custGeom>
                  <a:rect b="b" l="l" r="r" t="t"/>
                  <a:pathLst>
                    <a:path extrusionOk="0" h="5740" w="3597">
                      <a:moveTo>
                        <a:pt x="1" y="1"/>
                      </a:moveTo>
                      <a:lnTo>
                        <a:pt x="1" y="3942"/>
                      </a:lnTo>
                      <a:cubicBezTo>
                        <a:pt x="1" y="4930"/>
                        <a:pt x="811" y="5740"/>
                        <a:pt x="1799" y="5740"/>
                      </a:cubicBezTo>
                      <a:cubicBezTo>
                        <a:pt x="2775" y="5740"/>
                        <a:pt x="3597" y="4942"/>
                        <a:pt x="3597" y="3942"/>
                      </a:cubicBezTo>
                      <a:lnTo>
                        <a:pt x="3597" y="1"/>
                      </a:lnTo>
                      <a:cubicBezTo>
                        <a:pt x="3597" y="977"/>
                        <a:pt x="2799" y="1799"/>
                        <a:pt x="1799" y="1799"/>
                      </a:cubicBezTo>
                      <a:cubicBezTo>
                        <a:pt x="799" y="1799"/>
                        <a:pt x="1" y="1001"/>
                        <a:pt x="1" y="1"/>
                      </a:cubicBezTo>
                      <a:close/>
                    </a:path>
                  </a:pathLst>
                </a:custGeom>
                <a:solidFill>
                  <a:srgbClr val="07292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5"/>
                <p:cNvSpPr/>
                <p:nvPr/>
              </p:nvSpPr>
              <p:spPr>
                <a:xfrm>
                  <a:off x="5642950" y="3761900"/>
                  <a:ext cx="1503500" cy="61650"/>
                </a:xfrm>
                <a:custGeom>
                  <a:rect b="b" l="l" r="r" t="t"/>
                  <a:pathLst>
                    <a:path extrusionOk="0" h="2466" w="60140">
                      <a:moveTo>
                        <a:pt x="1" y="1"/>
                      </a:moveTo>
                      <a:lnTo>
                        <a:pt x="1" y="2465"/>
                      </a:lnTo>
                      <a:lnTo>
                        <a:pt x="58901" y="2465"/>
                      </a:lnTo>
                      <a:cubicBezTo>
                        <a:pt x="59591" y="2465"/>
                        <a:pt x="60139" y="1917"/>
                        <a:pt x="60139" y="1239"/>
                      </a:cubicBezTo>
                      <a:cubicBezTo>
                        <a:pt x="60139" y="548"/>
                        <a:pt x="59591" y="1"/>
                        <a:pt x="58901" y="1"/>
                      </a:cubicBezTo>
                      <a:close/>
                    </a:path>
                  </a:pathLst>
                </a:custGeom>
                <a:solidFill>
                  <a:srgbClr val="97BD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5"/>
                <p:cNvSpPr/>
                <p:nvPr/>
              </p:nvSpPr>
              <p:spPr>
                <a:xfrm>
                  <a:off x="6964850" y="3742250"/>
                  <a:ext cx="64025" cy="102125"/>
                </a:xfrm>
                <a:custGeom>
                  <a:rect b="b" l="l" r="r" t="t"/>
                  <a:pathLst>
                    <a:path extrusionOk="0" h="4085" w="2561">
                      <a:moveTo>
                        <a:pt x="0" y="1"/>
                      </a:moveTo>
                      <a:lnTo>
                        <a:pt x="0" y="4085"/>
                      </a:lnTo>
                      <a:lnTo>
                        <a:pt x="2560" y="4085"/>
                      </a:lnTo>
                      <a:lnTo>
                        <a:pt x="2560" y="1"/>
                      </a:ln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5"/>
                <p:cNvSpPr/>
                <p:nvPr/>
              </p:nvSpPr>
              <p:spPr>
                <a:xfrm>
                  <a:off x="6748750" y="3421375"/>
                  <a:ext cx="125625" cy="741200"/>
                </a:xfrm>
                <a:custGeom>
                  <a:rect b="b" l="l" r="r" t="t"/>
                  <a:pathLst>
                    <a:path extrusionOk="0" h="29648" w="5025">
                      <a:moveTo>
                        <a:pt x="2513" y="1"/>
                      </a:moveTo>
                      <a:cubicBezTo>
                        <a:pt x="1132" y="1"/>
                        <a:pt x="0" y="1132"/>
                        <a:pt x="0" y="2513"/>
                      </a:cubicBezTo>
                      <a:lnTo>
                        <a:pt x="0" y="27135"/>
                      </a:lnTo>
                      <a:cubicBezTo>
                        <a:pt x="0" y="28516"/>
                        <a:pt x="1132" y="29647"/>
                        <a:pt x="2513" y="29647"/>
                      </a:cubicBezTo>
                      <a:cubicBezTo>
                        <a:pt x="3894" y="29647"/>
                        <a:pt x="5025" y="28504"/>
                        <a:pt x="5025" y="27135"/>
                      </a:cubicBezTo>
                      <a:lnTo>
                        <a:pt x="5025" y="2513"/>
                      </a:lnTo>
                      <a:cubicBezTo>
                        <a:pt x="5025" y="1132"/>
                        <a:pt x="3894" y="1"/>
                        <a:pt x="2513" y="1"/>
                      </a:cubicBezTo>
                      <a:close/>
                    </a:path>
                  </a:pathLst>
                </a:custGeom>
                <a:solidFill>
                  <a:srgbClr val="1965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5"/>
                <p:cNvSpPr/>
                <p:nvPr/>
              </p:nvSpPr>
              <p:spPr>
                <a:xfrm>
                  <a:off x="6748750" y="3961625"/>
                  <a:ext cx="125625" cy="200650"/>
                </a:xfrm>
                <a:custGeom>
                  <a:rect b="b" l="l" r="r" t="t"/>
                  <a:pathLst>
                    <a:path extrusionOk="0" h="8026" w="5025">
                      <a:moveTo>
                        <a:pt x="0" y="1"/>
                      </a:moveTo>
                      <a:lnTo>
                        <a:pt x="0" y="5513"/>
                      </a:lnTo>
                      <a:cubicBezTo>
                        <a:pt x="0" y="6894"/>
                        <a:pt x="1132" y="8025"/>
                        <a:pt x="2513" y="8025"/>
                      </a:cubicBezTo>
                      <a:cubicBezTo>
                        <a:pt x="3894" y="8025"/>
                        <a:pt x="5025" y="6894"/>
                        <a:pt x="5025" y="5513"/>
                      </a:cubicBezTo>
                      <a:lnTo>
                        <a:pt x="5025" y="1"/>
                      </a:lnTo>
                      <a:cubicBezTo>
                        <a:pt x="5025" y="1382"/>
                        <a:pt x="3894" y="2513"/>
                        <a:pt x="2513" y="2513"/>
                      </a:cubicBezTo>
                      <a:cubicBezTo>
                        <a:pt x="1132" y="2513"/>
                        <a:pt x="0" y="1382"/>
                        <a:pt x="0" y="1"/>
                      </a:cubicBez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7" name="Google Shape;807;p5"/>
              <p:cNvSpPr/>
              <p:nvPr/>
            </p:nvSpPr>
            <p:spPr>
              <a:xfrm>
                <a:off x="6874650" y="3755050"/>
                <a:ext cx="90225" cy="531350"/>
              </a:xfrm>
              <a:custGeom>
                <a:rect b="b" l="l" r="r" t="t"/>
                <a:pathLst>
                  <a:path extrusionOk="0" h="21254" w="3609">
                    <a:moveTo>
                      <a:pt x="1811" y="1"/>
                    </a:moveTo>
                    <a:cubicBezTo>
                      <a:pt x="822" y="1"/>
                      <a:pt x="1" y="798"/>
                      <a:pt x="1" y="1799"/>
                    </a:cubicBezTo>
                    <a:lnTo>
                      <a:pt x="1" y="19444"/>
                    </a:lnTo>
                    <a:cubicBezTo>
                      <a:pt x="1" y="20432"/>
                      <a:pt x="810" y="21253"/>
                      <a:pt x="1811" y="21253"/>
                    </a:cubicBezTo>
                    <a:cubicBezTo>
                      <a:pt x="2787" y="21253"/>
                      <a:pt x="3608" y="20432"/>
                      <a:pt x="3608" y="19444"/>
                    </a:cubicBezTo>
                    <a:lnTo>
                      <a:pt x="3608" y="1799"/>
                    </a:lnTo>
                    <a:cubicBezTo>
                      <a:pt x="3608" y="810"/>
                      <a:pt x="2799" y="1"/>
                      <a:pt x="1811" y="1"/>
                    </a:cubicBezTo>
                    <a:close/>
                  </a:path>
                </a:pathLst>
              </a:custGeom>
              <a:solidFill>
                <a:srgbClr val="1350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>
                <a:off x="6874650" y="4161734"/>
                <a:ext cx="90225" cy="143500"/>
              </a:xfrm>
              <a:custGeom>
                <a:rect b="b" l="l" r="r" t="t"/>
                <a:pathLst>
                  <a:path extrusionOk="0" h="5740" w="3609">
                    <a:moveTo>
                      <a:pt x="1" y="1"/>
                    </a:moveTo>
                    <a:lnTo>
                      <a:pt x="1" y="3942"/>
                    </a:lnTo>
                    <a:cubicBezTo>
                      <a:pt x="1" y="4942"/>
                      <a:pt x="822" y="5740"/>
                      <a:pt x="1811" y="5740"/>
                    </a:cubicBezTo>
                    <a:cubicBezTo>
                      <a:pt x="2799" y="5740"/>
                      <a:pt x="3608" y="4930"/>
                      <a:pt x="3608" y="3942"/>
                    </a:cubicBezTo>
                    <a:lnTo>
                      <a:pt x="3608" y="1"/>
                    </a:lnTo>
                    <a:cubicBezTo>
                      <a:pt x="3608" y="1001"/>
                      <a:pt x="2787" y="1799"/>
                      <a:pt x="1811" y="1799"/>
                    </a:cubicBezTo>
                    <a:cubicBezTo>
                      <a:pt x="810" y="1799"/>
                      <a:pt x="1" y="977"/>
                      <a:pt x="1" y="1"/>
                    </a:cubicBezTo>
                    <a:close/>
                  </a:path>
                </a:pathLst>
              </a:custGeom>
              <a:solidFill>
                <a:srgbClr val="0729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9" name="Google Shape;809;p5"/>
          <p:cNvSpPr txBox="1"/>
          <p:nvPr/>
        </p:nvSpPr>
        <p:spPr>
          <a:xfrm>
            <a:off x="457200" y="514350"/>
            <a:ext cx="3886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24B5C"/>
                </a:solidFill>
                <a:latin typeface="Arial"/>
                <a:ea typeface="Arial"/>
                <a:cs typeface="Arial"/>
                <a:sym typeface="Arial"/>
              </a:rPr>
              <a:t>Introduction and </a:t>
            </a:r>
            <a:r>
              <a:rPr b="1" i="0" lang="en-US" sz="2000" u="none" cap="none" strike="noStrike">
                <a:solidFill>
                  <a:srgbClr val="F397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i="0" sz="2000" u="none" cap="none" strike="noStrike">
              <a:solidFill>
                <a:srgbClr val="F39700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"/>
          <p:cNvSpPr/>
          <p:nvPr/>
        </p:nvSpPr>
        <p:spPr>
          <a:xfrm>
            <a:off x="5514325" y="1410475"/>
            <a:ext cx="1975500" cy="9867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Motivation</a:t>
            </a:r>
            <a:endParaRPr/>
          </a:p>
        </p:txBody>
      </p:sp>
      <p:sp>
        <p:nvSpPr>
          <p:cNvPr id="816" name="Google Shape;816;p6"/>
          <p:cNvSpPr txBox="1"/>
          <p:nvPr>
            <p:ph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817" name="Google Shape;817;p6"/>
          <p:cNvGrpSpPr/>
          <p:nvPr/>
        </p:nvGrpSpPr>
        <p:grpSpPr>
          <a:xfrm>
            <a:off x="1106362" y="1199099"/>
            <a:ext cx="2346600" cy="3409750"/>
            <a:chOff x="836800" y="1651735"/>
            <a:chExt cx="2025725" cy="2943500"/>
          </a:xfrm>
        </p:grpSpPr>
        <p:sp>
          <p:nvSpPr>
            <p:cNvPr id="818" name="Google Shape;818;p6"/>
            <p:cNvSpPr/>
            <p:nvPr/>
          </p:nvSpPr>
          <p:spPr>
            <a:xfrm>
              <a:off x="920000" y="4169610"/>
              <a:ext cx="1593975" cy="89425"/>
            </a:xfrm>
            <a:custGeom>
              <a:rect b="b" l="l" r="r" t="t"/>
              <a:pathLst>
                <a:path extrusionOk="0" h="3577" w="63759">
                  <a:moveTo>
                    <a:pt x="31880" y="0"/>
                  </a:moveTo>
                  <a:cubicBezTo>
                    <a:pt x="14267" y="0"/>
                    <a:pt x="1" y="799"/>
                    <a:pt x="1" y="1788"/>
                  </a:cubicBezTo>
                  <a:cubicBezTo>
                    <a:pt x="1" y="2777"/>
                    <a:pt x="14267" y="3576"/>
                    <a:pt x="31880" y="3576"/>
                  </a:cubicBezTo>
                  <a:cubicBezTo>
                    <a:pt x="49493" y="3576"/>
                    <a:pt x="63759" y="2777"/>
                    <a:pt x="63759" y="1788"/>
                  </a:cubicBezTo>
                  <a:cubicBezTo>
                    <a:pt x="63759" y="799"/>
                    <a:pt x="49493" y="0"/>
                    <a:pt x="3188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836800" y="3343160"/>
              <a:ext cx="1729500" cy="41400"/>
            </a:xfrm>
            <a:custGeom>
              <a:rect b="b" l="l" r="r" t="t"/>
              <a:pathLst>
                <a:path extrusionOk="0" h="1656" w="69180">
                  <a:moveTo>
                    <a:pt x="837" y="0"/>
                  </a:moveTo>
                  <a:cubicBezTo>
                    <a:pt x="381" y="0"/>
                    <a:pt x="0" y="381"/>
                    <a:pt x="0" y="818"/>
                  </a:cubicBezTo>
                  <a:cubicBezTo>
                    <a:pt x="0" y="1275"/>
                    <a:pt x="381" y="1655"/>
                    <a:pt x="837" y="1655"/>
                  </a:cubicBezTo>
                  <a:lnTo>
                    <a:pt x="68361" y="1655"/>
                  </a:lnTo>
                  <a:cubicBezTo>
                    <a:pt x="68799" y="1655"/>
                    <a:pt x="69179" y="1275"/>
                    <a:pt x="69160" y="818"/>
                  </a:cubicBezTo>
                  <a:cubicBezTo>
                    <a:pt x="69160" y="381"/>
                    <a:pt x="68780" y="0"/>
                    <a:pt x="68323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1046025" y="3130135"/>
              <a:ext cx="85625" cy="461275"/>
            </a:xfrm>
            <a:custGeom>
              <a:rect b="b" l="l" r="r" t="t"/>
              <a:pathLst>
                <a:path extrusionOk="0" h="18451" w="3425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980400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2625" y="1"/>
                  </a:moveTo>
                  <a:cubicBezTo>
                    <a:pt x="1180" y="1"/>
                    <a:pt x="1" y="1161"/>
                    <a:pt x="1" y="2626"/>
                  </a:cubicBezTo>
                  <a:lnTo>
                    <a:pt x="1" y="10538"/>
                  </a:lnTo>
                  <a:cubicBezTo>
                    <a:pt x="1" y="11984"/>
                    <a:pt x="1199" y="13182"/>
                    <a:pt x="2625" y="13182"/>
                  </a:cubicBezTo>
                  <a:lnTo>
                    <a:pt x="262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924775" y="3278960"/>
              <a:ext cx="55650" cy="164550"/>
            </a:xfrm>
            <a:custGeom>
              <a:rect b="b" l="l" r="r" t="t"/>
              <a:pathLst>
                <a:path extrusionOk="0" h="6582" w="2226">
                  <a:moveTo>
                    <a:pt x="2226" y="1"/>
                  </a:moveTo>
                  <a:cubicBezTo>
                    <a:pt x="989" y="1"/>
                    <a:pt x="0" y="990"/>
                    <a:pt x="0" y="2226"/>
                  </a:cubicBezTo>
                  <a:lnTo>
                    <a:pt x="0" y="4318"/>
                  </a:lnTo>
                  <a:cubicBezTo>
                    <a:pt x="0" y="5574"/>
                    <a:pt x="989" y="6582"/>
                    <a:pt x="2226" y="6582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1065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0" y="0"/>
                  </a:moveTo>
                  <a:lnTo>
                    <a:pt x="0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2271450" y="3130135"/>
              <a:ext cx="85600" cy="461275"/>
            </a:xfrm>
            <a:custGeom>
              <a:rect b="b" l="l" r="r" t="t"/>
              <a:pathLst>
                <a:path extrusionOk="0" h="18451" w="3424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2357025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1" y="1"/>
                  </a:moveTo>
                  <a:lnTo>
                    <a:pt x="1" y="13182"/>
                  </a:lnTo>
                  <a:cubicBezTo>
                    <a:pt x="1465" y="13182"/>
                    <a:pt x="2626" y="11984"/>
                    <a:pt x="2626" y="10538"/>
                  </a:cubicBezTo>
                  <a:lnTo>
                    <a:pt x="2626" y="2626"/>
                  </a:lnTo>
                  <a:cubicBezTo>
                    <a:pt x="2626" y="1161"/>
                    <a:pt x="1465" y="1"/>
                    <a:pt x="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2422650" y="3278960"/>
              <a:ext cx="55675" cy="164550"/>
            </a:xfrm>
            <a:custGeom>
              <a:rect b="b" l="l" r="r" t="t"/>
              <a:pathLst>
                <a:path extrusionOk="0" h="6582" w="2227">
                  <a:moveTo>
                    <a:pt x="1" y="1"/>
                  </a:moveTo>
                  <a:lnTo>
                    <a:pt x="1" y="6582"/>
                  </a:lnTo>
                  <a:cubicBezTo>
                    <a:pt x="1237" y="6582"/>
                    <a:pt x="2226" y="5574"/>
                    <a:pt x="2226" y="4318"/>
                  </a:cubicBezTo>
                  <a:lnTo>
                    <a:pt x="2226" y="2226"/>
                  </a:lnTo>
                  <a:cubicBezTo>
                    <a:pt x="2226" y="990"/>
                    <a:pt x="1237" y="1"/>
                    <a:pt x="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2337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1" y="0"/>
                  </a:moveTo>
                  <a:lnTo>
                    <a:pt x="1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212450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1" y="4166"/>
                    <a:pt x="457" y="4603"/>
                    <a:pt x="1028" y="4603"/>
                  </a:cubicBezTo>
                  <a:lnTo>
                    <a:pt x="2626" y="4603"/>
                  </a:lnTo>
                  <a:cubicBezTo>
                    <a:pt x="3177" y="4603"/>
                    <a:pt x="3634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2151600" y="343256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118725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39" y="4166"/>
                    <a:pt x="476" y="4603"/>
                    <a:pt x="1047" y="4603"/>
                  </a:cubicBezTo>
                  <a:lnTo>
                    <a:pt x="2644" y="4603"/>
                  </a:lnTo>
                  <a:cubicBezTo>
                    <a:pt x="3215" y="4603"/>
                    <a:pt x="3672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1215300" y="343351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1132100" y="4150585"/>
              <a:ext cx="1139375" cy="42825"/>
            </a:xfrm>
            <a:custGeom>
              <a:rect b="b" l="l" r="r" t="t"/>
              <a:pathLst>
                <a:path extrusionOk="0" h="1713" w="45575">
                  <a:moveTo>
                    <a:pt x="856" y="1"/>
                  </a:moveTo>
                  <a:cubicBezTo>
                    <a:pt x="381" y="1"/>
                    <a:pt x="0" y="381"/>
                    <a:pt x="0" y="857"/>
                  </a:cubicBezTo>
                  <a:cubicBezTo>
                    <a:pt x="0" y="1332"/>
                    <a:pt x="381" y="1713"/>
                    <a:pt x="856" y="1713"/>
                  </a:cubicBezTo>
                  <a:lnTo>
                    <a:pt x="44699" y="1713"/>
                  </a:lnTo>
                  <a:cubicBezTo>
                    <a:pt x="45194" y="1713"/>
                    <a:pt x="45574" y="1332"/>
                    <a:pt x="45574" y="857"/>
                  </a:cubicBezTo>
                  <a:cubicBezTo>
                    <a:pt x="45574" y="381"/>
                    <a:pt x="45194" y="1"/>
                    <a:pt x="4471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1455925" y="3803460"/>
              <a:ext cx="488375" cy="98925"/>
            </a:xfrm>
            <a:custGeom>
              <a:rect b="b" l="l" r="r" t="t"/>
              <a:pathLst>
                <a:path extrusionOk="0" h="3957" w="19535">
                  <a:moveTo>
                    <a:pt x="1979" y="0"/>
                  </a:moveTo>
                  <a:cubicBezTo>
                    <a:pt x="875" y="0"/>
                    <a:pt x="0" y="913"/>
                    <a:pt x="0" y="1979"/>
                  </a:cubicBezTo>
                  <a:cubicBezTo>
                    <a:pt x="0" y="3082"/>
                    <a:pt x="913" y="3957"/>
                    <a:pt x="1979" y="3957"/>
                  </a:cubicBezTo>
                  <a:lnTo>
                    <a:pt x="17557" y="3957"/>
                  </a:lnTo>
                  <a:cubicBezTo>
                    <a:pt x="18641" y="3957"/>
                    <a:pt x="19535" y="3082"/>
                    <a:pt x="19535" y="1979"/>
                  </a:cubicBezTo>
                  <a:cubicBezTo>
                    <a:pt x="19535" y="894"/>
                    <a:pt x="18622" y="0"/>
                    <a:pt x="17557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455925" y="3838160"/>
              <a:ext cx="488375" cy="64225"/>
            </a:xfrm>
            <a:custGeom>
              <a:rect b="b" l="l" r="r" t="t"/>
              <a:pathLst>
                <a:path extrusionOk="0" h="2569" w="19535">
                  <a:moveTo>
                    <a:pt x="95" y="1"/>
                  </a:moveTo>
                  <a:cubicBezTo>
                    <a:pt x="19" y="191"/>
                    <a:pt x="0" y="381"/>
                    <a:pt x="0" y="591"/>
                  </a:cubicBezTo>
                  <a:cubicBezTo>
                    <a:pt x="0" y="1656"/>
                    <a:pt x="875" y="2569"/>
                    <a:pt x="1979" y="2569"/>
                  </a:cubicBezTo>
                  <a:lnTo>
                    <a:pt x="17557" y="2569"/>
                  </a:lnTo>
                  <a:cubicBezTo>
                    <a:pt x="18622" y="2569"/>
                    <a:pt x="19535" y="1694"/>
                    <a:pt x="19535" y="591"/>
                  </a:cubicBezTo>
                  <a:cubicBezTo>
                    <a:pt x="19535" y="381"/>
                    <a:pt x="19497" y="191"/>
                    <a:pt x="19440" y="1"/>
                  </a:cubicBezTo>
                  <a:cubicBezTo>
                    <a:pt x="19173" y="781"/>
                    <a:pt x="18432" y="1351"/>
                    <a:pt x="17557" y="1351"/>
                  </a:cubicBezTo>
                  <a:lnTo>
                    <a:pt x="1979" y="1351"/>
                  </a:lnTo>
                  <a:cubicBezTo>
                    <a:pt x="1104" y="1351"/>
                    <a:pt x="362" y="781"/>
                    <a:pt x="95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526300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0" y="1"/>
                  </a:moveTo>
                  <a:lnTo>
                    <a:pt x="0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1526300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0" y="1"/>
                  </a:moveTo>
                  <a:lnTo>
                    <a:pt x="0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1826825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1" y="1"/>
                  </a:moveTo>
                  <a:lnTo>
                    <a:pt x="1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1826825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1" y="1"/>
                  </a:moveTo>
                  <a:lnTo>
                    <a:pt x="1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1495400" y="4166285"/>
              <a:ext cx="413725" cy="27125"/>
            </a:xfrm>
            <a:custGeom>
              <a:rect b="b" l="l" r="r" t="t"/>
              <a:pathLst>
                <a:path extrusionOk="0" h="1085" w="16549">
                  <a:moveTo>
                    <a:pt x="552" y="0"/>
                  </a:moveTo>
                  <a:cubicBezTo>
                    <a:pt x="228" y="0"/>
                    <a:pt x="0" y="229"/>
                    <a:pt x="0" y="552"/>
                  </a:cubicBezTo>
                  <a:cubicBezTo>
                    <a:pt x="0" y="856"/>
                    <a:pt x="228" y="1085"/>
                    <a:pt x="552" y="1085"/>
                  </a:cubicBezTo>
                  <a:lnTo>
                    <a:pt x="15997" y="1085"/>
                  </a:lnTo>
                  <a:cubicBezTo>
                    <a:pt x="16282" y="1085"/>
                    <a:pt x="16548" y="856"/>
                    <a:pt x="16548" y="552"/>
                  </a:cubicBezTo>
                  <a:cubicBezTo>
                    <a:pt x="16548" y="229"/>
                    <a:pt x="16301" y="0"/>
                    <a:pt x="15997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1505375" y="3443485"/>
              <a:ext cx="386625" cy="360000"/>
            </a:xfrm>
            <a:custGeom>
              <a:rect b="b" l="l" r="r" t="t"/>
              <a:pathLst>
                <a:path extrusionOk="0" h="14400" w="15465">
                  <a:moveTo>
                    <a:pt x="4851" y="1"/>
                  </a:moveTo>
                  <a:cubicBezTo>
                    <a:pt x="3691" y="1"/>
                    <a:pt x="2663" y="838"/>
                    <a:pt x="2454" y="1979"/>
                  </a:cubicBezTo>
                  <a:lnTo>
                    <a:pt x="1" y="14399"/>
                  </a:lnTo>
                  <a:lnTo>
                    <a:pt x="15464" y="14399"/>
                  </a:lnTo>
                  <a:lnTo>
                    <a:pt x="12992" y="1979"/>
                  </a:lnTo>
                  <a:cubicBezTo>
                    <a:pt x="12764" y="838"/>
                    <a:pt x="11774" y="1"/>
                    <a:pt x="1057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1505375" y="3443960"/>
              <a:ext cx="386625" cy="360475"/>
            </a:xfrm>
            <a:custGeom>
              <a:rect b="b" l="l" r="r" t="t"/>
              <a:pathLst>
                <a:path extrusionOk="0" h="14419" w="15465">
                  <a:moveTo>
                    <a:pt x="9891" y="1"/>
                  </a:moveTo>
                  <a:cubicBezTo>
                    <a:pt x="10538" y="666"/>
                    <a:pt x="11622" y="2264"/>
                    <a:pt x="12193" y="5688"/>
                  </a:cubicBezTo>
                  <a:cubicBezTo>
                    <a:pt x="12935" y="10059"/>
                    <a:pt x="10818" y="12663"/>
                    <a:pt x="3448" y="12663"/>
                  </a:cubicBezTo>
                  <a:cubicBezTo>
                    <a:pt x="2512" y="12663"/>
                    <a:pt x="1491" y="12621"/>
                    <a:pt x="381" y="12535"/>
                  </a:cubicBezTo>
                  <a:lnTo>
                    <a:pt x="1" y="14418"/>
                  </a:lnTo>
                  <a:lnTo>
                    <a:pt x="15464" y="14418"/>
                  </a:lnTo>
                  <a:lnTo>
                    <a:pt x="12992" y="1979"/>
                  </a:lnTo>
                  <a:cubicBezTo>
                    <a:pt x="12744" y="838"/>
                    <a:pt x="11755" y="1"/>
                    <a:pt x="10576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1046025" y="4526260"/>
              <a:ext cx="1816500" cy="68975"/>
            </a:xfrm>
            <a:custGeom>
              <a:rect b="b" l="l" r="r" t="t"/>
              <a:pathLst>
                <a:path extrusionOk="0" h="2759" w="72660">
                  <a:moveTo>
                    <a:pt x="36330" y="0"/>
                  </a:moveTo>
                  <a:cubicBezTo>
                    <a:pt x="16263" y="0"/>
                    <a:pt x="0" y="628"/>
                    <a:pt x="0" y="1389"/>
                  </a:cubicBezTo>
                  <a:cubicBezTo>
                    <a:pt x="0" y="2149"/>
                    <a:pt x="16263" y="2758"/>
                    <a:pt x="36330" y="2758"/>
                  </a:cubicBezTo>
                  <a:cubicBezTo>
                    <a:pt x="56397" y="2758"/>
                    <a:pt x="72660" y="2149"/>
                    <a:pt x="72660" y="1389"/>
                  </a:cubicBezTo>
                  <a:cubicBezTo>
                    <a:pt x="72660" y="628"/>
                    <a:pt x="56397" y="0"/>
                    <a:pt x="3633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2257175" y="1770610"/>
              <a:ext cx="199275" cy="840750"/>
            </a:xfrm>
            <a:custGeom>
              <a:rect b="b" l="l" r="r" t="t"/>
              <a:pathLst>
                <a:path extrusionOk="0" fill="none" h="33630" w="7971">
                  <a:moveTo>
                    <a:pt x="0" y="1"/>
                  </a:moveTo>
                  <a:lnTo>
                    <a:pt x="6144" y="1"/>
                  </a:lnTo>
                  <a:cubicBezTo>
                    <a:pt x="7171" y="1"/>
                    <a:pt x="7970" y="837"/>
                    <a:pt x="7970" y="1846"/>
                  </a:cubicBezTo>
                  <a:lnTo>
                    <a:pt x="7970" y="33629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9195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1114975" y="3083035"/>
              <a:ext cx="568275" cy="1470350"/>
            </a:xfrm>
            <a:custGeom>
              <a:rect b="b" l="l" r="r" t="t"/>
              <a:pathLst>
                <a:path extrusionOk="0" h="58814" w="22731">
                  <a:moveTo>
                    <a:pt x="13068" y="1"/>
                  </a:moveTo>
                  <a:lnTo>
                    <a:pt x="10062" y="30206"/>
                  </a:lnTo>
                  <a:lnTo>
                    <a:pt x="0" y="53259"/>
                  </a:lnTo>
                  <a:lnTo>
                    <a:pt x="10386" y="58813"/>
                  </a:lnTo>
                  <a:lnTo>
                    <a:pt x="12459" y="55047"/>
                  </a:lnTo>
                  <a:cubicBezTo>
                    <a:pt x="12459" y="55047"/>
                    <a:pt x="22730" y="33420"/>
                    <a:pt x="22673" y="30567"/>
                  </a:cubicBezTo>
                  <a:cubicBezTo>
                    <a:pt x="22635" y="27714"/>
                    <a:pt x="19611" y="705"/>
                    <a:pt x="19611" y="705"/>
                  </a:cubicBezTo>
                  <a:lnTo>
                    <a:pt x="13068" y="1"/>
                  </a:ln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1527250" y="3775885"/>
              <a:ext cx="155525" cy="260125"/>
            </a:xfrm>
            <a:custGeom>
              <a:rect b="b" l="l" r="r" t="t"/>
              <a:pathLst>
                <a:path extrusionOk="0" h="10405" w="6221">
                  <a:moveTo>
                    <a:pt x="5364" y="0"/>
                  </a:moveTo>
                  <a:cubicBezTo>
                    <a:pt x="2416" y="0"/>
                    <a:pt x="0" y="2397"/>
                    <a:pt x="0" y="5364"/>
                  </a:cubicBezTo>
                  <a:cubicBezTo>
                    <a:pt x="0" y="7704"/>
                    <a:pt x="1503" y="9701"/>
                    <a:pt x="3595" y="10405"/>
                  </a:cubicBezTo>
                  <a:cubicBezTo>
                    <a:pt x="5098" y="6810"/>
                    <a:pt x="6220" y="3823"/>
                    <a:pt x="6182" y="2872"/>
                  </a:cubicBezTo>
                  <a:cubicBezTo>
                    <a:pt x="6182" y="2435"/>
                    <a:pt x="6087" y="1427"/>
                    <a:pt x="5973" y="38"/>
                  </a:cubicBezTo>
                  <a:cubicBezTo>
                    <a:pt x="5764" y="19"/>
                    <a:pt x="5574" y="0"/>
                    <a:pt x="5364" y="0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1114975" y="4185310"/>
              <a:ext cx="380925" cy="368550"/>
            </a:xfrm>
            <a:custGeom>
              <a:rect b="b" l="l" r="r" t="t"/>
              <a:pathLst>
                <a:path extrusionOk="0" h="14742" w="15237">
                  <a:moveTo>
                    <a:pt x="4014" y="0"/>
                  </a:moveTo>
                  <a:lnTo>
                    <a:pt x="0" y="9206"/>
                  </a:lnTo>
                  <a:lnTo>
                    <a:pt x="10386" y="14741"/>
                  </a:lnTo>
                  <a:lnTo>
                    <a:pt x="12459" y="10975"/>
                  </a:lnTo>
                  <a:cubicBezTo>
                    <a:pt x="12459" y="10975"/>
                    <a:pt x="13657" y="8464"/>
                    <a:pt x="15236" y="5022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1115450" y="4321310"/>
              <a:ext cx="311025" cy="232550"/>
            </a:xfrm>
            <a:custGeom>
              <a:rect b="b" l="l" r="r" t="t"/>
              <a:pathLst>
                <a:path extrusionOk="0" h="9302" w="12441">
                  <a:moveTo>
                    <a:pt x="1617" y="0"/>
                  </a:moveTo>
                  <a:lnTo>
                    <a:pt x="0" y="3747"/>
                  </a:lnTo>
                  <a:lnTo>
                    <a:pt x="10367" y="9301"/>
                  </a:lnTo>
                  <a:lnTo>
                    <a:pt x="12440" y="553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1191050" y="4212410"/>
              <a:ext cx="281075" cy="154100"/>
            </a:xfrm>
            <a:custGeom>
              <a:rect b="b" l="l" r="r" t="t"/>
              <a:pathLst>
                <a:path extrusionOk="0" h="6164" w="11243">
                  <a:moveTo>
                    <a:pt x="495" y="0"/>
                  </a:moveTo>
                  <a:lnTo>
                    <a:pt x="1" y="1142"/>
                  </a:lnTo>
                  <a:lnTo>
                    <a:pt x="10729" y="6163"/>
                  </a:lnTo>
                  <a:lnTo>
                    <a:pt x="11242" y="504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1274275" y="3708360"/>
              <a:ext cx="297700" cy="845500"/>
            </a:xfrm>
            <a:custGeom>
              <a:rect b="b" l="l" r="r" t="t"/>
              <a:pathLst>
                <a:path extrusionOk="0" h="33820" w="11908">
                  <a:moveTo>
                    <a:pt x="4204" y="0"/>
                  </a:moveTo>
                  <a:lnTo>
                    <a:pt x="3690" y="5193"/>
                  </a:lnTo>
                  <a:lnTo>
                    <a:pt x="400" y="12744"/>
                  </a:lnTo>
                  <a:cubicBezTo>
                    <a:pt x="989" y="17766"/>
                    <a:pt x="1636" y="26401"/>
                    <a:pt x="0" y="31670"/>
                  </a:cubicBezTo>
                  <a:lnTo>
                    <a:pt x="4014" y="33819"/>
                  </a:lnTo>
                  <a:lnTo>
                    <a:pt x="6087" y="30053"/>
                  </a:lnTo>
                  <a:cubicBezTo>
                    <a:pt x="6087" y="30053"/>
                    <a:pt x="9739" y="20543"/>
                    <a:pt x="11907" y="14133"/>
                  </a:cubicBezTo>
                  <a:lnTo>
                    <a:pt x="4204" y="0"/>
                  </a:ln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390775" y="3083035"/>
              <a:ext cx="262525" cy="553250"/>
            </a:xfrm>
            <a:custGeom>
              <a:rect b="b" l="l" r="r" t="t"/>
              <a:pathLst>
                <a:path extrusionOk="0" h="22130" w="10501">
                  <a:moveTo>
                    <a:pt x="2074" y="1"/>
                  </a:moveTo>
                  <a:lnTo>
                    <a:pt x="1" y="20581"/>
                  </a:lnTo>
                  <a:cubicBezTo>
                    <a:pt x="1331" y="21542"/>
                    <a:pt x="2444" y="22129"/>
                    <a:pt x="3180" y="22129"/>
                  </a:cubicBezTo>
                  <a:cubicBezTo>
                    <a:pt x="3653" y="22129"/>
                    <a:pt x="3971" y="21886"/>
                    <a:pt x="4090" y="21342"/>
                  </a:cubicBezTo>
                  <a:cubicBezTo>
                    <a:pt x="4631" y="18865"/>
                    <a:pt x="6492" y="18199"/>
                    <a:pt x="8343" y="18199"/>
                  </a:cubicBezTo>
                  <a:cubicBezTo>
                    <a:pt x="9093" y="18199"/>
                    <a:pt x="9842" y="18309"/>
                    <a:pt x="10500" y="18451"/>
                  </a:cubicBezTo>
                  <a:cubicBezTo>
                    <a:pt x="9625" y="10158"/>
                    <a:pt x="8579" y="705"/>
                    <a:pt x="8579" y="705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098325" y="3083985"/>
              <a:ext cx="641975" cy="1469875"/>
            </a:xfrm>
            <a:custGeom>
              <a:rect b="b" l="l" r="r" t="t"/>
              <a:pathLst>
                <a:path extrusionOk="0" h="58795" w="25679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lnTo>
                    <a:pt x="10120" y="32907"/>
                  </a:lnTo>
                  <a:lnTo>
                    <a:pt x="11071" y="58794"/>
                  </a:lnTo>
                  <a:lnTo>
                    <a:pt x="25679" y="58794"/>
                  </a:lnTo>
                  <a:cubicBezTo>
                    <a:pt x="25679" y="58794"/>
                    <a:pt x="25222" y="55846"/>
                    <a:pt x="22255" y="54895"/>
                  </a:cubicBezTo>
                  <a:lnTo>
                    <a:pt x="20011" y="30282"/>
                  </a:lnTo>
                  <a:lnTo>
                    <a:pt x="16111" y="8313"/>
                  </a:lnTo>
                  <a:lnTo>
                    <a:pt x="15826" y="248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098800" y="3083985"/>
              <a:ext cx="451775" cy="575425"/>
            </a:xfrm>
            <a:custGeom>
              <a:rect b="b" l="l" r="r" t="t"/>
              <a:pathLst>
                <a:path extrusionOk="0" h="23017" w="18071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cubicBezTo>
                    <a:pt x="6297" y="21875"/>
                    <a:pt x="6525" y="22465"/>
                    <a:pt x="6715" y="23016"/>
                  </a:cubicBezTo>
                  <a:cubicBezTo>
                    <a:pt x="10022" y="20177"/>
                    <a:pt x="14209" y="19581"/>
                    <a:pt x="16996" y="19581"/>
                  </a:cubicBezTo>
                  <a:cubicBezTo>
                    <a:pt x="17383" y="19581"/>
                    <a:pt x="17743" y="19593"/>
                    <a:pt x="18071" y="19611"/>
                  </a:cubicBezTo>
                  <a:lnTo>
                    <a:pt x="16073" y="8332"/>
                  </a:lnTo>
                  <a:lnTo>
                    <a:pt x="15788" y="286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379850" y="2364410"/>
              <a:ext cx="662900" cy="611200"/>
            </a:xfrm>
            <a:custGeom>
              <a:rect b="b" l="l" r="r" t="t"/>
              <a:pathLst>
                <a:path extrusionOk="0" h="24448" w="26516">
                  <a:moveTo>
                    <a:pt x="4339" y="1"/>
                  </a:moveTo>
                  <a:cubicBezTo>
                    <a:pt x="3355" y="1"/>
                    <a:pt x="2701" y="386"/>
                    <a:pt x="2701" y="386"/>
                  </a:cubicBezTo>
                  <a:cubicBezTo>
                    <a:pt x="0" y="4742"/>
                    <a:pt x="4337" y="11323"/>
                    <a:pt x="8312" y="17029"/>
                  </a:cubicBezTo>
                  <a:cubicBezTo>
                    <a:pt x="12307" y="22792"/>
                    <a:pt x="13657" y="24447"/>
                    <a:pt x="15388" y="24447"/>
                  </a:cubicBezTo>
                  <a:cubicBezTo>
                    <a:pt x="17119" y="24447"/>
                    <a:pt x="17366" y="23021"/>
                    <a:pt x="22616" y="13815"/>
                  </a:cubicBezTo>
                  <a:cubicBezTo>
                    <a:pt x="22831" y="13849"/>
                    <a:pt x="23134" y="13865"/>
                    <a:pt x="23472" y="13865"/>
                  </a:cubicBezTo>
                  <a:cubicBezTo>
                    <a:pt x="24447" y="13865"/>
                    <a:pt x="25709" y="13727"/>
                    <a:pt x="25963" y="13472"/>
                  </a:cubicBezTo>
                  <a:cubicBezTo>
                    <a:pt x="26325" y="13111"/>
                    <a:pt x="26515" y="11798"/>
                    <a:pt x="26439" y="10904"/>
                  </a:cubicBezTo>
                  <a:cubicBezTo>
                    <a:pt x="26382" y="9991"/>
                    <a:pt x="24290" y="7918"/>
                    <a:pt x="23567" y="7861"/>
                  </a:cubicBezTo>
                  <a:cubicBezTo>
                    <a:pt x="23405" y="7844"/>
                    <a:pt x="23151" y="7830"/>
                    <a:pt x="22845" y="7830"/>
                  </a:cubicBezTo>
                  <a:cubicBezTo>
                    <a:pt x="21817" y="7830"/>
                    <a:pt x="20200" y="7982"/>
                    <a:pt x="19496" y="8641"/>
                  </a:cubicBezTo>
                  <a:cubicBezTo>
                    <a:pt x="18602" y="9497"/>
                    <a:pt x="14608" y="16268"/>
                    <a:pt x="14608" y="16268"/>
                  </a:cubicBezTo>
                  <a:cubicBezTo>
                    <a:pt x="14608" y="16268"/>
                    <a:pt x="11489" y="7157"/>
                    <a:pt x="8655" y="2859"/>
                  </a:cubicBezTo>
                  <a:cubicBezTo>
                    <a:pt x="7112" y="534"/>
                    <a:pt x="5497" y="1"/>
                    <a:pt x="4339" y="1"/>
                  </a:cubicBezTo>
                  <a:close/>
                </a:path>
              </a:pathLst>
            </a:custGeom>
            <a:solidFill>
              <a:srgbClr val="B25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995650" y="2653660"/>
              <a:ext cx="25225" cy="56125"/>
            </a:xfrm>
            <a:custGeom>
              <a:rect b="b" l="l" r="r" t="t"/>
              <a:pathLst>
                <a:path extrusionOk="0" fill="none" h="2245" w="1009">
                  <a:moveTo>
                    <a:pt x="913" y="0"/>
                  </a:moveTo>
                  <a:cubicBezTo>
                    <a:pt x="913" y="0"/>
                    <a:pt x="1008" y="1560"/>
                    <a:pt x="0" y="2245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933350" y="2653660"/>
              <a:ext cx="57550" cy="60875"/>
            </a:xfrm>
            <a:custGeom>
              <a:rect b="b" l="l" r="r" t="t"/>
              <a:pathLst>
                <a:path extrusionOk="0" fill="none" h="2435" w="2302">
                  <a:moveTo>
                    <a:pt x="2074" y="0"/>
                  </a:moveTo>
                  <a:cubicBezTo>
                    <a:pt x="2074" y="0"/>
                    <a:pt x="2302" y="1275"/>
                    <a:pt x="1256" y="2302"/>
                  </a:cubicBezTo>
                  <a:cubicBezTo>
                    <a:pt x="1256" y="2302"/>
                    <a:pt x="286" y="2435"/>
                    <a:pt x="0" y="1959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897675" y="2651760"/>
              <a:ext cx="59950" cy="62300"/>
            </a:xfrm>
            <a:custGeom>
              <a:rect b="b" l="l" r="r" t="t"/>
              <a:pathLst>
                <a:path extrusionOk="0" fill="none" h="2492" w="2398">
                  <a:moveTo>
                    <a:pt x="1" y="1027"/>
                  </a:moveTo>
                  <a:cubicBezTo>
                    <a:pt x="1" y="1027"/>
                    <a:pt x="267" y="2492"/>
                    <a:pt x="1427" y="2035"/>
                  </a:cubicBezTo>
                  <a:cubicBezTo>
                    <a:pt x="2397" y="1655"/>
                    <a:pt x="2207" y="0"/>
                    <a:pt x="2207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1716025" y="2771110"/>
              <a:ext cx="29050" cy="48050"/>
            </a:xfrm>
            <a:custGeom>
              <a:rect b="b" l="l" r="r" t="t"/>
              <a:pathLst>
                <a:path extrusionOk="0" fill="none" h="1922" w="1162">
                  <a:moveTo>
                    <a:pt x="1161" y="0"/>
                  </a:moveTo>
                  <a:lnTo>
                    <a:pt x="1" y="1921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210550" y="2364510"/>
              <a:ext cx="424675" cy="756350"/>
            </a:xfrm>
            <a:custGeom>
              <a:rect b="b" l="l" r="r" t="t"/>
              <a:pathLst>
                <a:path extrusionOk="0" h="30254" w="16987">
                  <a:moveTo>
                    <a:pt x="10535" y="0"/>
                  </a:moveTo>
                  <a:cubicBezTo>
                    <a:pt x="9977" y="0"/>
                    <a:pt x="8358" y="24"/>
                    <a:pt x="6106" y="268"/>
                  </a:cubicBezTo>
                  <a:cubicBezTo>
                    <a:pt x="3310" y="572"/>
                    <a:pt x="1884" y="915"/>
                    <a:pt x="1884" y="915"/>
                  </a:cubicBezTo>
                  <a:cubicBezTo>
                    <a:pt x="1884" y="915"/>
                    <a:pt x="1903" y="2075"/>
                    <a:pt x="1" y="6773"/>
                  </a:cubicBezTo>
                  <a:cubicBezTo>
                    <a:pt x="1998" y="12936"/>
                    <a:pt x="2207" y="21267"/>
                    <a:pt x="1598" y="28780"/>
                  </a:cubicBezTo>
                  <a:cubicBezTo>
                    <a:pt x="3984" y="29912"/>
                    <a:pt x="6710" y="30254"/>
                    <a:pt x="9132" y="30254"/>
                  </a:cubicBezTo>
                  <a:cubicBezTo>
                    <a:pt x="12812" y="30254"/>
                    <a:pt x="15788" y="29465"/>
                    <a:pt x="15788" y="29465"/>
                  </a:cubicBezTo>
                  <a:cubicBezTo>
                    <a:pt x="15788" y="29465"/>
                    <a:pt x="15008" y="19517"/>
                    <a:pt x="14723" y="16169"/>
                  </a:cubicBezTo>
                  <a:cubicBezTo>
                    <a:pt x="14989" y="15599"/>
                    <a:pt x="16986" y="10444"/>
                    <a:pt x="15617" y="7971"/>
                  </a:cubicBezTo>
                  <a:cubicBezTo>
                    <a:pt x="14266" y="5480"/>
                    <a:pt x="10747" y="2"/>
                    <a:pt x="10747" y="2"/>
                  </a:cubicBezTo>
                  <a:cubicBezTo>
                    <a:pt x="10747" y="2"/>
                    <a:pt x="10674" y="0"/>
                    <a:pt x="1053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348450" y="2363960"/>
              <a:ext cx="189750" cy="120325"/>
            </a:xfrm>
            <a:custGeom>
              <a:rect b="b" l="l" r="r" t="t"/>
              <a:pathLst>
                <a:path extrusionOk="0" h="4813" w="7590">
                  <a:moveTo>
                    <a:pt x="4873" y="1"/>
                  </a:moveTo>
                  <a:cubicBezTo>
                    <a:pt x="4211" y="1"/>
                    <a:pt x="2671" y="32"/>
                    <a:pt x="590" y="271"/>
                  </a:cubicBezTo>
                  <a:cubicBezTo>
                    <a:pt x="381" y="290"/>
                    <a:pt x="191" y="309"/>
                    <a:pt x="1" y="328"/>
                  </a:cubicBezTo>
                  <a:cubicBezTo>
                    <a:pt x="642" y="1610"/>
                    <a:pt x="2657" y="4813"/>
                    <a:pt x="6421" y="4813"/>
                  </a:cubicBezTo>
                  <a:cubicBezTo>
                    <a:pt x="6567" y="4813"/>
                    <a:pt x="6716" y="4808"/>
                    <a:pt x="6867" y="4798"/>
                  </a:cubicBezTo>
                  <a:cubicBezTo>
                    <a:pt x="7400" y="4741"/>
                    <a:pt x="7590" y="4284"/>
                    <a:pt x="7571" y="3714"/>
                  </a:cubicBezTo>
                  <a:cubicBezTo>
                    <a:pt x="6354" y="1735"/>
                    <a:pt x="5231" y="5"/>
                    <a:pt x="5231" y="5"/>
                  </a:cubicBezTo>
                  <a:cubicBezTo>
                    <a:pt x="5231" y="5"/>
                    <a:pt x="5107" y="1"/>
                    <a:pt x="4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1700825" y="2872860"/>
              <a:ext cx="141250" cy="103225"/>
            </a:xfrm>
            <a:custGeom>
              <a:rect b="b" l="l" r="r" t="t"/>
              <a:pathLst>
                <a:path extrusionOk="0" h="4129" w="5650">
                  <a:moveTo>
                    <a:pt x="3367" y="1"/>
                  </a:moveTo>
                  <a:cubicBezTo>
                    <a:pt x="1712" y="1"/>
                    <a:pt x="323" y="1161"/>
                    <a:pt x="0" y="2740"/>
                  </a:cubicBezTo>
                  <a:cubicBezTo>
                    <a:pt x="989" y="3748"/>
                    <a:pt x="1712" y="4128"/>
                    <a:pt x="2549" y="4128"/>
                  </a:cubicBezTo>
                  <a:cubicBezTo>
                    <a:pt x="3652" y="4128"/>
                    <a:pt x="4147" y="3558"/>
                    <a:pt x="5649" y="876"/>
                  </a:cubicBezTo>
                  <a:cubicBezTo>
                    <a:pt x="5022" y="324"/>
                    <a:pt x="4242" y="1"/>
                    <a:pt x="3367" y="1"/>
                  </a:cubicBezTo>
                  <a:close/>
                </a:path>
              </a:pathLst>
            </a:custGeom>
            <a:solidFill>
              <a:srgbClr val="994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1739800" y="2630360"/>
              <a:ext cx="190725" cy="52325"/>
            </a:xfrm>
            <a:custGeom>
              <a:rect b="b" l="l" r="r" t="t"/>
              <a:pathLst>
                <a:path extrusionOk="0" h="2093" w="7629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6582" y="2092"/>
                  </a:lnTo>
                  <a:cubicBezTo>
                    <a:pt x="7153" y="2092"/>
                    <a:pt x="7628" y="1617"/>
                    <a:pt x="7628" y="1046"/>
                  </a:cubicBezTo>
                  <a:cubicBezTo>
                    <a:pt x="7628" y="476"/>
                    <a:pt x="7153" y="0"/>
                    <a:pt x="6582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1363200" y="2366985"/>
              <a:ext cx="156000" cy="96700"/>
            </a:xfrm>
            <a:custGeom>
              <a:rect b="b" l="l" r="r" t="t"/>
              <a:pathLst>
                <a:path extrusionOk="0" h="3868" w="6240">
                  <a:moveTo>
                    <a:pt x="1633" y="0"/>
                  </a:moveTo>
                  <a:cubicBezTo>
                    <a:pt x="1055" y="0"/>
                    <a:pt x="483" y="51"/>
                    <a:pt x="0" y="188"/>
                  </a:cubicBezTo>
                  <a:cubicBezTo>
                    <a:pt x="1457" y="2591"/>
                    <a:pt x="4266" y="3867"/>
                    <a:pt x="5477" y="3867"/>
                  </a:cubicBezTo>
                  <a:cubicBezTo>
                    <a:pt x="5800" y="3867"/>
                    <a:pt x="6009" y="3777"/>
                    <a:pt x="6049" y="3593"/>
                  </a:cubicBezTo>
                  <a:cubicBezTo>
                    <a:pt x="6239" y="2718"/>
                    <a:pt x="4851" y="378"/>
                    <a:pt x="4851" y="378"/>
                  </a:cubicBezTo>
                  <a:cubicBezTo>
                    <a:pt x="4851" y="378"/>
                    <a:pt x="3217" y="0"/>
                    <a:pt x="1633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1186775" y="1886635"/>
              <a:ext cx="195000" cy="195000"/>
            </a:xfrm>
            <a:custGeom>
              <a:rect b="b" l="l" r="r" t="t"/>
              <a:pathLst>
                <a:path extrusionOk="0" h="7800" w="7800">
                  <a:moveTo>
                    <a:pt x="3900" y="1"/>
                  </a:moveTo>
                  <a:cubicBezTo>
                    <a:pt x="1770" y="1"/>
                    <a:pt x="1" y="1770"/>
                    <a:pt x="1" y="3900"/>
                  </a:cubicBezTo>
                  <a:cubicBezTo>
                    <a:pt x="1" y="6068"/>
                    <a:pt x="1731" y="7799"/>
                    <a:pt x="3900" y="7799"/>
                  </a:cubicBezTo>
                  <a:cubicBezTo>
                    <a:pt x="6068" y="7799"/>
                    <a:pt x="7799" y="6068"/>
                    <a:pt x="7799" y="3900"/>
                  </a:cubicBezTo>
                  <a:cubicBezTo>
                    <a:pt x="7799" y="1732"/>
                    <a:pt x="6068" y="1"/>
                    <a:pt x="3900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1208650" y="1886635"/>
              <a:ext cx="173125" cy="195000"/>
            </a:xfrm>
            <a:custGeom>
              <a:rect b="b" l="l" r="r" t="t"/>
              <a:pathLst>
                <a:path extrusionOk="0" h="7800" w="6925">
                  <a:moveTo>
                    <a:pt x="3025" y="1"/>
                  </a:moveTo>
                  <a:cubicBezTo>
                    <a:pt x="1808" y="1"/>
                    <a:pt x="723" y="552"/>
                    <a:pt x="1" y="1427"/>
                  </a:cubicBezTo>
                  <a:cubicBezTo>
                    <a:pt x="2150" y="1427"/>
                    <a:pt x="3900" y="3158"/>
                    <a:pt x="3900" y="5326"/>
                  </a:cubicBezTo>
                  <a:cubicBezTo>
                    <a:pt x="3900" y="6258"/>
                    <a:pt x="3576" y="7114"/>
                    <a:pt x="3025" y="7799"/>
                  </a:cubicBezTo>
                  <a:cubicBezTo>
                    <a:pt x="5193" y="7799"/>
                    <a:pt x="6924" y="6068"/>
                    <a:pt x="6924" y="3900"/>
                  </a:cubicBezTo>
                  <a:cubicBezTo>
                    <a:pt x="6924" y="1770"/>
                    <a:pt x="5193" y="1"/>
                    <a:pt x="3025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1274750" y="1951310"/>
              <a:ext cx="107025" cy="107025"/>
            </a:xfrm>
            <a:custGeom>
              <a:rect b="b" l="l" r="r" t="t"/>
              <a:pathLst>
                <a:path extrusionOk="0" h="4281" w="4281">
                  <a:moveTo>
                    <a:pt x="2131" y="0"/>
                  </a:moveTo>
                  <a:cubicBezTo>
                    <a:pt x="951" y="0"/>
                    <a:pt x="0" y="971"/>
                    <a:pt x="0" y="2150"/>
                  </a:cubicBezTo>
                  <a:cubicBezTo>
                    <a:pt x="0" y="3329"/>
                    <a:pt x="951" y="4280"/>
                    <a:pt x="2131" y="4280"/>
                  </a:cubicBezTo>
                  <a:cubicBezTo>
                    <a:pt x="3329" y="4280"/>
                    <a:pt x="4280" y="3329"/>
                    <a:pt x="4280" y="2150"/>
                  </a:cubicBezTo>
                  <a:cubicBezTo>
                    <a:pt x="4280" y="971"/>
                    <a:pt x="3329" y="0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1284725" y="1955785"/>
              <a:ext cx="293900" cy="353625"/>
            </a:xfrm>
            <a:custGeom>
              <a:rect b="b" l="l" r="r" t="t"/>
              <a:pathLst>
                <a:path extrusionOk="0" h="14145" w="11756">
                  <a:moveTo>
                    <a:pt x="5904" y="0"/>
                  </a:moveTo>
                  <a:cubicBezTo>
                    <a:pt x="3278" y="0"/>
                    <a:pt x="741" y="1566"/>
                    <a:pt x="419" y="4158"/>
                  </a:cubicBezTo>
                  <a:cubicBezTo>
                    <a:pt x="1" y="7373"/>
                    <a:pt x="3025" y="11900"/>
                    <a:pt x="3881" y="13022"/>
                  </a:cubicBezTo>
                  <a:lnTo>
                    <a:pt x="4737" y="14144"/>
                  </a:lnTo>
                  <a:lnTo>
                    <a:pt x="6069" y="11405"/>
                  </a:lnTo>
                  <a:lnTo>
                    <a:pt x="11756" y="3492"/>
                  </a:lnTo>
                  <a:cubicBezTo>
                    <a:pt x="11756" y="3492"/>
                    <a:pt x="10938" y="1286"/>
                    <a:pt x="7780" y="278"/>
                  </a:cubicBezTo>
                  <a:cubicBezTo>
                    <a:pt x="7169" y="90"/>
                    <a:pt x="6534" y="0"/>
                    <a:pt x="5904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1306125" y="1955485"/>
              <a:ext cx="272325" cy="138500"/>
            </a:xfrm>
            <a:custGeom>
              <a:rect b="b" l="l" r="r" t="t"/>
              <a:pathLst>
                <a:path extrusionOk="0" h="5540" w="10893">
                  <a:moveTo>
                    <a:pt x="5016" y="0"/>
                  </a:moveTo>
                  <a:cubicBezTo>
                    <a:pt x="2924" y="0"/>
                    <a:pt x="904" y="1005"/>
                    <a:pt x="1" y="2725"/>
                  </a:cubicBezTo>
                  <a:cubicBezTo>
                    <a:pt x="324" y="2782"/>
                    <a:pt x="800" y="2877"/>
                    <a:pt x="1465" y="3010"/>
                  </a:cubicBezTo>
                  <a:cubicBezTo>
                    <a:pt x="2352" y="3184"/>
                    <a:pt x="2936" y="3273"/>
                    <a:pt x="3288" y="3273"/>
                  </a:cubicBezTo>
                  <a:cubicBezTo>
                    <a:pt x="3781" y="3273"/>
                    <a:pt x="3818" y="3099"/>
                    <a:pt x="3596" y="2744"/>
                  </a:cubicBezTo>
                  <a:cubicBezTo>
                    <a:pt x="3316" y="2267"/>
                    <a:pt x="2716" y="1729"/>
                    <a:pt x="2920" y="1729"/>
                  </a:cubicBezTo>
                  <a:cubicBezTo>
                    <a:pt x="2993" y="1729"/>
                    <a:pt x="3170" y="1798"/>
                    <a:pt x="3501" y="1964"/>
                  </a:cubicBezTo>
                  <a:cubicBezTo>
                    <a:pt x="4756" y="2572"/>
                    <a:pt x="5193" y="4284"/>
                    <a:pt x="5193" y="4284"/>
                  </a:cubicBezTo>
                  <a:lnTo>
                    <a:pt x="9397" y="5540"/>
                  </a:lnTo>
                  <a:lnTo>
                    <a:pt x="10862" y="3485"/>
                  </a:lnTo>
                  <a:cubicBezTo>
                    <a:pt x="10862" y="3486"/>
                    <a:pt x="10862" y="3486"/>
                    <a:pt x="10862" y="3486"/>
                  </a:cubicBezTo>
                  <a:cubicBezTo>
                    <a:pt x="10893" y="3486"/>
                    <a:pt x="10069" y="1256"/>
                    <a:pt x="6924" y="290"/>
                  </a:cubicBezTo>
                  <a:cubicBezTo>
                    <a:pt x="6301" y="94"/>
                    <a:pt x="5655" y="0"/>
                    <a:pt x="5016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1359875" y="2185260"/>
              <a:ext cx="124600" cy="199825"/>
            </a:xfrm>
            <a:custGeom>
              <a:rect b="b" l="l" r="r" t="t"/>
              <a:pathLst>
                <a:path extrusionOk="0" h="7993" w="4984">
                  <a:moveTo>
                    <a:pt x="1351" y="1"/>
                  </a:moveTo>
                  <a:lnTo>
                    <a:pt x="0" y="666"/>
                  </a:lnTo>
                  <a:cubicBezTo>
                    <a:pt x="0" y="666"/>
                    <a:pt x="590" y="3824"/>
                    <a:pt x="133" y="7438"/>
                  </a:cubicBezTo>
                  <a:cubicBezTo>
                    <a:pt x="1387" y="7846"/>
                    <a:pt x="2387" y="7992"/>
                    <a:pt x="3172" y="7992"/>
                  </a:cubicBezTo>
                  <a:cubicBezTo>
                    <a:pt x="3996" y="7992"/>
                    <a:pt x="4584" y="7832"/>
                    <a:pt x="4984" y="7647"/>
                  </a:cubicBezTo>
                  <a:cubicBezTo>
                    <a:pt x="4299" y="5707"/>
                    <a:pt x="4014" y="3539"/>
                    <a:pt x="4014" y="3539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1393625" y="2239010"/>
              <a:ext cx="81350" cy="106525"/>
            </a:xfrm>
            <a:custGeom>
              <a:rect b="b" l="l" r="r" t="t"/>
              <a:pathLst>
                <a:path extrusionOk="0" h="4261" w="3254">
                  <a:moveTo>
                    <a:pt x="1" y="0"/>
                  </a:moveTo>
                  <a:cubicBezTo>
                    <a:pt x="1" y="0"/>
                    <a:pt x="438" y="3519"/>
                    <a:pt x="3253" y="4261"/>
                  </a:cubicBezTo>
                  <a:cubicBezTo>
                    <a:pt x="3006" y="3329"/>
                    <a:pt x="2854" y="2473"/>
                    <a:pt x="2759" y="19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80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1381750" y="2037960"/>
              <a:ext cx="209725" cy="282825"/>
            </a:xfrm>
            <a:custGeom>
              <a:rect b="b" l="l" r="r" t="t"/>
              <a:pathLst>
                <a:path extrusionOk="0" h="11313" w="8389">
                  <a:moveTo>
                    <a:pt x="5926" y="1"/>
                  </a:moveTo>
                  <a:cubicBezTo>
                    <a:pt x="4324" y="1"/>
                    <a:pt x="2104" y="414"/>
                    <a:pt x="742" y="2412"/>
                  </a:cubicBezTo>
                  <a:cubicBezTo>
                    <a:pt x="209" y="3762"/>
                    <a:pt x="0" y="4999"/>
                    <a:pt x="0" y="4999"/>
                  </a:cubicBezTo>
                  <a:cubicBezTo>
                    <a:pt x="19" y="5474"/>
                    <a:pt x="19" y="5950"/>
                    <a:pt x="57" y="6330"/>
                  </a:cubicBezTo>
                  <a:cubicBezTo>
                    <a:pt x="152" y="7833"/>
                    <a:pt x="1027" y="9469"/>
                    <a:pt x="2207" y="10267"/>
                  </a:cubicBezTo>
                  <a:cubicBezTo>
                    <a:pt x="3072" y="10845"/>
                    <a:pt x="4623" y="11313"/>
                    <a:pt x="5554" y="11313"/>
                  </a:cubicBezTo>
                  <a:cubicBezTo>
                    <a:pt x="5911" y="11313"/>
                    <a:pt x="6177" y="11244"/>
                    <a:pt x="6277" y="11085"/>
                  </a:cubicBezTo>
                  <a:cubicBezTo>
                    <a:pt x="6638" y="10496"/>
                    <a:pt x="7894" y="6482"/>
                    <a:pt x="8141" y="4409"/>
                  </a:cubicBezTo>
                  <a:cubicBezTo>
                    <a:pt x="8388" y="2336"/>
                    <a:pt x="7875" y="205"/>
                    <a:pt x="7875" y="205"/>
                  </a:cubicBezTo>
                  <a:cubicBezTo>
                    <a:pt x="7875" y="205"/>
                    <a:pt x="7053" y="1"/>
                    <a:pt x="5926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1435475" y="2141835"/>
              <a:ext cx="58525" cy="30625"/>
            </a:xfrm>
            <a:custGeom>
              <a:rect b="b" l="l" r="r" t="t"/>
              <a:pathLst>
                <a:path extrusionOk="0" h="1225" w="2341">
                  <a:moveTo>
                    <a:pt x="1261" y="0"/>
                  </a:moveTo>
                  <a:cubicBezTo>
                    <a:pt x="835" y="0"/>
                    <a:pt x="362" y="44"/>
                    <a:pt x="0" y="197"/>
                  </a:cubicBezTo>
                  <a:cubicBezTo>
                    <a:pt x="1009" y="1034"/>
                    <a:pt x="2131" y="1224"/>
                    <a:pt x="2131" y="1224"/>
                  </a:cubicBezTo>
                  <a:cubicBezTo>
                    <a:pt x="2131" y="1224"/>
                    <a:pt x="2207" y="1091"/>
                    <a:pt x="2340" y="83"/>
                  </a:cubicBezTo>
                  <a:cubicBezTo>
                    <a:pt x="2340" y="83"/>
                    <a:pt x="1845" y="0"/>
                    <a:pt x="12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1457350" y="2141510"/>
              <a:ext cx="37600" cy="30950"/>
            </a:xfrm>
            <a:custGeom>
              <a:rect b="b" l="l" r="r" t="t"/>
              <a:pathLst>
                <a:path extrusionOk="0" h="1238" w="1504">
                  <a:moveTo>
                    <a:pt x="552" y="1"/>
                  </a:moveTo>
                  <a:cubicBezTo>
                    <a:pt x="229" y="172"/>
                    <a:pt x="38" y="438"/>
                    <a:pt x="0" y="762"/>
                  </a:cubicBezTo>
                  <a:cubicBezTo>
                    <a:pt x="685" y="1123"/>
                    <a:pt x="1275" y="1237"/>
                    <a:pt x="1275" y="1237"/>
                  </a:cubicBezTo>
                  <a:cubicBezTo>
                    <a:pt x="1275" y="1237"/>
                    <a:pt x="1351" y="1123"/>
                    <a:pt x="1503" y="96"/>
                  </a:cubicBezTo>
                  <a:cubicBezTo>
                    <a:pt x="1503" y="96"/>
                    <a:pt x="1066" y="20"/>
                    <a:pt x="552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1435475" y="2136285"/>
              <a:ext cx="67550" cy="10500"/>
            </a:xfrm>
            <a:custGeom>
              <a:rect b="b" l="l" r="r" t="t"/>
              <a:pathLst>
                <a:path extrusionOk="0" fill="none" h="420" w="2702">
                  <a:moveTo>
                    <a:pt x="0" y="419"/>
                  </a:moveTo>
                  <a:cubicBezTo>
                    <a:pt x="0" y="419"/>
                    <a:pt x="571" y="1"/>
                    <a:pt x="2701" y="324"/>
                  </a:cubicBez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430725" y="2098035"/>
              <a:ext cx="69450" cy="19250"/>
            </a:xfrm>
            <a:custGeom>
              <a:rect b="b" l="l" r="r" t="t"/>
              <a:pathLst>
                <a:path extrusionOk="0" h="770" w="2778">
                  <a:moveTo>
                    <a:pt x="1783" y="1"/>
                  </a:moveTo>
                  <a:cubicBezTo>
                    <a:pt x="1138" y="1"/>
                    <a:pt x="417" y="389"/>
                    <a:pt x="0" y="770"/>
                  </a:cubicBezTo>
                  <a:cubicBezTo>
                    <a:pt x="528" y="467"/>
                    <a:pt x="1149" y="385"/>
                    <a:pt x="1671" y="385"/>
                  </a:cubicBezTo>
                  <a:cubicBezTo>
                    <a:pt x="2296" y="385"/>
                    <a:pt x="2777" y="503"/>
                    <a:pt x="2777" y="503"/>
                  </a:cubicBezTo>
                  <a:cubicBezTo>
                    <a:pt x="2528" y="140"/>
                    <a:pt x="2169" y="1"/>
                    <a:pt x="1783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556725" y="2104585"/>
              <a:ext cx="30000" cy="12700"/>
            </a:xfrm>
            <a:custGeom>
              <a:rect b="b" l="l" r="r" t="t"/>
              <a:pathLst>
                <a:path extrusionOk="0" h="508" w="1200">
                  <a:moveTo>
                    <a:pt x="984" y="1"/>
                  </a:moveTo>
                  <a:cubicBezTo>
                    <a:pt x="605" y="1"/>
                    <a:pt x="261" y="150"/>
                    <a:pt x="1" y="508"/>
                  </a:cubicBezTo>
                  <a:cubicBezTo>
                    <a:pt x="20" y="508"/>
                    <a:pt x="533" y="394"/>
                    <a:pt x="1199" y="394"/>
                  </a:cubicBezTo>
                  <a:cubicBezTo>
                    <a:pt x="1199" y="241"/>
                    <a:pt x="1199" y="127"/>
                    <a:pt x="1180" y="13"/>
                  </a:cubicBezTo>
                  <a:cubicBezTo>
                    <a:pt x="1114" y="5"/>
                    <a:pt x="1049" y="1"/>
                    <a:pt x="984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1550075" y="2152935"/>
              <a:ext cx="31200" cy="24425"/>
            </a:xfrm>
            <a:custGeom>
              <a:rect b="b" l="l" r="r" t="t"/>
              <a:pathLst>
                <a:path extrusionOk="0" h="977" w="1248">
                  <a:moveTo>
                    <a:pt x="1161" y="0"/>
                  </a:moveTo>
                  <a:lnTo>
                    <a:pt x="0" y="95"/>
                  </a:lnTo>
                  <a:lnTo>
                    <a:pt x="39" y="970"/>
                  </a:lnTo>
                  <a:cubicBezTo>
                    <a:pt x="91" y="974"/>
                    <a:pt x="140" y="976"/>
                    <a:pt x="188" y="976"/>
                  </a:cubicBezTo>
                  <a:cubicBezTo>
                    <a:pt x="1248" y="976"/>
                    <a:pt x="1161" y="0"/>
                    <a:pt x="11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1425975" y="2188110"/>
              <a:ext cx="53275" cy="29525"/>
            </a:xfrm>
            <a:custGeom>
              <a:rect b="b" l="l" r="r" t="t"/>
              <a:pathLst>
                <a:path extrusionOk="0" h="1181" w="2131">
                  <a:moveTo>
                    <a:pt x="1065" y="1"/>
                  </a:moveTo>
                  <a:cubicBezTo>
                    <a:pt x="476" y="1"/>
                    <a:pt x="0" y="248"/>
                    <a:pt x="0" y="590"/>
                  </a:cubicBezTo>
                  <a:cubicBezTo>
                    <a:pt x="0" y="933"/>
                    <a:pt x="476" y="1180"/>
                    <a:pt x="1065" y="1180"/>
                  </a:cubicBezTo>
                  <a:cubicBezTo>
                    <a:pt x="1655" y="1180"/>
                    <a:pt x="2130" y="933"/>
                    <a:pt x="2130" y="590"/>
                  </a:cubicBezTo>
                  <a:cubicBezTo>
                    <a:pt x="2130" y="248"/>
                    <a:pt x="1655" y="1"/>
                    <a:pt x="1065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1559100" y="2188585"/>
              <a:ext cx="18575" cy="26675"/>
            </a:xfrm>
            <a:custGeom>
              <a:rect b="b" l="l" r="r" t="t"/>
              <a:pathLst>
                <a:path extrusionOk="0" h="1067" w="743">
                  <a:moveTo>
                    <a:pt x="743" y="1"/>
                  </a:moveTo>
                  <a:lnTo>
                    <a:pt x="743" y="1"/>
                  </a:lnTo>
                  <a:cubicBezTo>
                    <a:pt x="324" y="77"/>
                    <a:pt x="1" y="286"/>
                    <a:pt x="1" y="571"/>
                  </a:cubicBezTo>
                  <a:cubicBezTo>
                    <a:pt x="1" y="781"/>
                    <a:pt x="210" y="971"/>
                    <a:pt x="495" y="1066"/>
                  </a:cubicBezTo>
                  <a:cubicBezTo>
                    <a:pt x="591" y="705"/>
                    <a:pt x="686" y="362"/>
                    <a:pt x="743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1305175" y="2111135"/>
              <a:ext cx="94650" cy="95025"/>
            </a:xfrm>
            <a:custGeom>
              <a:rect b="b" l="l" r="r" t="t"/>
              <a:pathLst>
                <a:path extrusionOk="0" h="3801" w="3786">
                  <a:moveTo>
                    <a:pt x="1592" y="1"/>
                  </a:moveTo>
                  <a:cubicBezTo>
                    <a:pt x="1397" y="1"/>
                    <a:pt x="1206" y="43"/>
                    <a:pt x="1028" y="132"/>
                  </a:cubicBezTo>
                  <a:cubicBezTo>
                    <a:pt x="229" y="531"/>
                    <a:pt x="1" y="1634"/>
                    <a:pt x="476" y="2604"/>
                  </a:cubicBezTo>
                  <a:cubicBezTo>
                    <a:pt x="841" y="3348"/>
                    <a:pt x="1529" y="3801"/>
                    <a:pt x="2182" y="3801"/>
                  </a:cubicBezTo>
                  <a:cubicBezTo>
                    <a:pt x="2381" y="3801"/>
                    <a:pt x="2576" y="3758"/>
                    <a:pt x="2759" y="3669"/>
                  </a:cubicBezTo>
                  <a:cubicBezTo>
                    <a:pt x="3539" y="3270"/>
                    <a:pt x="3786" y="2167"/>
                    <a:pt x="3310" y="1197"/>
                  </a:cubicBezTo>
                  <a:cubicBezTo>
                    <a:pt x="2917" y="453"/>
                    <a:pt x="2233" y="1"/>
                    <a:pt x="1592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1308025" y="2127310"/>
              <a:ext cx="68975" cy="78625"/>
            </a:xfrm>
            <a:custGeom>
              <a:rect b="b" l="l" r="r" t="t"/>
              <a:pathLst>
                <a:path extrusionOk="0" h="3145" w="2759">
                  <a:moveTo>
                    <a:pt x="726" y="1"/>
                  </a:moveTo>
                  <a:cubicBezTo>
                    <a:pt x="576" y="1"/>
                    <a:pt x="428" y="25"/>
                    <a:pt x="286" y="74"/>
                  </a:cubicBezTo>
                  <a:cubicBezTo>
                    <a:pt x="20" y="607"/>
                    <a:pt x="1" y="1292"/>
                    <a:pt x="343" y="1957"/>
                  </a:cubicBezTo>
                  <a:cubicBezTo>
                    <a:pt x="703" y="2692"/>
                    <a:pt x="1397" y="3145"/>
                    <a:pt x="2056" y="3145"/>
                  </a:cubicBezTo>
                  <a:cubicBezTo>
                    <a:pt x="2198" y="3145"/>
                    <a:pt x="2338" y="3123"/>
                    <a:pt x="2474" y="3080"/>
                  </a:cubicBezTo>
                  <a:cubicBezTo>
                    <a:pt x="2740" y="2547"/>
                    <a:pt x="2759" y="1862"/>
                    <a:pt x="2436" y="1196"/>
                  </a:cubicBezTo>
                  <a:cubicBezTo>
                    <a:pt x="2064" y="454"/>
                    <a:pt x="1378" y="1"/>
                    <a:pt x="726" y="1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1526775" y="2155310"/>
              <a:ext cx="26175" cy="73250"/>
            </a:xfrm>
            <a:custGeom>
              <a:rect b="b" l="l" r="r" t="t"/>
              <a:pathLst>
                <a:path extrusionOk="0" fill="none" h="2930" w="1047">
                  <a:moveTo>
                    <a:pt x="932" y="0"/>
                  </a:moveTo>
                  <a:cubicBezTo>
                    <a:pt x="932" y="0"/>
                    <a:pt x="1047" y="2150"/>
                    <a:pt x="1009" y="2758"/>
                  </a:cubicBezTo>
                  <a:cubicBezTo>
                    <a:pt x="647" y="2930"/>
                    <a:pt x="0" y="2682"/>
                    <a:pt x="0" y="2682"/>
                  </a:cubicBezTo>
                </a:path>
              </a:pathLst>
            </a:custGeom>
            <a:noFill/>
            <a:ln cap="flat" cmpd="sng" w="9525">
              <a:solidFill>
                <a:srgbClr val="7C110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1306125" y="2583285"/>
              <a:ext cx="51875" cy="460325"/>
            </a:xfrm>
            <a:custGeom>
              <a:rect b="b" l="l" r="r" t="t"/>
              <a:pathLst>
                <a:path extrusionOk="0" fill="none" h="18413" w="2075">
                  <a:moveTo>
                    <a:pt x="1" y="0"/>
                  </a:moveTo>
                  <a:cubicBezTo>
                    <a:pt x="1" y="0"/>
                    <a:pt x="2074" y="11964"/>
                    <a:pt x="876" y="1841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1807325" y="2523360"/>
              <a:ext cx="55675" cy="118900"/>
            </a:xfrm>
            <a:custGeom>
              <a:rect b="b" l="l" r="r" t="t"/>
              <a:pathLst>
                <a:path extrusionOk="0" h="4756" w="2227">
                  <a:moveTo>
                    <a:pt x="1" y="0"/>
                  </a:moveTo>
                  <a:lnTo>
                    <a:pt x="1" y="4756"/>
                  </a:lnTo>
                  <a:lnTo>
                    <a:pt x="2226" y="475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1552450" y="2152935"/>
              <a:ext cx="29350" cy="24375"/>
            </a:xfrm>
            <a:custGeom>
              <a:rect b="b" l="l" r="r" t="t"/>
              <a:pathLst>
                <a:path extrusionOk="0" h="975" w="1174">
                  <a:moveTo>
                    <a:pt x="1085" y="0"/>
                  </a:moveTo>
                  <a:lnTo>
                    <a:pt x="267" y="76"/>
                  </a:lnTo>
                  <a:cubicBezTo>
                    <a:pt x="172" y="229"/>
                    <a:pt x="1" y="552"/>
                    <a:pt x="1" y="970"/>
                  </a:cubicBezTo>
                  <a:cubicBezTo>
                    <a:pt x="42" y="973"/>
                    <a:pt x="82" y="974"/>
                    <a:pt x="120" y="974"/>
                  </a:cubicBezTo>
                  <a:cubicBezTo>
                    <a:pt x="1173" y="974"/>
                    <a:pt x="1085" y="0"/>
                    <a:pt x="1085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548650" y="2151985"/>
              <a:ext cx="40450" cy="3350"/>
            </a:xfrm>
            <a:custGeom>
              <a:rect b="b" l="l" r="r" t="t"/>
              <a:pathLst>
                <a:path extrusionOk="0" fill="none" h="134" w="1618">
                  <a:moveTo>
                    <a:pt x="0" y="133"/>
                  </a:moveTo>
                  <a:lnTo>
                    <a:pt x="1617" y="0"/>
                  </a:ln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493000" y="2231385"/>
              <a:ext cx="54725" cy="22750"/>
            </a:xfrm>
            <a:custGeom>
              <a:rect b="b" l="l" r="r" t="t"/>
              <a:pathLst>
                <a:path extrusionOk="0" h="910" w="2189">
                  <a:moveTo>
                    <a:pt x="1" y="1"/>
                  </a:moveTo>
                  <a:cubicBezTo>
                    <a:pt x="247" y="563"/>
                    <a:pt x="869" y="909"/>
                    <a:pt x="1404" y="909"/>
                  </a:cubicBezTo>
                  <a:cubicBezTo>
                    <a:pt x="1736" y="909"/>
                    <a:pt x="2035" y="775"/>
                    <a:pt x="2188" y="476"/>
                  </a:cubicBezTo>
                  <a:cubicBezTo>
                    <a:pt x="2188" y="476"/>
                    <a:pt x="1428" y="4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1396000" y="2037910"/>
              <a:ext cx="195000" cy="283275"/>
            </a:xfrm>
            <a:custGeom>
              <a:rect b="b" l="l" r="r" t="t"/>
              <a:pathLst>
                <a:path extrusionOk="0" h="11331" w="7800">
                  <a:moveTo>
                    <a:pt x="5343" y="1"/>
                  </a:moveTo>
                  <a:cubicBezTo>
                    <a:pt x="4231" y="1"/>
                    <a:pt x="2818" y="203"/>
                    <a:pt x="1598" y="1006"/>
                  </a:cubicBezTo>
                  <a:cubicBezTo>
                    <a:pt x="1256" y="2338"/>
                    <a:pt x="1" y="8310"/>
                    <a:pt x="3520" y="11087"/>
                  </a:cubicBezTo>
                  <a:cubicBezTo>
                    <a:pt x="4053" y="11238"/>
                    <a:pt x="4576" y="11331"/>
                    <a:pt x="4981" y="11331"/>
                  </a:cubicBezTo>
                  <a:cubicBezTo>
                    <a:pt x="5341" y="11331"/>
                    <a:pt x="5608" y="11258"/>
                    <a:pt x="5707" y="11087"/>
                  </a:cubicBezTo>
                  <a:cubicBezTo>
                    <a:pt x="6068" y="10498"/>
                    <a:pt x="7324" y="6484"/>
                    <a:pt x="7571" y="4411"/>
                  </a:cubicBezTo>
                  <a:cubicBezTo>
                    <a:pt x="7799" y="2338"/>
                    <a:pt x="7286" y="207"/>
                    <a:pt x="7286" y="207"/>
                  </a:cubicBezTo>
                  <a:cubicBezTo>
                    <a:pt x="7286" y="207"/>
                    <a:pt x="6468" y="1"/>
                    <a:pt x="534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1158725" y="2384435"/>
              <a:ext cx="673825" cy="609250"/>
            </a:xfrm>
            <a:custGeom>
              <a:rect b="b" l="l" r="r" t="t"/>
              <a:pathLst>
                <a:path extrusionOk="0" h="24370" w="26953">
                  <a:moveTo>
                    <a:pt x="4676" y="0"/>
                  </a:moveTo>
                  <a:cubicBezTo>
                    <a:pt x="3520" y="0"/>
                    <a:pt x="2796" y="897"/>
                    <a:pt x="2796" y="897"/>
                  </a:cubicBezTo>
                  <a:cubicBezTo>
                    <a:pt x="0" y="5405"/>
                    <a:pt x="3900" y="10693"/>
                    <a:pt x="8046" y="16666"/>
                  </a:cubicBezTo>
                  <a:cubicBezTo>
                    <a:pt x="12174" y="22619"/>
                    <a:pt x="13581" y="24369"/>
                    <a:pt x="15388" y="24369"/>
                  </a:cubicBezTo>
                  <a:cubicBezTo>
                    <a:pt x="17195" y="24369"/>
                    <a:pt x="17423" y="22866"/>
                    <a:pt x="22901" y="13299"/>
                  </a:cubicBezTo>
                  <a:cubicBezTo>
                    <a:pt x="23117" y="13333"/>
                    <a:pt x="23420" y="13349"/>
                    <a:pt x="23759" y="13349"/>
                  </a:cubicBezTo>
                  <a:cubicBezTo>
                    <a:pt x="24763" y="13349"/>
                    <a:pt x="26079" y="13203"/>
                    <a:pt x="26363" y="12919"/>
                  </a:cubicBezTo>
                  <a:cubicBezTo>
                    <a:pt x="26744" y="12576"/>
                    <a:pt x="26953" y="11188"/>
                    <a:pt x="26877" y="10256"/>
                  </a:cubicBezTo>
                  <a:cubicBezTo>
                    <a:pt x="26820" y="9343"/>
                    <a:pt x="24632" y="7174"/>
                    <a:pt x="23910" y="7098"/>
                  </a:cubicBezTo>
                  <a:cubicBezTo>
                    <a:pt x="23778" y="7092"/>
                    <a:pt x="23594" y="7086"/>
                    <a:pt x="23374" y="7086"/>
                  </a:cubicBezTo>
                  <a:cubicBezTo>
                    <a:pt x="22317" y="7086"/>
                    <a:pt x="20439" y="7211"/>
                    <a:pt x="19668" y="7935"/>
                  </a:cubicBezTo>
                  <a:cubicBezTo>
                    <a:pt x="18736" y="8829"/>
                    <a:pt x="14589" y="15867"/>
                    <a:pt x="14589" y="15867"/>
                  </a:cubicBezTo>
                  <a:cubicBezTo>
                    <a:pt x="14589" y="15867"/>
                    <a:pt x="10994" y="6984"/>
                    <a:pt x="8046" y="2514"/>
                  </a:cubicBezTo>
                  <a:cubicBezTo>
                    <a:pt x="6751" y="551"/>
                    <a:pt x="5581" y="0"/>
                    <a:pt x="4676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15524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66" y="0"/>
                  </a:moveTo>
                  <a:cubicBezTo>
                    <a:pt x="495" y="0"/>
                    <a:pt x="20" y="476"/>
                    <a:pt x="20" y="1046"/>
                  </a:cubicBezTo>
                  <a:cubicBezTo>
                    <a:pt x="1" y="1636"/>
                    <a:pt x="476" y="2092"/>
                    <a:pt x="1066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1552925" y="2630360"/>
              <a:ext cx="52325" cy="52325"/>
            </a:xfrm>
            <a:custGeom>
              <a:rect b="b" l="l" r="r" t="t"/>
              <a:pathLst>
                <a:path extrusionOk="0" h="2093" w="2093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17"/>
                    <a:pt x="476" y="2092"/>
                    <a:pt x="1047" y="2092"/>
                  </a:cubicBezTo>
                  <a:cubicBezTo>
                    <a:pt x="1617" y="2092"/>
                    <a:pt x="2093" y="1617"/>
                    <a:pt x="2093" y="1046"/>
                  </a:cubicBezTo>
                  <a:cubicBezTo>
                    <a:pt x="2093" y="476"/>
                    <a:pt x="1617" y="0"/>
                    <a:pt x="104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1784025" y="2658410"/>
              <a:ext cx="25700" cy="58025"/>
            </a:xfrm>
            <a:custGeom>
              <a:rect b="b" l="l" r="r" t="t"/>
              <a:pathLst>
                <a:path extrusionOk="0" fill="none" h="2321" w="1028">
                  <a:moveTo>
                    <a:pt x="933" y="0"/>
                  </a:moveTo>
                  <a:cubicBezTo>
                    <a:pt x="933" y="0"/>
                    <a:pt x="1028" y="1636"/>
                    <a:pt x="1" y="2321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719350" y="2658410"/>
              <a:ext cx="59475" cy="63275"/>
            </a:xfrm>
            <a:custGeom>
              <a:rect b="b" l="l" r="r" t="t"/>
              <a:pathLst>
                <a:path extrusionOk="0" fill="none" h="2531" w="2379">
                  <a:moveTo>
                    <a:pt x="2150" y="0"/>
                  </a:moveTo>
                  <a:cubicBezTo>
                    <a:pt x="2150" y="0"/>
                    <a:pt x="2379" y="1332"/>
                    <a:pt x="1313" y="2397"/>
                  </a:cubicBezTo>
                  <a:cubicBezTo>
                    <a:pt x="1313" y="2397"/>
                    <a:pt x="286" y="2530"/>
                    <a:pt x="1" y="2036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1365575" y="4313210"/>
              <a:ext cx="362850" cy="207825"/>
            </a:xfrm>
            <a:custGeom>
              <a:rect b="b" l="l" r="r" t="t"/>
              <a:pathLst>
                <a:path extrusionOk="0" h="8313" w="14514">
                  <a:moveTo>
                    <a:pt x="0" y="1"/>
                  </a:moveTo>
                  <a:lnTo>
                    <a:pt x="324" y="8313"/>
                  </a:lnTo>
                  <a:lnTo>
                    <a:pt x="14513" y="8313"/>
                  </a:lnTo>
                  <a:cubicBezTo>
                    <a:pt x="14057" y="7381"/>
                    <a:pt x="13182" y="6240"/>
                    <a:pt x="11508" y="5726"/>
                  </a:cubicBezTo>
                  <a:cubicBezTo>
                    <a:pt x="11318" y="3634"/>
                    <a:pt x="11166" y="1732"/>
                    <a:pt x="10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1681800" y="2656510"/>
              <a:ext cx="63275" cy="64225"/>
            </a:xfrm>
            <a:custGeom>
              <a:rect b="b" l="l" r="r" t="t"/>
              <a:pathLst>
                <a:path extrusionOk="0" fill="none" h="2569" w="2531">
                  <a:moveTo>
                    <a:pt x="0" y="1046"/>
                  </a:moveTo>
                  <a:cubicBezTo>
                    <a:pt x="0" y="1046"/>
                    <a:pt x="286" y="2568"/>
                    <a:pt x="1503" y="2112"/>
                  </a:cubicBezTo>
                  <a:cubicBezTo>
                    <a:pt x="2530" y="1712"/>
                    <a:pt x="2321" y="0"/>
                    <a:pt x="2321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493000" y="2780610"/>
              <a:ext cx="30000" cy="49950"/>
            </a:xfrm>
            <a:custGeom>
              <a:rect b="b" l="l" r="r" t="t"/>
              <a:pathLst>
                <a:path extrusionOk="0" fill="none" h="1998" w="1200">
                  <a:moveTo>
                    <a:pt x="1199" y="1"/>
                  </a:moveTo>
                  <a:lnTo>
                    <a:pt x="1" y="1998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477325" y="2886660"/>
              <a:ext cx="146950" cy="107025"/>
            </a:xfrm>
            <a:custGeom>
              <a:rect b="b" l="l" r="r" t="t"/>
              <a:pathLst>
                <a:path extrusionOk="0" h="4281" w="5878">
                  <a:moveTo>
                    <a:pt x="3500" y="0"/>
                  </a:moveTo>
                  <a:cubicBezTo>
                    <a:pt x="1788" y="0"/>
                    <a:pt x="343" y="1199"/>
                    <a:pt x="0" y="2815"/>
                  </a:cubicBezTo>
                  <a:cubicBezTo>
                    <a:pt x="1027" y="3862"/>
                    <a:pt x="1788" y="4280"/>
                    <a:pt x="2644" y="4280"/>
                  </a:cubicBezTo>
                  <a:cubicBezTo>
                    <a:pt x="3766" y="4280"/>
                    <a:pt x="4280" y="3671"/>
                    <a:pt x="5878" y="894"/>
                  </a:cubicBezTo>
                  <a:cubicBezTo>
                    <a:pt x="5231" y="324"/>
                    <a:pt x="4432" y="0"/>
                    <a:pt x="3500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1371275" y="4456335"/>
              <a:ext cx="368550" cy="97525"/>
            </a:xfrm>
            <a:custGeom>
              <a:rect b="b" l="l" r="r" t="t"/>
              <a:pathLst>
                <a:path extrusionOk="0" h="3901" w="14742">
                  <a:moveTo>
                    <a:pt x="1" y="1"/>
                  </a:moveTo>
                  <a:lnTo>
                    <a:pt x="134" y="3900"/>
                  </a:lnTo>
                  <a:lnTo>
                    <a:pt x="14742" y="3900"/>
                  </a:lnTo>
                  <a:cubicBezTo>
                    <a:pt x="14742" y="3900"/>
                    <a:pt x="14285" y="952"/>
                    <a:pt x="11318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479225" y="4456335"/>
              <a:ext cx="260600" cy="97525"/>
            </a:xfrm>
            <a:custGeom>
              <a:rect b="b" l="l" r="r" t="t"/>
              <a:pathLst>
                <a:path extrusionOk="0" h="3901" w="10424">
                  <a:moveTo>
                    <a:pt x="3595" y="1"/>
                  </a:moveTo>
                  <a:cubicBezTo>
                    <a:pt x="305" y="1409"/>
                    <a:pt x="0" y="3900"/>
                    <a:pt x="0" y="3900"/>
                  </a:cubicBezTo>
                  <a:lnTo>
                    <a:pt x="10405" y="3900"/>
                  </a:lnTo>
                  <a:cubicBezTo>
                    <a:pt x="10424" y="3900"/>
                    <a:pt x="9967" y="952"/>
                    <a:pt x="700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431200" y="3757335"/>
              <a:ext cx="180250" cy="240150"/>
            </a:xfrm>
            <a:custGeom>
              <a:rect b="b" l="l" r="r" t="t"/>
              <a:pathLst>
                <a:path extrusionOk="0" h="9606" w="7210">
                  <a:moveTo>
                    <a:pt x="4794" y="0"/>
                  </a:moveTo>
                  <a:cubicBezTo>
                    <a:pt x="2131" y="0"/>
                    <a:pt x="0" y="2131"/>
                    <a:pt x="0" y="4794"/>
                  </a:cubicBezTo>
                  <a:cubicBezTo>
                    <a:pt x="0" y="7457"/>
                    <a:pt x="2131" y="9606"/>
                    <a:pt x="4794" y="9606"/>
                  </a:cubicBezTo>
                  <a:cubicBezTo>
                    <a:pt x="5688" y="9606"/>
                    <a:pt x="6486" y="9359"/>
                    <a:pt x="7209" y="8959"/>
                  </a:cubicBezTo>
                  <a:lnTo>
                    <a:pt x="6696" y="3348"/>
                  </a:lnTo>
                  <a:lnTo>
                    <a:pt x="6125" y="191"/>
                  </a:lnTo>
                  <a:cubicBezTo>
                    <a:pt x="5707" y="77"/>
                    <a:pt x="5269" y="0"/>
                    <a:pt x="4794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1367475" y="4346985"/>
              <a:ext cx="278675" cy="24750"/>
            </a:xfrm>
            <a:custGeom>
              <a:rect b="b" l="l" r="r" t="t"/>
              <a:pathLst>
                <a:path extrusionOk="0" h="990" w="11147">
                  <a:moveTo>
                    <a:pt x="0" y="0"/>
                  </a:moveTo>
                  <a:lnTo>
                    <a:pt x="20" y="989"/>
                  </a:lnTo>
                  <a:lnTo>
                    <a:pt x="11147" y="989"/>
                  </a:lnTo>
                  <a:cubicBezTo>
                    <a:pt x="11128" y="666"/>
                    <a:pt x="11071" y="324"/>
                    <a:pt x="1105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1500150" y="3291810"/>
              <a:ext cx="50425" cy="282475"/>
            </a:xfrm>
            <a:custGeom>
              <a:rect b="b" l="l" r="r" t="t"/>
              <a:pathLst>
                <a:path extrusionOk="0" fill="none" h="11299" w="2017">
                  <a:moveTo>
                    <a:pt x="2017" y="1129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1509650" y="3265635"/>
              <a:ext cx="38075" cy="78500"/>
            </a:xfrm>
            <a:custGeom>
              <a:rect b="b" l="l" r="r" t="t"/>
              <a:pathLst>
                <a:path extrusionOk="0" fill="none" h="3140" w="1523">
                  <a:moveTo>
                    <a:pt x="1" y="3139"/>
                  </a:moveTo>
                  <a:lnTo>
                    <a:pt x="152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1184875" y="3103960"/>
              <a:ext cx="146950" cy="511700"/>
            </a:xfrm>
            <a:custGeom>
              <a:rect b="b" l="l" r="r" t="t"/>
              <a:pathLst>
                <a:path extrusionOk="0" fill="none" h="20468" w="5878">
                  <a:moveTo>
                    <a:pt x="4851" y="1"/>
                  </a:moveTo>
                  <a:cubicBezTo>
                    <a:pt x="4851" y="1"/>
                    <a:pt x="0" y="8960"/>
                    <a:pt x="5878" y="20467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1250500" y="3018860"/>
              <a:ext cx="354750" cy="101050"/>
            </a:xfrm>
            <a:custGeom>
              <a:rect b="b" l="l" r="r" t="t"/>
              <a:pathLst>
                <a:path extrusionOk="0" h="4042" w="14190">
                  <a:moveTo>
                    <a:pt x="172" y="0"/>
                  </a:moveTo>
                  <a:cubicBezTo>
                    <a:pt x="114" y="856"/>
                    <a:pt x="76" y="1750"/>
                    <a:pt x="0" y="2568"/>
                  </a:cubicBezTo>
                  <a:cubicBezTo>
                    <a:pt x="2386" y="3700"/>
                    <a:pt x="5112" y="4042"/>
                    <a:pt x="7534" y="4042"/>
                  </a:cubicBezTo>
                  <a:cubicBezTo>
                    <a:pt x="11214" y="4042"/>
                    <a:pt x="14190" y="3253"/>
                    <a:pt x="14190" y="3253"/>
                  </a:cubicBezTo>
                  <a:cubicBezTo>
                    <a:pt x="14190" y="3253"/>
                    <a:pt x="14114" y="2359"/>
                    <a:pt x="14019" y="1027"/>
                  </a:cubicBezTo>
                  <a:cubicBezTo>
                    <a:pt x="11768" y="1325"/>
                    <a:pt x="9830" y="1448"/>
                    <a:pt x="8166" y="1448"/>
                  </a:cubicBezTo>
                  <a:cubicBezTo>
                    <a:pt x="3990" y="1448"/>
                    <a:pt x="1531" y="68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1835375" y="1770610"/>
              <a:ext cx="421825" cy="752775"/>
            </a:xfrm>
            <a:custGeom>
              <a:rect b="b" l="l" r="r" t="t"/>
              <a:pathLst>
                <a:path extrusionOk="0" fill="none" h="30111" w="16873">
                  <a:moveTo>
                    <a:pt x="1" y="30110"/>
                  </a:moveTo>
                  <a:lnTo>
                    <a:pt x="1" y="3329"/>
                  </a:lnTo>
                  <a:cubicBezTo>
                    <a:pt x="1" y="1503"/>
                    <a:pt x="1466" y="1"/>
                    <a:pt x="3330" y="1"/>
                  </a:cubicBezTo>
                  <a:lnTo>
                    <a:pt x="1687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1835375" y="1750635"/>
              <a:ext cx="165050" cy="165025"/>
            </a:xfrm>
            <a:custGeom>
              <a:rect b="b" l="l" r="r" t="t"/>
              <a:pathLst>
                <a:path extrusionOk="0" h="6601" w="6602">
                  <a:moveTo>
                    <a:pt x="3311" y="1104"/>
                  </a:moveTo>
                  <a:cubicBezTo>
                    <a:pt x="4509" y="1104"/>
                    <a:pt x="5498" y="2093"/>
                    <a:pt x="5498" y="3310"/>
                  </a:cubicBezTo>
                  <a:cubicBezTo>
                    <a:pt x="5498" y="4509"/>
                    <a:pt x="4509" y="5498"/>
                    <a:pt x="3311" y="5498"/>
                  </a:cubicBezTo>
                  <a:cubicBezTo>
                    <a:pt x="2093" y="5498"/>
                    <a:pt x="1123" y="4509"/>
                    <a:pt x="1123" y="3310"/>
                  </a:cubicBezTo>
                  <a:cubicBezTo>
                    <a:pt x="1123" y="2093"/>
                    <a:pt x="2093" y="1104"/>
                    <a:pt x="3311" y="1104"/>
                  </a:cubicBezTo>
                  <a:close/>
                  <a:moveTo>
                    <a:pt x="3311" y="1"/>
                  </a:moveTo>
                  <a:cubicBezTo>
                    <a:pt x="1466" y="1"/>
                    <a:pt x="1" y="1465"/>
                    <a:pt x="1" y="3310"/>
                  </a:cubicBezTo>
                  <a:cubicBezTo>
                    <a:pt x="1" y="5136"/>
                    <a:pt x="1466" y="6601"/>
                    <a:pt x="3311" y="6601"/>
                  </a:cubicBezTo>
                  <a:cubicBezTo>
                    <a:pt x="5137" y="6601"/>
                    <a:pt x="6601" y="5136"/>
                    <a:pt x="6601" y="3310"/>
                  </a:cubicBezTo>
                  <a:cubicBezTo>
                    <a:pt x="6601" y="1465"/>
                    <a:pt x="5137" y="1"/>
                    <a:pt x="331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2322325" y="1750635"/>
              <a:ext cx="165025" cy="165025"/>
            </a:xfrm>
            <a:custGeom>
              <a:rect b="b" l="l" r="r" t="t"/>
              <a:pathLst>
                <a:path extrusionOk="0" h="6601" w="6601">
                  <a:moveTo>
                    <a:pt x="3291" y="1104"/>
                  </a:moveTo>
                  <a:cubicBezTo>
                    <a:pt x="4508" y="1104"/>
                    <a:pt x="5478" y="2093"/>
                    <a:pt x="5478" y="3310"/>
                  </a:cubicBezTo>
                  <a:cubicBezTo>
                    <a:pt x="5459" y="4509"/>
                    <a:pt x="4489" y="5498"/>
                    <a:pt x="3291" y="5498"/>
                  </a:cubicBezTo>
                  <a:cubicBezTo>
                    <a:pt x="2093" y="5498"/>
                    <a:pt x="1104" y="4509"/>
                    <a:pt x="1104" y="3310"/>
                  </a:cubicBezTo>
                  <a:cubicBezTo>
                    <a:pt x="1104" y="2093"/>
                    <a:pt x="2093" y="1104"/>
                    <a:pt x="3291" y="1104"/>
                  </a:cubicBezTo>
                  <a:close/>
                  <a:moveTo>
                    <a:pt x="3291" y="1"/>
                  </a:moveTo>
                  <a:cubicBezTo>
                    <a:pt x="1465" y="1"/>
                    <a:pt x="0" y="1465"/>
                    <a:pt x="0" y="3310"/>
                  </a:cubicBezTo>
                  <a:cubicBezTo>
                    <a:pt x="0" y="5136"/>
                    <a:pt x="1465" y="6601"/>
                    <a:pt x="3291" y="6601"/>
                  </a:cubicBezTo>
                  <a:cubicBezTo>
                    <a:pt x="5136" y="6601"/>
                    <a:pt x="6601" y="5136"/>
                    <a:pt x="6601" y="3310"/>
                  </a:cubicBezTo>
                  <a:cubicBezTo>
                    <a:pt x="6601" y="1465"/>
                    <a:pt x="5098" y="1"/>
                    <a:pt x="329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1985650" y="1815310"/>
              <a:ext cx="243975" cy="37600"/>
            </a:xfrm>
            <a:custGeom>
              <a:rect b="b" l="l" r="r" t="t"/>
              <a:pathLst>
                <a:path extrusionOk="0" h="1504" w="9759">
                  <a:moveTo>
                    <a:pt x="1" y="1"/>
                  </a:moveTo>
                  <a:lnTo>
                    <a:pt x="1" y="1503"/>
                  </a:lnTo>
                  <a:lnTo>
                    <a:pt x="9758" y="1503"/>
                  </a:lnTo>
                  <a:lnTo>
                    <a:pt x="975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2208200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294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294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2241475" y="1656485"/>
              <a:ext cx="32375" cy="2897375"/>
            </a:xfrm>
            <a:custGeom>
              <a:rect b="b" l="l" r="r" t="t"/>
              <a:pathLst>
                <a:path extrusionOk="0" h="115895" w="1295">
                  <a:moveTo>
                    <a:pt x="62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294" y="115894"/>
                  </a:lnTo>
                  <a:lnTo>
                    <a:pt x="1294" y="1123"/>
                  </a:lnTo>
                  <a:cubicBezTo>
                    <a:pt x="1275" y="647"/>
                    <a:pt x="1009" y="248"/>
                    <a:pt x="62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2622375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313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313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2655650" y="1656485"/>
              <a:ext cx="32850" cy="2897375"/>
            </a:xfrm>
            <a:custGeom>
              <a:rect b="b" l="l" r="r" t="t"/>
              <a:pathLst>
                <a:path extrusionOk="0" h="115895" w="1314">
                  <a:moveTo>
                    <a:pt x="64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313" y="115894"/>
                  </a:lnTo>
                  <a:lnTo>
                    <a:pt x="1313" y="1123"/>
                  </a:lnTo>
                  <a:cubicBezTo>
                    <a:pt x="1275" y="647"/>
                    <a:pt x="1028" y="248"/>
                    <a:pt x="64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2257175" y="1805335"/>
              <a:ext cx="398500" cy="81800"/>
            </a:xfrm>
            <a:custGeom>
              <a:rect b="b" l="l" r="r" t="t"/>
              <a:pathLst>
                <a:path extrusionOk="0" h="3272" w="15940">
                  <a:moveTo>
                    <a:pt x="0" y="0"/>
                  </a:moveTo>
                  <a:lnTo>
                    <a:pt x="0" y="3272"/>
                  </a:lnTo>
                  <a:lnTo>
                    <a:pt x="15940" y="3272"/>
                  </a:lnTo>
                  <a:lnTo>
                    <a:pt x="15940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2273350" y="26118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2273350" y="26874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2273350" y="2763485"/>
              <a:ext cx="349525" cy="75175"/>
            </a:xfrm>
            <a:custGeom>
              <a:rect b="b" l="l" r="r" t="t"/>
              <a:pathLst>
                <a:path extrusionOk="0" h="3007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2273350" y="268741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2273350" y="27634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2273350" y="261181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2273350" y="32494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2273350" y="33255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73350" y="34011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73350" y="3325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273350" y="34011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2273350" y="3249485"/>
              <a:ext cx="60400" cy="227325"/>
            </a:xfrm>
            <a:custGeom>
              <a:rect b="b" l="l" r="r" t="t"/>
              <a:pathLst>
                <a:path extrusionOk="0" h="9093" w="2416">
                  <a:moveTo>
                    <a:pt x="0" y="0"/>
                  </a:moveTo>
                  <a:lnTo>
                    <a:pt x="0" y="9092"/>
                  </a:lnTo>
                  <a:lnTo>
                    <a:pt x="2416" y="9092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2273350" y="3476785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2273350" y="35528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2273350" y="3627985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2273350" y="35528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2273350" y="3627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2273350" y="3476785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2273350" y="37045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2273350" y="37796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2273350" y="38557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2273350" y="37796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2273350" y="38557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2273350" y="370456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2273350" y="39313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4"/>
                  </a:lnTo>
                  <a:lnTo>
                    <a:pt x="13980" y="3024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2273350" y="40069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2273350" y="40830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2273350" y="4006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2273350" y="40830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2273350" y="3931385"/>
              <a:ext cx="60400" cy="226825"/>
            </a:xfrm>
            <a:custGeom>
              <a:rect b="b" l="l" r="r" t="t"/>
              <a:pathLst>
                <a:path extrusionOk="0" h="9073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2467350" y="27092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5" y="1"/>
                  </a:moveTo>
                  <a:cubicBezTo>
                    <a:pt x="400" y="1"/>
                    <a:pt x="1" y="400"/>
                    <a:pt x="1" y="914"/>
                  </a:cubicBezTo>
                  <a:cubicBezTo>
                    <a:pt x="1" y="1408"/>
                    <a:pt x="400" y="1808"/>
                    <a:pt x="895" y="1808"/>
                  </a:cubicBezTo>
                  <a:cubicBezTo>
                    <a:pt x="1389" y="1808"/>
                    <a:pt x="1808" y="1408"/>
                    <a:pt x="1808" y="914"/>
                  </a:cubicBezTo>
                  <a:cubicBezTo>
                    <a:pt x="1808" y="438"/>
                    <a:pt x="1427" y="20"/>
                    <a:pt x="895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476875" y="26997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4" y="0"/>
                  </a:moveTo>
                  <a:cubicBezTo>
                    <a:pt x="400" y="0"/>
                    <a:pt x="0" y="400"/>
                    <a:pt x="0" y="913"/>
                  </a:cubicBezTo>
                  <a:cubicBezTo>
                    <a:pt x="0" y="1408"/>
                    <a:pt x="400" y="1807"/>
                    <a:pt x="894" y="1807"/>
                  </a:cubicBezTo>
                  <a:cubicBezTo>
                    <a:pt x="1389" y="1807"/>
                    <a:pt x="1807" y="1408"/>
                    <a:pt x="1807" y="913"/>
                  </a:cubicBezTo>
                  <a:cubicBezTo>
                    <a:pt x="1807" y="400"/>
                    <a:pt x="1389" y="0"/>
                    <a:pt x="894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273350" y="34767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2273350" y="3704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2273350" y="39313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2273350" y="4158660"/>
              <a:ext cx="349525" cy="395200"/>
            </a:xfrm>
            <a:custGeom>
              <a:rect b="b" l="l" r="r" t="t"/>
              <a:pathLst>
                <a:path extrusionOk="0" h="15808" w="13981">
                  <a:moveTo>
                    <a:pt x="0" y="1"/>
                  </a:moveTo>
                  <a:lnTo>
                    <a:pt x="0" y="15807"/>
                  </a:lnTo>
                  <a:lnTo>
                    <a:pt x="13980" y="15807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2083600" y="4472985"/>
              <a:ext cx="603950" cy="80875"/>
            </a:xfrm>
            <a:custGeom>
              <a:rect b="b" l="l" r="r" t="t"/>
              <a:pathLst>
                <a:path extrusionOk="0" h="3235" w="24158">
                  <a:moveTo>
                    <a:pt x="3234" y="1"/>
                  </a:moveTo>
                  <a:cubicBezTo>
                    <a:pt x="1465" y="1"/>
                    <a:pt x="1" y="1446"/>
                    <a:pt x="1" y="3234"/>
                  </a:cubicBezTo>
                  <a:lnTo>
                    <a:pt x="24157" y="3234"/>
                  </a:lnTo>
                  <a:lnTo>
                    <a:pt x="24157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2622850" y="4158660"/>
              <a:ext cx="25" cy="331475"/>
            </a:xfrm>
            <a:custGeom>
              <a:rect b="b" l="l" r="r" t="t"/>
              <a:pathLst>
                <a:path extrusionOk="0" fill="none" h="13259" w="1">
                  <a:moveTo>
                    <a:pt x="0" y="1"/>
                  </a:moveTo>
                  <a:lnTo>
                    <a:pt x="0" y="13258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2273350" y="431273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1398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1262850" y="2380710"/>
              <a:ext cx="157425" cy="173575"/>
            </a:xfrm>
            <a:custGeom>
              <a:rect b="b" l="l" r="r" t="t"/>
              <a:pathLst>
                <a:path extrusionOk="0" h="6943" w="6297">
                  <a:moveTo>
                    <a:pt x="629" y="0"/>
                  </a:moveTo>
                  <a:cubicBezTo>
                    <a:pt x="400" y="0"/>
                    <a:pt x="191" y="38"/>
                    <a:pt x="1" y="133"/>
                  </a:cubicBezTo>
                  <a:cubicBezTo>
                    <a:pt x="48" y="124"/>
                    <a:pt x="96" y="119"/>
                    <a:pt x="151" y="119"/>
                  </a:cubicBezTo>
                  <a:cubicBezTo>
                    <a:pt x="205" y="119"/>
                    <a:pt x="267" y="124"/>
                    <a:pt x="343" y="133"/>
                  </a:cubicBezTo>
                  <a:lnTo>
                    <a:pt x="476" y="133"/>
                  </a:lnTo>
                  <a:cubicBezTo>
                    <a:pt x="533" y="133"/>
                    <a:pt x="572" y="171"/>
                    <a:pt x="629" y="171"/>
                  </a:cubicBezTo>
                  <a:cubicBezTo>
                    <a:pt x="724" y="171"/>
                    <a:pt x="819" y="209"/>
                    <a:pt x="914" y="229"/>
                  </a:cubicBezTo>
                  <a:cubicBezTo>
                    <a:pt x="1009" y="267"/>
                    <a:pt x="1066" y="305"/>
                    <a:pt x="1161" y="362"/>
                  </a:cubicBezTo>
                  <a:cubicBezTo>
                    <a:pt x="1332" y="419"/>
                    <a:pt x="1504" y="552"/>
                    <a:pt x="1675" y="647"/>
                  </a:cubicBezTo>
                  <a:cubicBezTo>
                    <a:pt x="1808" y="780"/>
                    <a:pt x="1979" y="875"/>
                    <a:pt x="2112" y="1027"/>
                  </a:cubicBezTo>
                  <a:cubicBezTo>
                    <a:pt x="2683" y="1541"/>
                    <a:pt x="3196" y="2188"/>
                    <a:pt x="3672" y="2834"/>
                  </a:cubicBezTo>
                  <a:cubicBezTo>
                    <a:pt x="3900" y="3158"/>
                    <a:pt x="4147" y="3462"/>
                    <a:pt x="4357" y="3823"/>
                  </a:cubicBezTo>
                  <a:lnTo>
                    <a:pt x="4680" y="4318"/>
                  </a:lnTo>
                  <a:cubicBezTo>
                    <a:pt x="4775" y="4489"/>
                    <a:pt x="4870" y="4679"/>
                    <a:pt x="5003" y="4851"/>
                  </a:cubicBezTo>
                  <a:cubicBezTo>
                    <a:pt x="5441" y="5535"/>
                    <a:pt x="5821" y="6258"/>
                    <a:pt x="6297" y="6943"/>
                  </a:cubicBezTo>
                  <a:cubicBezTo>
                    <a:pt x="6069" y="6163"/>
                    <a:pt x="5783" y="5364"/>
                    <a:pt x="5403" y="4641"/>
                  </a:cubicBezTo>
                  <a:cubicBezTo>
                    <a:pt x="5232" y="4261"/>
                    <a:pt x="5022" y="3900"/>
                    <a:pt x="4813" y="3538"/>
                  </a:cubicBezTo>
                  <a:cubicBezTo>
                    <a:pt x="4585" y="3177"/>
                    <a:pt x="4357" y="2834"/>
                    <a:pt x="4109" y="2492"/>
                  </a:cubicBezTo>
                  <a:cubicBezTo>
                    <a:pt x="3995" y="2321"/>
                    <a:pt x="3881" y="2169"/>
                    <a:pt x="3729" y="1997"/>
                  </a:cubicBezTo>
                  <a:cubicBezTo>
                    <a:pt x="3596" y="1826"/>
                    <a:pt x="3482" y="1655"/>
                    <a:pt x="3330" y="1522"/>
                  </a:cubicBezTo>
                  <a:lnTo>
                    <a:pt x="2873" y="1065"/>
                  </a:lnTo>
                  <a:cubicBezTo>
                    <a:pt x="2721" y="932"/>
                    <a:pt x="2550" y="799"/>
                    <a:pt x="2379" y="666"/>
                  </a:cubicBezTo>
                  <a:cubicBezTo>
                    <a:pt x="2188" y="552"/>
                    <a:pt x="2017" y="457"/>
                    <a:pt x="1827" y="324"/>
                  </a:cubicBezTo>
                  <a:cubicBezTo>
                    <a:pt x="1637" y="267"/>
                    <a:pt x="1446" y="133"/>
                    <a:pt x="1237" y="95"/>
                  </a:cubicBezTo>
                  <a:cubicBezTo>
                    <a:pt x="1142" y="76"/>
                    <a:pt x="1047" y="19"/>
                    <a:pt x="933" y="19"/>
                  </a:cubicBezTo>
                  <a:cubicBezTo>
                    <a:pt x="838" y="0"/>
                    <a:pt x="743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5" name="Google Shape;955;p6"/>
          <p:cNvGrpSpPr/>
          <p:nvPr/>
        </p:nvGrpSpPr>
        <p:grpSpPr>
          <a:xfrm>
            <a:off x="578084" y="4196611"/>
            <a:ext cx="773985" cy="538772"/>
            <a:chOff x="578100" y="3998000"/>
            <a:chExt cx="668150" cy="465100"/>
          </a:xfrm>
        </p:grpSpPr>
        <p:sp>
          <p:nvSpPr>
            <p:cNvPr id="956" name="Google Shape;956;p6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6"/>
          <p:cNvGrpSpPr/>
          <p:nvPr/>
        </p:nvGrpSpPr>
        <p:grpSpPr>
          <a:xfrm>
            <a:off x="3465027" y="4273948"/>
            <a:ext cx="836220" cy="366894"/>
            <a:chOff x="3814500" y="4062200"/>
            <a:chExt cx="721875" cy="316725"/>
          </a:xfrm>
        </p:grpSpPr>
        <p:sp>
          <p:nvSpPr>
            <p:cNvPr id="969" name="Google Shape;969;p6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6"/>
          <p:cNvGrpSpPr/>
          <p:nvPr/>
        </p:nvGrpSpPr>
        <p:grpSpPr>
          <a:xfrm>
            <a:off x="6586559" y="4387325"/>
            <a:ext cx="2556425" cy="216400"/>
            <a:chOff x="6586559" y="4387325"/>
            <a:chExt cx="2556425" cy="216400"/>
          </a:xfrm>
        </p:grpSpPr>
        <p:sp>
          <p:nvSpPr>
            <p:cNvPr id="981" name="Google Shape;981;p6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3" name="Google Shape;983;p6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984" name="Google Shape;984;p6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"/>
          <p:cNvSpPr/>
          <p:nvPr/>
        </p:nvSpPr>
        <p:spPr>
          <a:xfrm>
            <a:off x="762000" y="4248150"/>
            <a:ext cx="37608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7"/>
          <p:cNvSpPr/>
          <p:nvPr/>
        </p:nvSpPr>
        <p:spPr>
          <a:xfrm>
            <a:off x="4876800" y="4248150"/>
            <a:ext cx="3760800" cy="3891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8" name="Google Shape;998;p7"/>
          <p:cNvGraphicFramePr/>
          <p:nvPr/>
        </p:nvGraphicFramePr>
        <p:xfrm>
          <a:off x="8382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{E6E54819-12FF-4DE0-96FD-6F8FF9AF006B}</a:tableStyleId>
              </a:tblPr>
              <a:tblGrid>
                <a:gridCol w="533400"/>
                <a:gridCol w="624840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9191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    01</a:t>
                      </a:r>
                      <a:endParaRPr b="1" sz="1800" u="none" cap="none" strike="noStrike">
                        <a:solidFill>
                          <a:srgbClr val="19191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difficulties that some trainees face in selecting a suitable GYM.</a:t>
                      </a:r>
                      <a:endParaRPr b="1" sz="1800" u="none" cap="none" strike="noStrike">
                        <a:solidFill>
                          <a:srgbClr val="19191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9191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    02</a:t>
                      </a:r>
                      <a:endParaRPr b="1" sz="1800" u="none" cap="none" strike="noStrike">
                        <a:solidFill>
                          <a:srgbClr val="19191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having enough information about the GYM.</a:t>
                      </a:r>
                      <a:endParaRPr b="1" sz="1800" u="none" cap="none" strike="noStrike">
                        <a:solidFill>
                          <a:srgbClr val="19191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hlink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    03</a:t>
                      </a:r>
                      <a:endParaRPr b="1" sz="1800" u="none" cap="none" strike="noStrike">
                        <a:solidFill>
                          <a:srgbClr val="19191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lot of GYM are unable to promote themselves to the community. </a:t>
                      </a:r>
                      <a:endParaRPr b="1" sz="1800" u="none" cap="none" strike="noStrike">
                        <a:solidFill>
                          <a:srgbClr val="19191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9191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    04</a:t>
                      </a:r>
                      <a:endParaRPr b="1" sz="1800" u="none" cap="none" strike="noStrike">
                        <a:solidFill>
                          <a:srgbClr val="19191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91919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 lot of people find it difficult to communicate with specialists and trainers.</a:t>
                      </a:r>
                      <a:endParaRPr b="1" sz="1800" u="none" cap="none" strike="noStrike">
                        <a:solidFill>
                          <a:srgbClr val="191919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DD52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99" name="Google Shape;999;p7"/>
          <p:cNvGrpSpPr/>
          <p:nvPr/>
        </p:nvGrpSpPr>
        <p:grpSpPr>
          <a:xfrm>
            <a:off x="457200" y="4171950"/>
            <a:ext cx="981700" cy="431025"/>
            <a:chOff x="3251875" y="4008950"/>
            <a:chExt cx="981700" cy="431025"/>
          </a:xfrm>
        </p:grpSpPr>
        <p:sp>
          <p:nvSpPr>
            <p:cNvPr id="1000" name="Google Shape;1000;p7"/>
            <p:cNvSpPr/>
            <p:nvPr/>
          </p:nvSpPr>
          <p:spPr>
            <a:xfrm>
              <a:off x="3251875" y="4358100"/>
              <a:ext cx="981700" cy="81875"/>
            </a:xfrm>
            <a:custGeom>
              <a:rect b="b" l="l" r="r" t="t"/>
              <a:pathLst>
                <a:path extrusionOk="0" h="3275" w="39268">
                  <a:moveTo>
                    <a:pt x="19634" y="1"/>
                  </a:moveTo>
                  <a:cubicBezTo>
                    <a:pt x="8788" y="1"/>
                    <a:pt x="1" y="739"/>
                    <a:pt x="1" y="1644"/>
                  </a:cubicBezTo>
                  <a:cubicBezTo>
                    <a:pt x="1" y="2549"/>
                    <a:pt x="8788" y="3275"/>
                    <a:pt x="19634" y="3275"/>
                  </a:cubicBezTo>
                  <a:cubicBezTo>
                    <a:pt x="30469" y="3275"/>
                    <a:pt x="39268" y="2549"/>
                    <a:pt x="39268" y="1644"/>
                  </a:cubicBezTo>
                  <a:cubicBezTo>
                    <a:pt x="39268" y="739"/>
                    <a:pt x="30469" y="1"/>
                    <a:pt x="19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3836175" y="4008950"/>
              <a:ext cx="326550" cy="409300"/>
            </a:xfrm>
            <a:custGeom>
              <a:rect b="b" l="l" r="r" t="t"/>
              <a:pathLst>
                <a:path extrusionOk="0" h="16372" w="13062">
                  <a:moveTo>
                    <a:pt x="3406" y="1"/>
                  </a:moveTo>
                  <a:lnTo>
                    <a:pt x="3406" y="1001"/>
                  </a:lnTo>
                  <a:cubicBezTo>
                    <a:pt x="1370" y="2382"/>
                    <a:pt x="1" y="5073"/>
                    <a:pt x="1" y="8180"/>
                  </a:cubicBezTo>
                  <a:cubicBezTo>
                    <a:pt x="1" y="11276"/>
                    <a:pt x="1382" y="13991"/>
                    <a:pt x="3406" y="15372"/>
                  </a:cubicBezTo>
                  <a:lnTo>
                    <a:pt x="3406" y="16372"/>
                  </a:lnTo>
                  <a:lnTo>
                    <a:pt x="6525" y="16372"/>
                  </a:lnTo>
                  <a:cubicBezTo>
                    <a:pt x="10133" y="16372"/>
                    <a:pt x="13062" y="12705"/>
                    <a:pt x="13062" y="8204"/>
                  </a:cubicBezTo>
                  <a:cubicBezTo>
                    <a:pt x="13062" y="3656"/>
                    <a:pt x="10133" y="1"/>
                    <a:pt x="6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3757900" y="4008950"/>
              <a:ext cx="326850" cy="408425"/>
            </a:xfrm>
            <a:custGeom>
              <a:rect b="b" l="l" r="r" t="t"/>
              <a:pathLst>
                <a:path extrusionOk="0" h="16337" w="13074">
                  <a:moveTo>
                    <a:pt x="6537" y="1"/>
                  </a:moveTo>
                  <a:cubicBezTo>
                    <a:pt x="2929" y="1"/>
                    <a:pt x="0" y="3656"/>
                    <a:pt x="0" y="8168"/>
                  </a:cubicBezTo>
                  <a:cubicBezTo>
                    <a:pt x="0" y="12681"/>
                    <a:pt x="2929" y="16336"/>
                    <a:pt x="6537" y="16336"/>
                  </a:cubicBezTo>
                  <a:cubicBezTo>
                    <a:pt x="10145" y="16336"/>
                    <a:pt x="13073" y="12681"/>
                    <a:pt x="13073" y="8168"/>
                  </a:cubicBezTo>
                  <a:cubicBezTo>
                    <a:pt x="13073" y="3656"/>
                    <a:pt x="10145" y="1"/>
                    <a:pt x="6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3817425" y="4067900"/>
              <a:ext cx="208400" cy="290225"/>
            </a:xfrm>
            <a:custGeom>
              <a:rect b="b" l="l" r="r" t="t"/>
              <a:pathLst>
                <a:path extrusionOk="0" h="11609" w="8336">
                  <a:moveTo>
                    <a:pt x="4168" y="0"/>
                  </a:moveTo>
                  <a:cubicBezTo>
                    <a:pt x="1870" y="0"/>
                    <a:pt x="1" y="2608"/>
                    <a:pt x="1" y="5810"/>
                  </a:cubicBezTo>
                  <a:cubicBezTo>
                    <a:pt x="1" y="9013"/>
                    <a:pt x="1870" y="11609"/>
                    <a:pt x="4168" y="11609"/>
                  </a:cubicBezTo>
                  <a:cubicBezTo>
                    <a:pt x="6466" y="11609"/>
                    <a:pt x="8335" y="9013"/>
                    <a:pt x="8335" y="5810"/>
                  </a:cubicBezTo>
                  <a:cubicBezTo>
                    <a:pt x="8335" y="2608"/>
                    <a:pt x="6466" y="0"/>
                    <a:pt x="4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3843025" y="4104200"/>
              <a:ext cx="156300" cy="217925"/>
            </a:xfrm>
            <a:custGeom>
              <a:rect b="b" l="l" r="r" t="t"/>
              <a:pathLst>
                <a:path extrusionOk="0" fill="none" h="8717" w="6252">
                  <a:moveTo>
                    <a:pt x="6251" y="4358"/>
                  </a:moveTo>
                  <a:cubicBezTo>
                    <a:pt x="6251" y="6763"/>
                    <a:pt x="4858" y="8716"/>
                    <a:pt x="3132" y="8716"/>
                  </a:cubicBezTo>
                  <a:cubicBezTo>
                    <a:pt x="1406" y="8716"/>
                    <a:pt x="1" y="6763"/>
                    <a:pt x="1" y="4358"/>
                  </a:cubicBezTo>
                  <a:cubicBezTo>
                    <a:pt x="1" y="1953"/>
                    <a:pt x="1406" y="1"/>
                    <a:pt x="3132" y="1"/>
                  </a:cubicBezTo>
                  <a:cubicBezTo>
                    <a:pt x="4858" y="1"/>
                    <a:pt x="6251" y="1953"/>
                    <a:pt x="6251" y="43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3684675" y="4176825"/>
              <a:ext cx="272075" cy="69975"/>
            </a:xfrm>
            <a:custGeom>
              <a:rect b="b" l="l" r="r" t="t"/>
              <a:pathLst>
                <a:path extrusionOk="0" h="2799" w="10883">
                  <a:moveTo>
                    <a:pt x="1394" y="1"/>
                  </a:moveTo>
                  <a:cubicBezTo>
                    <a:pt x="620" y="1"/>
                    <a:pt x="0" y="620"/>
                    <a:pt x="0" y="1394"/>
                  </a:cubicBezTo>
                  <a:cubicBezTo>
                    <a:pt x="12" y="2168"/>
                    <a:pt x="643" y="2799"/>
                    <a:pt x="1417" y="2799"/>
                  </a:cubicBezTo>
                  <a:lnTo>
                    <a:pt x="9478" y="2799"/>
                  </a:lnTo>
                  <a:cubicBezTo>
                    <a:pt x="10252" y="2799"/>
                    <a:pt x="10883" y="2168"/>
                    <a:pt x="10883" y="1394"/>
                  </a:cubicBezTo>
                  <a:cubicBezTo>
                    <a:pt x="10883" y="620"/>
                    <a:pt x="10252" y="1"/>
                    <a:pt x="9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3403100" y="4008950"/>
              <a:ext cx="326550" cy="409300"/>
            </a:xfrm>
            <a:custGeom>
              <a:rect b="b" l="l" r="r" t="t"/>
              <a:pathLst>
                <a:path extrusionOk="0" h="16372" w="13062">
                  <a:moveTo>
                    <a:pt x="3405" y="1"/>
                  </a:moveTo>
                  <a:lnTo>
                    <a:pt x="3405" y="1001"/>
                  </a:lnTo>
                  <a:cubicBezTo>
                    <a:pt x="1369" y="2382"/>
                    <a:pt x="0" y="5073"/>
                    <a:pt x="0" y="8180"/>
                  </a:cubicBezTo>
                  <a:cubicBezTo>
                    <a:pt x="0" y="11276"/>
                    <a:pt x="1381" y="13991"/>
                    <a:pt x="3405" y="15372"/>
                  </a:cubicBezTo>
                  <a:lnTo>
                    <a:pt x="3405" y="16372"/>
                  </a:lnTo>
                  <a:lnTo>
                    <a:pt x="6525" y="16372"/>
                  </a:lnTo>
                  <a:cubicBezTo>
                    <a:pt x="10132" y="16372"/>
                    <a:pt x="13061" y="12705"/>
                    <a:pt x="13061" y="8204"/>
                  </a:cubicBezTo>
                  <a:cubicBezTo>
                    <a:pt x="13061" y="3656"/>
                    <a:pt x="10132" y="1"/>
                    <a:pt x="6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3324800" y="4008950"/>
              <a:ext cx="326850" cy="408425"/>
            </a:xfrm>
            <a:custGeom>
              <a:rect b="b" l="l" r="r" t="t"/>
              <a:pathLst>
                <a:path extrusionOk="0" h="16337" w="13074">
                  <a:moveTo>
                    <a:pt x="6537" y="1"/>
                  </a:moveTo>
                  <a:cubicBezTo>
                    <a:pt x="2930" y="1"/>
                    <a:pt x="1" y="3656"/>
                    <a:pt x="1" y="8168"/>
                  </a:cubicBezTo>
                  <a:cubicBezTo>
                    <a:pt x="1" y="12681"/>
                    <a:pt x="2930" y="16336"/>
                    <a:pt x="6537" y="16336"/>
                  </a:cubicBezTo>
                  <a:cubicBezTo>
                    <a:pt x="10145" y="16336"/>
                    <a:pt x="13074" y="12681"/>
                    <a:pt x="13074" y="8168"/>
                  </a:cubicBezTo>
                  <a:cubicBezTo>
                    <a:pt x="13074" y="3656"/>
                    <a:pt x="10145" y="1"/>
                    <a:pt x="6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3384050" y="4067900"/>
              <a:ext cx="208375" cy="290225"/>
            </a:xfrm>
            <a:custGeom>
              <a:rect b="b" l="l" r="r" t="t"/>
              <a:pathLst>
                <a:path extrusionOk="0" h="11609" w="8335">
                  <a:moveTo>
                    <a:pt x="4167" y="0"/>
                  </a:moveTo>
                  <a:cubicBezTo>
                    <a:pt x="1858" y="0"/>
                    <a:pt x="0" y="2608"/>
                    <a:pt x="0" y="5810"/>
                  </a:cubicBezTo>
                  <a:cubicBezTo>
                    <a:pt x="0" y="9013"/>
                    <a:pt x="1858" y="11609"/>
                    <a:pt x="4167" y="11609"/>
                  </a:cubicBezTo>
                  <a:cubicBezTo>
                    <a:pt x="6465" y="11609"/>
                    <a:pt x="8335" y="9013"/>
                    <a:pt x="8335" y="5810"/>
                  </a:cubicBezTo>
                  <a:cubicBezTo>
                    <a:pt x="8335" y="2608"/>
                    <a:pt x="6465" y="0"/>
                    <a:pt x="4167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3403100" y="4104200"/>
              <a:ext cx="156275" cy="217925"/>
            </a:xfrm>
            <a:custGeom>
              <a:rect b="b" l="l" r="r" t="t"/>
              <a:pathLst>
                <a:path extrusionOk="0" fill="none" h="8717" w="6251">
                  <a:moveTo>
                    <a:pt x="6251" y="4358"/>
                  </a:moveTo>
                  <a:cubicBezTo>
                    <a:pt x="6251" y="6775"/>
                    <a:pt x="4846" y="8716"/>
                    <a:pt x="3120" y="8716"/>
                  </a:cubicBezTo>
                  <a:cubicBezTo>
                    <a:pt x="1393" y="8716"/>
                    <a:pt x="0" y="6763"/>
                    <a:pt x="0" y="4358"/>
                  </a:cubicBezTo>
                  <a:cubicBezTo>
                    <a:pt x="0" y="1941"/>
                    <a:pt x="1393" y="1"/>
                    <a:pt x="3120" y="1"/>
                  </a:cubicBezTo>
                  <a:cubicBezTo>
                    <a:pt x="4846" y="1"/>
                    <a:pt x="6251" y="1965"/>
                    <a:pt x="6251" y="43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3370350" y="4176825"/>
              <a:ext cx="144375" cy="69975"/>
            </a:xfrm>
            <a:custGeom>
              <a:rect b="b" l="l" r="r" t="t"/>
              <a:pathLst>
                <a:path extrusionOk="0" h="2799" w="5775">
                  <a:moveTo>
                    <a:pt x="1394" y="1"/>
                  </a:moveTo>
                  <a:cubicBezTo>
                    <a:pt x="620" y="1"/>
                    <a:pt x="0" y="620"/>
                    <a:pt x="0" y="1394"/>
                  </a:cubicBezTo>
                  <a:cubicBezTo>
                    <a:pt x="12" y="2168"/>
                    <a:pt x="632" y="2799"/>
                    <a:pt x="1394" y="2799"/>
                  </a:cubicBezTo>
                  <a:lnTo>
                    <a:pt x="4370" y="2799"/>
                  </a:lnTo>
                  <a:cubicBezTo>
                    <a:pt x="5144" y="2799"/>
                    <a:pt x="5775" y="2168"/>
                    <a:pt x="5775" y="1394"/>
                  </a:cubicBezTo>
                  <a:cubicBezTo>
                    <a:pt x="5775" y="620"/>
                    <a:pt x="5144" y="1"/>
                    <a:pt x="4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1" name="Google Shape;1011;p7"/>
          <p:cNvSpPr/>
          <p:nvPr/>
        </p:nvSpPr>
        <p:spPr>
          <a:xfrm>
            <a:off x="1524000" y="209550"/>
            <a:ext cx="19832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15C68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1" i="0" sz="2800" u="none" cap="none" strike="noStrike">
              <a:solidFill>
                <a:srgbClr val="115C6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8"/>
          <p:cNvSpPr/>
          <p:nvPr/>
        </p:nvSpPr>
        <p:spPr>
          <a:xfrm>
            <a:off x="5514325" y="1410475"/>
            <a:ext cx="1975500" cy="986700"/>
          </a:xfrm>
          <a:prstGeom prst="parallelogram">
            <a:avLst>
              <a:gd fmla="val 41622" name="adj"/>
            </a:avLst>
          </a:prstGeom>
          <a:solidFill>
            <a:srgbClr val="1965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8"/>
          <p:cNvSpPr txBox="1"/>
          <p:nvPr>
            <p:ph type="title"/>
          </p:nvPr>
        </p:nvSpPr>
        <p:spPr>
          <a:xfrm>
            <a:off x="4572000" y="2647950"/>
            <a:ext cx="384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Frameworks and languages</a:t>
            </a:r>
            <a:endParaRPr sz="3200"/>
          </a:p>
        </p:txBody>
      </p:sp>
      <p:sp>
        <p:nvSpPr>
          <p:cNvPr id="1018" name="Google Shape;1018;p8"/>
          <p:cNvSpPr txBox="1"/>
          <p:nvPr>
            <p:ph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1019" name="Google Shape;1019;p8"/>
          <p:cNvGrpSpPr/>
          <p:nvPr/>
        </p:nvGrpSpPr>
        <p:grpSpPr>
          <a:xfrm>
            <a:off x="1106362" y="1199099"/>
            <a:ext cx="2346600" cy="3409750"/>
            <a:chOff x="836800" y="1651735"/>
            <a:chExt cx="2025725" cy="2943500"/>
          </a:xfrm>
        </p:grpSpPr>
        <p:sp>
          <p:nvSpPr>
            <p:cNvPr id="1020" name="Google Shape;1020;p8"/>
            <p:cNvSpPr/>
            <p:nvPr/>
          </p:nvSpPr>
          <p:spPr>
            <a:xfrm>
              <a:off x="920000" y="4169610"/>
              <a:ext cx="1593975" cy="89425"/>
            </a:xfrm>
            <a:custGeom>
              <a:rect b="b" l="l" r="r" t="t"/>
              <a:pathLst>
                <a:path extrusionOk="0" h="3577" w="63759">
                  <a:moveTo>
                    <a:pt x="31880" y="0"/>
                  </a:moveTo>
                  <a:cubicBezTo>
                    <a:pt x="14267" y="0"/>
                    <a:pt x="1" y="799"/>
                    <a:pt x="1" y="1788"/>
                  </a:cubicBezTo>
                  <a:cubicBezTo>
                    <a:pt x="1" y="2777"/>
                    <a:pt x="14267" y="3576"/>
                    <a:pt x="31880" y="3576"/>
                  </a:cubicBezTo>
                  <a:cubicBezTo>
                    <a:pt x="49493" y="3576"/>
                    <a:pt x="63759" y="2777"/>
                    <a:pt x="63759" y="1788"/>
                  </a:cubicBezTo>
                  <a:cubicBezTo>
                    <a:pt x="63759" y="799"/>
                    <a:pt x="49493" y="0"/>
                    <a:pt x="3188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836800" y="3343160"/>
              <a:ext cx="1729500" cy="41400"/>
            </a:xfrm>
            <a:custGeom>
              <a:rect b="b" l="l" r="r" t="t"/>
              <a:pathLst>
                <a:path extrusionOk="0" h="1656" w="69180">
                  <a:moveTo>
                    <a:pt x="837" y="0"/>
                  </a:moveTo>
                  <a:cubicBezTo>
                    <a:pt x="381" y="0"/>
                    <a:pt x="0" y="381"/>
                    <a:pt x="0" y="818"/>
                  </a:cubicBezTo>
                  <a:cubicBezTo>
                    <a:pt x="0" y="1275"/>
                    <a:pt x="381" y="1655"/>
                    <a:pt x="837" y="1655"/>
                  </a:cubicBezTo>
                  <a:lnTo>
                    <a:pt x="68361" y="1655"/>
                  </a:lnTo>
                  <a:cubicBezTo>
                    <a:pt x="68799" y="1655"/>
                    <a:pt x="69179" y="1275"/>
                    <a:pt x="69160" y="818"/>
                  </a:cubicBezTo>
                  <a:cubicBezTo>
                    <a:pt x="69160" y="381"/>
                    <a:pt x="68780" y="0"/>
                    <a:pt x="68323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046025" y="3130135"/>
              <a:ext cx="85625" cy="461275"/>
            </a:xfrm>
            <a:custGeom>
              <a:rect b="b" l="l" r="r" t="t"/>
              <a:pathLst>
                <a:path extrusionOk="0" h="18451" w="3425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980400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2625" y="1"/>
                  </a:moveTo>
                  <a:cubicBezTo>
                    <a:pt x="1180" y="1"/>
                    <a:pt x="1" y="1161"/>
                    <a:pt x="1" y="2626"/>
                  </a:cubicBezTo>
                  <a:lnTo>
                    <a:pt x="1" y="10538"/>
                  </a:lnTo>
                  <a:cubicBezTo>
                    <a:pt x="1" y="11984"/>
                    <a:pt x="1199" y="13182"/>
                    <a:pt x="2625" y="13182"/>
                  </a:cubicBezTo>
                  <a:lnTo>
                    <a:pt x="2625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924775" y="3278960"/>
              <a:ext cx="55650" cy="164550"/>
            </a:xfrm>
            <a:custGeom>
              <a:rect b="b" l="l" r="r" t="t"/>
              <a:pathLst>
                <a:path extrusionOk="0" h="6582" w="2226">
                  <a:moveTo>
                    <a:pt x="2226" y="1"/>
                  </a:moveTo>
                  <a:cubicBezTo>
                    <a:pt x="989" y="1"/>
                    <a:pt x="0" y="990"/>
                    <a:pt x="0" y="2226"/>
                  </a:cubicBezTo>
                  <a:lnTo>
                    <a:pt x="0" y="4318"/>
                  </a:lnTo>
                  <a:cubicBezTo>
                    <a:pt x="0" y="5574"/>
                    <a:pt x="989" y="6582"/>
                    <a:pt x="2226" y="6582"/>
                  </a:cubicBezTo>
                  <a:lnTo>
                    <a:pt x="2226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1065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0" y="0"/>
                  </a:moveTo>
                  <a:lnTo>
                    <a:pt x="0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271450" y="3130135"/>
              <a:ext cx="85600" cy="461275"/>
            </a:xfrm>
            <a:custGeom>
              <a:rect b="b" l="l" r="r" t="t"/>
              <a:pathLst>
                <a:path extrusionOk="0" h="18451" w="3424">
                  <a:moveTo>
                    <a:pt x="1712" y="0"/>
                  </a:moveTo>
                  <a:cubicBezTo>
                    <a:pt x="761" y="0"/>
                    <a:pt x="0" y="761"/>
                    <a:pt x="0" y="1712"/>
                  </a:cubicBezTo>
                  <a:lnTo>
                    <a:pt x="0" y="16738"/>
                  </a:lnTo>
                  <a:cubicBezTo>
                    <a:pt x="0" y="17689"/>
                    <a:pt x="761" y="18450"/>
                    <a:pt x="1712" y="18450"/>
                  </a:cubicBezTo>
                  <a:cubicBezTo>
                    <a:pt x="2663" y="18450"/>
                    <a:pt x="3424" y="17689"/>
                    <a:pt x="3424" y="16738"/>
                  </a:cubicBezTo>
                  <a:lnTo>
                    <a:pt x="3424" y="1712"/>
                  </a:lnTo>
                  <a:cubicBezTo>
                    <a:pt x="3424" y="761"/>
                    <a:pt x="2663" y="0"/>
                    <a:pt x="1712" y="0"/>
                  </a:cubicBez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2357025" y="3196685"/>
              <a:ext cx="65650" cy="329575"/>
            </a:xfrm>
            <a:custGeom>
              <a:rect b="b" l="l" r="r" t="t"/>
              <a:pathLst>
                <a:path extrusionOk="0" h="13183" w="2626">
                  <a:moveTo>
                    <a:pt x="1" y="1"/>
                  </a:moveTo>
                  <a:lnTo>
                    <a:pt x="1" y="13182"/>
                  </a:lnTo>
                  <a:cubicBezTo>
                    <a:pt x="1465" y="13182"/>
                    <a:pt x="2626" y="11984"/>
                    <a:pt x="2626" y="10538"/>
                  </a:cubicBezTo>
                  <a:lnTo>
                    <a:pt x="2626" y="2626"/>
                  </a:lnTo>
                  <a:cubicBezTo>
                    <a:pt x="2626" y="1161"/>
                    <a:pt x="1465" y="1"/>
                    <a:pt x="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422650" y="3278960"/>
              <a:ext cx="55675" cy="164550"/>
            </a:xfrm>
            <a:custGeom>
              <a:rect b="b" l="l" r="r" t="t"/>
              <a:pathLst>
                <a:path extrusionOk="0" h="6582" w="2227">
                  <a:moveTo>
                    <a:pt x="1" y="1"/>
                  </a:moveTo>
                  <a:lnTo>
                    <a:pt x="1" y="6582"/>
                  </a:lnTo>
                  <a:cubicBezTo>
                    <a:pt x="1237" y="6582"/>
                    <a:pt x="2226" y="5574"/>
                    <a:pt x="2226" y="4318"/>
                  </a:cubicBezTo>
                  <a:lnTo>
                    <a:pt x="2226" y="2226"/>
                  </a:lnTo>
                  <a:cubicBezTo>
                    <a:pt x="2226" y="990"/>
                    <a:pt x="1237" y="1"/>
                    <a:pt x="1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2337525" y="3137260"/>
              <a:ext cx="25" cy="441775"/>
            </a:xfrm>
            <a:custGeom>
              <a:rect b="b" l="l" r="r" t="t"/>
              <a:pathLst>
                <a:path extrusionOk="0" fill="none" h="17671" w="1">
                  <a:moveTo>
                    <a:pt x="1" y="0"/>
                  </a:moveTo>
                  <a:lnTo>
                    <a:pt x="1" y="17671"/>
                  </a:lnTo>
                </a:path>
              </a:pathLst>
            </a:custGeom>
            <a:noFill/>
            <a:ln cap="flat" cmpd="sng" w="9525">
              <a:solidFill>
                <a:srgbClr val="91B8CE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212450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1" y="4166"/>
                    <a:pt x="457" y="4603"/>
                    <a:pt x="1028" y="4603"/>
                  </a:cubicBezTo>
                  <a:lnTo>
                    <a:pt x="2626" y="4603"/>
                  </a:lnTo>
                  <a:cubicBezTo>
                    <a:pt x="3177" y="4603"/>
                    <a:pt x="3634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2151600" y="343256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187250" y="3317485"/>
              <a:ext cx="91800" cy="115100"/>
            </a:xfrm>
            <a:custGeom>
              <a:rect b="b" l="l" r="r" t="t"/>
              <a:pathLst>
                <a:path extrusionOk="0" h="4604" w="3672">
                  <a:moveTo>
                    <a:pt x="952" y="0"/>
                  </a:moveTo>
                  <a:cubicBezTo>
                    <a:pt x="438" y="0"/>
                    <a:pt x="1" y="419"/>
                    <a:pt x="1" y="951"/>
                  </a:cubicBezTo>
                  <a:lnTo>
                    <a:pt x="1" y="3595"/>
                  </a:lnTo>
                  <a:cubicBezTo>
                    <a:pt x="39" y="4166"/>
                    <a:pt x="476" y="4603"/>
                    <a:pt x="1047" y="4603"/>
                  </a:cubicBezTo>
                  <a:lnTo>
                    <a:pt x="2644" y="4603"/>
                  </a:lnTo>
                  <a:cubicBezTo>
                    <a:pt x="3215" y="4603"/>
                    <a:pt x="3672" y="4166"/>
                    <a:pt x="3672" y="3595"/>
                  </a:cubicBezTo>
                  <a:lnTo>
                    <a:pt x="3672" y="951"/>
                  </a:lnTo>
                  <a:cubicBezTo>
                    <a:pt x="3672" y="419"/>
                    <a:pt x="3234" y="0"/>
                    <a:pt x="2721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1215300" y="3433510"/>
              <a:ext cx="36650" cy="725175"/>
            </a:xfrm>
            <a:custGeom>
              <a:rect b="b" l="l" r="r" t="t"/>
              <a:pathLst>
                <a:path extrusionOk="0" h="29007" w="1466">
                  <a:moveTo>
                    <a:pt x="1" y="0"/>
                  </a:moveTo>
                  <a:lnTo>
                    <a:pt x="1" y="29007"/>
                  </a:lnTo>
                  <a:lnTo>
                    <a:pt x="1465" y="29007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132100" y="4150585"/>
              <a:ext cx="1139375" cy="42825"/>
            </a:xfrm>
            <a:custGeom>
              <a:rect b="b" l="l" r="r" t="t"/>
              <a:pathLst>
                <a:path extrusionOk="0" h="1713" w="45575">
                  <a:moveTo>
                    <a:pt x="856" y="1"/>
                  </a:moveTo>
                  <a:cubicBezTo>
                    <a:pt x="381" y="1"/>
                    <a:pt x="0" y="381"/>
                    <a:pt x="0" y="857"/>
                  </a:cubicBezTo>
                  <a:cubicBezTo>
                    <a:pt x="0" y="1332"/>
                    <a:pt x="381" y="1713"/>
                    <a:pt x="856" y="1713"/>
                  </a:cubicBezTo>
                  <a:lnTo>
                    <a:pt x="44699" y="1713"/>
                  </a:lnTo>
                  <a:cubicBezTo>
                    <a:pt x="45194" y="1713"/>
                    <a:pt x="45574" y="1332"/>
                    <a:pt x="45574" y="857"/>
                  </a:cubicBezTo>
                  <a:cubicBezTo>
                    <a:pt x="45574" y="381"/>
                    <a:pt x="45194" y="1"/>
                    <a:pt x="4471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455925" y="3803460"/>
              <a:ext cx="488375" cy="98925"/>
            </a:xfrm>
            <a:custGeom>
              <a:rect b="b" l="l" r="r" t="t"/>
              <a:pathLst>
                <a:path extrusionOk="0" h="3957" w="19535">
                  <a:moveTo>
                    <a:pt x="1979" y="0"/>
                  </a:moveTo>
                  <a:cubicBezTo>
                    <a:pt x="875" y="0"/>
                    <a:pt x="0" y="913"/>
                    <a:pt x="0" y="1979"/>
                  </a:cubicBezTo>
                  <a:cubicBezTo>
                    <a:pt x="0" y="3082"/>
                    <a:pt x="913" y="3957"/>
                    <a:pt x="1979" y="3957"/>
                  </a:cubicBezTo>
                  <a:lnTo>
                    <a:pt x="17557" y="3957"/>
                  </a:lnTo>
                  <a:cubicBezTo>
                    <a:pt x="18641" y="3957"/>
                    <a:pt x="19535" y="3082"/>
                    <a:pt x="19535" y="1979"/>
                  </a:cubicBezTo>
                  <a:cubicBezTo>
                    <a:pt x="19535" y="894"/>
                    <a:pt x="18622" y="0"/>
                    <a:pt x="17557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455925" y="3838160"/>
              <a:ext cx="488375" cy="64225"/>
            </a:xfrm>
            <a:custGeom>
              <a:rect b="b" l="l" r="r" t="t"/>
              <a:pathLst>
                <a:path extrusionOk="0" h="2569" w="19535">
                  <a:moveTo>
                    <a:pt x="95" y="1"/>
                  </a:moveTo>
                  <a:cubicBezTo>
                    <a:pt x="19" y="191"/>
                    <a:pt x="0" y="381"/>
                    <a:pt x="0" y="591"/>
                  </a:cubicBezTo>
                  <a:cubicBezTo>
                    <a:pt x="0" y="1656"/>
                    <a:pt x="875" y="2569"/>
                    <a:pt x="1979" y="2569"/>
                  </a:cubicBezTo>
                  <a:lnTo>
                    <a:pt x="17557" y="2569"/>
                  </a:lnTo>
                  <a:cubicBezTo>
                    <a:pt x="18622" y="2569"/>
                    <a:pt x="19535" y="1694"/>
                    <a:pt x="19535" y="591"/>
                  </a:cubicBezTo>
                  <a:cubicBezTo>
                    <a:pt x="19535" y="381"/>
                    <a:pt x="19497" y="191"/>
                    <a:pt x="19440" y="1"/>
                  </a:cubicBezTo>
                  <a:cubicBezTo>
                    <a:pt x="19173" y="781"/>
                    <a:pt x="18432" y="1351"/>
                    <a:pt x="17557" y="1351"/>
                  </a:cubicBezTo>
                  <a:lnTo>
                    <a:pt x="1979" y="1351"/>
                  </a:lnTo>
                  <a:cubicBezTo>
                    <a:pt x="1104" y="1351"/>
                    <a:pt x="362" y="781"/>
                    <a:pt x="95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1526300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0" y="1"/>
                  </a:moveTo>
                  <a:lnTo>
                    <a:pt x="0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526300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0" y="1"/>
                  </a:moveTo>
                  <a:lnTo>
                    <a:pt x="0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1826825" y="3902360"/>
              <a:ext cx="49950" cy="291050"/>
            </a:xfrm>
            <a:custGeom>
              <a:rect b="b" l="l" r="r" t="t"/>
              <a:pathLst>
                <a:path extrusionOk="0" h="11642" w="1998">
                  <a:moveTo>
                    <a:pt x="1" y="1"/>
                  </a:moveTo>
                  <a:lnTo>
                    <a:pt x="1" y="11642"/>
                  </a:lnTo>
                  <a:lnTo>
                    <a:pt x="1998" y="1164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568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826825" y="3902360"/>
              <a:ext cx="49950" cy="39500"/>
            </a:xfrm>
            <a:custGeom>
              <a:rect b="b" l="l" r="r" t="t"/>
              <a:pathLst>
                <a:path extrusionOk="0" h="1580" w="1998">
                  <a:moveTo>
                    <a:pt x="1" y="1"/>
                  </a:moveTo>
                  <a:lnTo>
                    <a:pt x="1" y="1580"/>
                  </a:lnTo>
                  <a:lnTo>
                    <a:pt x="1998" y="158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1495400" y="4166285"/>
              <a:ext cx="413725" cy="27125"/>
            </a:xfrm>
            <a:custGeom>
              <a:rect b="b" l="l" r="r" t="t"/>
              <a:pathLst>
                <a:path extrusionOk="0" h="1085" w="16549">
                  <a:moveTo>
                    <a:pt x="552" y="0"/>
                  </a:moveTo>
                  <a:cubicBezTo>
                    <a:pt x="228" y="0"/>
                    <a:pt x="0" y="229"/>
                    <a:pt x="0" y="552"/>
                  </a:cubicBezTo>
                  <a:cubicBezTo>
                    <a:pt x="0" y="856"/>
                    <a:pt x="228" y="1085"/>
                    <a:pt x="552" y="1085"/>
                  </a:cubicBezTo>
                  <a:lnTo>
                    <a:pt x="15997" y="1085"/>
                  </a:lnTo>
                  <a:cubicBezTo>
                    <a:pt x="16282" y="1085"/>
                    <a:pt x="16548" y="856"/>
                    <a:pt x="16548" y="552"/>
                  </a:cubicBezTo>
                  <a:cubicBezTo>
                    <a:pt x="16548" y="229"/>
                    <a:pt x="16301" y="0"/>
                    <a:pt x="15997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1505375" y="3443485"/>
              <a:ext cx="386625" cy="360000"/>
            </a:xfrm>
            <a:custGeom>
              <a:rect b="b" l="l" r="r" t="t"/>
              <a:pathLst>
                <a:path extrusionOk="0" h="14400" w="15465">
                  <a:moveTo>
                    <a:pt x="4851" y="1"/>
                  </a:moveTo>
                  <a:cubicBezTo>
                    <a:pt x="3691" y="1"/>
                    <a:pt x="2663" y="838"/>
                    <a:pt x="2454" y="1979"/>
                  </a:cubicBezTo>
                  <a:lnTo>
                    <a:pt x="1" y="14399"/>
                  </a:lnTo>
                  <a:lnTo>
                    <a:pt x="15464" y="14399"/>
                  </a:lnTo>
                  <a:lnTo>
                    <a:pt x="12992" y="1979"/>
                  </a:lnTo>
                  <a:cubicBezTo>
                    <a:pt x="12764" y="838"/>
                    <a:pt x="11774" y="1"/>
                    <a:pt x="1057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1505375" y="3443960"/>
              <a:ext cx="386625" cy="360475"/>
            </a:xfrm>
            <a:custGeom>
              <a:rect b="b" l="l" r="r" t="t"/>
              <a:pathLst>
                <a:path extrusionOk="0" h="14419" w="15465">
                  <a:moveTo>
                    <a:pt x="9891" y="1"/>
                  </a:moveTo>
                  <a:cubicBezTo>
                    <a:pt x="10538" y="666"/>
                    <a:pt x="11622" y="2264"/>
                    <a:pt x="12193" y="5688"/>
                  </a:cubicBezTo>
                  <a:cubicBezTo>
                    <a:pt x="12935" y="10059"/>
                    <a:pt x="10818" y="12663"/>
                    <a:pt x="3448" y="12663"/>
                  </a:cubicBezTo>
                  <a:cubicBezTo>
                    <a:pt x="2512" y="12663"/>
                    <a:pt x="1491" y="12621"/>
                    <a:pt x="381" y="12535"/>
                  </a:cubicBezTo>
                  <a:lnTo>
                    <a:pt x="1" y="14418"/>
                  </a:lnTo>
                  <a:lnTo>
                    <a:pt x="15464" y="14418"/>
                  </a:lnTo>
                  <a:lnTo>
                    <a:pt x="12992" y="1979"/>
                  </a:lnTo>
                  <a:cubicBezTo>
                    <a:pt x="12744" y="838"/>
                    <a:pt x="11755" y="1"/>
                    <a:pt x="10576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046025" y="4526260"/>
              <a:ext cx="1816500" cy="68975"/>
            </a:xfrm>
            <a:custGeom>
              <a:rect b="b" l="l" r="r" t="t"/>
              <a:pathLst>
                <a:path extrusionOk="0" h="2759" w="72660">
                  <a:moveTo>
                    <a:pt x="36330" y="0"/>
                  </a:moveTo>
                  <a:cubicBezTo>
                    <a:pt x="16263" y="0"/>
                    <a:pt x="0" y="628"/>
                    <a:pt x="0" y="1389"/>
                  </a:cubicBezTo>
                  <a:cubicBezTo>
                    <a:pt x="0" y="2149"/>
                    <a:pt x="16263" y="2758"/>
                    <a:pt x="36330" y="2758"/>
                  </a:cubicBezTo>
                  <a:cubicBezTo>
                    <a:pt x="56397" y="2758"/>
                    <a:pt x="72660" y="2149"/>
                    <a:pt x="72660" y="1389"/>
                  </a:cubicBezTo>
                  <a:cubicBezTo>
                    <a:pt x="72660" y="628"/>
                    <a:pt x="56397" y="0"/>
                    <a:pt x="36330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257175" y="1770610"/>
              <a:ext cx="199275" cy="840750"/>
            </a:xfrm>
            <a:custGeom>
              <a:rect b="b" l="l" r="r" t="t"/>
              <a:pathLst>
                <a:path extrusionOk="0" fill="none" h="33630" w="7971">
                  <a:moveTo>
                    <a:pt x="0" y="1"/>
                  </a:moveTo>
                  <a:lnTo>
                    <a:pt x="6144" y="1"/>
                  </a:lnTo>
                  <a:cubicBezTo>
                    <a:pt x="7171" y="1"/>
                    <a:pt x="7970" y="837"/>
                    <a:pt x="7970" y="1846"/>
                  </a:cubicBezTo>
                  <a:lnTo>
                    <a:pt x="7970" y="33629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9195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1114975" y="3083035"/>
              <a:ext cx="568275" cy="1470350"/>
            </a:xfrm>
            <a:custGeom>
              <a:rect b="b" l="l" r="r" t="t"/>
              <a:pathLst>
                <a:path extrusionOk="0" h="58814" w="22731">
                  <a:moveTo>
                    <a:pt x="13068" y="1"/>
                  </a:moveTo>
                  <a:lnTo>
                    <a:pt x="10062" y="30206"/>
                  </a:lnTo>
                  <a:lnTo>
                    <a:pt x="0" y="53259"/>
                  </a:lnTo>
                  <a:lnTo>
                    <a:pt x="10386" y="58813"/>
                  </a:lnTo>
                  <a:lnTo>
                    <a:pt x="12459" y="55047"/>
                  </a:lnTo>
                  <a:cubicBezTo>
                    <a:pt x="12459" y="55047"/>
                    <a:pt x="22730" y="33420"/>
                    <a:pt x="22673" y="30567"/>
                  </a:cubicBezTo>
                  <a:cubicBezTo>
                    <a:pt x="22635" y="27714"/>
                    <a:pt x="19611" y="705"/>
                    <a:pt x="19611" y="705"/>
                  </a:cubicBezTo>
                  <a:lnTo>
                    <a:pt x="13068" y="1"/>
                  </a:ln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1527250" y="3775885"/>
              <a:ext cx="155525" cy="260125"/>
            </a:xfrm>
            <a:custGeom>
              <a:rect b="b" l="l" r="r" t="t"/>
              <a:pathLst>
                <a:path extrusionOk="0" h="10405" w="6221">
                  <a:moveTo>
                    <a:pt x="5364" y="0"/>
                  </a:moveTo>
                  <a:cubicBezTo>
                    <a:pt x="2416" y="0"/>
                    <a:pt x="0" y="2397"/>
                    <a:pt x="0" y="5364"/>
                  </a:cubicBezTo>
                  <a:cubicBezTo>
                    <a:pt x="0" y="7704"/>
                    <a:pt x="1503" y="9701"/>
                    <a:pt x="3595" y="10405"/>
                  </a:cubicBezTo>
                  <a:cubicBezTo>
                    <a:pt x="5098" y="6810"/>
                    <a:pt x="6220" y="3823"/>
                    <a:pt x="6182" y="2872"/>
                  </a:cubicBezTo>
                  <a:cubicBezTo>
                    <a:pt x="6182" y="2435"/>
                    <a:pt x="6087" y="1427"/>
                    <a:pt x="5973" y="38"/>
                  </a:cubicBezTo>
                  <a:cubicBezTo>
                    <a:pt x="5764" y="19"/>
                    <a:pt x="5574" y="0"/>
                    <a:pt x="5364" y="0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1114975" y="4185310"/>
              <a:ext cx="380925" cy="368550"/>
            </a:xfrm>
            <a:custGeom>
              <a:rect b="b" l="l" r="r" t="t"/>
              <a:pathLst>
                <a:path extrusionOk="0" h="14742" w="15237">
                  <a:moveTo>
                    <a:pt x="4014" y="0"/>
                  </a:moveTo>
                  <a:lnTo>
                    <a:pt x="0" y="9206"/>
                  </a:lnTo>
                  <a:lnTo>
                    <a:pt x="10386" y="14741"/>
                  </a:lnTo>
                  <a:lnTo>
                    <a:pt x="12459" y="10975"/>
                  </a:lnTo>
                  <a:cubicBezTo>
                    <a:pt x="12459" y="10975"/>
                    <a:pt x="13657" y="8464"/>
                    <a:pt x="15236" y="5022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1115450" y="4321310"/>
              <a:ext cx="311025" cy="232550"/>
            </a:xfrm>
            <a:custGeom>
              <a:rect b="b" l="l" r="r" t="t"/>
              <a:pathLst>
                <a:path extrusionOk="0" h="9302" w="12441">
                  <a:moveTo>
                    <a:pt x="1617" y="0"/>
                  </a:moveTo>
                  <a:lnTo>
                    <a:pt x="0" y="3747"/>
                  </a:lnTo>
                  <a:lnTo>
                    <a:pt x="10367" y="9301"/>
                  </a:lnTo>
                  <a:lnTo>
                    <a:pt x="12440" y="553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1191050" y="4212410"/>
              <a:ext cx="281075" cy="154100"/>
            </a:xfrm>
            <a:custGeom>
              <a:rect b="b" l="l" r="r" t="t"/>
              <a:pathLst>
                <a:path extrusionOk="0" h="6164" w="11243">
                  <a:moveTo>
                    <a:pt x="495" y="0"/>
                  </a:moveTo>
                  <a:lnTo>
                    <a:pt x="1" y="1142"/>
                  </a:lnTo>
                  <a:lnTo>
                    <a:pt x="10729" y="6163"/>
                  </a:lnTo>
                  <a:lnTo>
                    <a:pt x="11242" y="504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1274275" y="3708360"/>
              <a:ext cx="297700" cy="845500"/>
            </a:xfrm>
            <a:custGeom>
              <a:rect b="b" l="l" r="r" t="t"/>
              <a:pathLst>
                <a:path extrusionOk="0" h="33820" w="11908">
                  <a:moveTo>
                    <a:pt x="4204" y="0"/>
                  </a:moveTo>
                  <a:lnTo>
                    <a:pt x="3690" y="5193"/>
                  </a:lnTo>
                  <a:lnTo>
                    <a:pt x="400" y="12744"/>
                  </a:lnTo>
                  <a:cubicBezTo>
                    <a:pt x="989" y="17766"/>
                    <a:pt x="1636" y="26401"/>
                    <a:pt x="0" y="31670"/>
                  </a:cubicBezTo>
                  <a:lnTo>
                    <a:pt x="4014" y="33819"/>
                  </a:lnTo>
                  <a:lnTo>
                    <a:pt x="6087" y="30053"/>
                  </a:lnTo>
                  <a:cubicBezTo>
                    <a:pt x="6087" y="30053"/>
                    <a:pt x="9739" y="20543"/>
                    <a:pt x="11907" y="14133"/>
                  </a:cubicBezTo>
                  <a:lnTo>
                    <a:pt x="4204" y="0"/>
                  </a:ln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1390775" y="3083035"/>
              <a:ext cx="262525" cy="553250"/>
            </a:xfrm>
            <a:custGeom>
              <a:rect b="b" l="l" r="r" t="t"/>
              <a:pathLst>
                <a:path extrusionOk="0" h="22130" w="10501">
                  <a:moveTo>
                    <a:pt x="2074" y="1"/>
                  </a:moveTo>
                  <a:lnTo>
                    <a:pt x="1" y="20581"/>
                  </a:lnTo>
                  <a:cubicBezTo>
                    <a:pt x="1331" y="21542"/>
                    <a:pt x="2444" y="22129"/>
                    <a:pt x="3180" y="22129"/>
                  </a:cubicBezTo>
                  <a:cubicBezTo>
                    <a:pt x="3653" y="22129"/>
                    <a:pt x="3971" y="21886"/>
                    <a:pt x="4090" y="21342"/>
                  </a:cubicBezTo>
                  <a:cubicBezTo>
                    <a:pt x="4631" y="18865"/>
                    <a:pt x="6492" y="18199"/>
                    <a:pt x="8343" y="18199"/>
                  </a:cubicBezTo>
                  <a:cubicBezTo>
                    <a:pt x="9093" y="18199"/>
                    <a:pt x="9842" y="18309"/>
                    <a:pt x="10500" y="18451"/>
                  </a:cubicBezTo>
                  <a:cubicBezTo>
                    <a:pt x="9625" y="10158"/>
                    <a:pt x="8579" y="705"/>
                    <a:pt x="8579" y="705"/>
                  </a:cubicBezTo>
                  <a:lnTo>
                    <a:pt x="2074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1098325" y="3083985"/>
              <a:ext cx="641975" cy="1469875"/>
            </a:xfrm>
            <a:custGeom>
              <a:rect b="b" l="l" r="r" t="t"/>
              <a:pathLst>
                <a:path extrusionOk="0" h="58795" w="25679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lnTo>
                    <a:pt x="10120" y="32907"/>
                  </a:lnTo>
                  <a:lnTo>
                    <a:pt x="11071" y="58794"/>
                  </a:lnTo>
                  <a:lnTo>
                    <a:pt x="25679" y="58794"/>
                  </a:lnTo>
                  <a:cubicBezTo>
                    <a:pt x="25679" y="58794"/>
                    <a:pt x="25222" y="55846"/>
                    <a:pt x="22255" y="54895"/>
                  </a:cubicBezTo>
                  <a:lnTo>
                    <a:pt x="20011" y="30282"/>
                  </a:lnTo>
                  <a:lnTo>
                    <a:pt x="16111" y="8313"/>
                  </a:lnTo>
                  <a:lnTo>
                    <a:pt x="15826" y="248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1098800" y="3083985"/>
              <a:ext cx="451775" cy="575425"/>
            </a:xfrm>
            <a:custGeom>
              <a:rect b="b" l="l" r="r" t="t"/>
              <a:pathLst>
                <a:path extrusionOk="0" h="23017" w="18071">
                  <a:moveTo>
                    <a:pt x="6087" y="1"/>
                  </a:moveTo>
                  <a:cubicBezTo>
                    <a:pt x="6087" y="1"/>
                    <a:pt x="1" y="6601"/>
                    <a:pt x="6087" y="21247"/>
                  </a:cubicBezTo>
                  <a:cubicBezTo>
                    <a:pt x="6297" y="21875"/>
                    <a:pt x="6525" y="22465"/>
                    <a:pt x="6715" y="23016"/>
                  </a:cubicBezTo>
                  <a:cubicBezTo>
                    <a:pt x="10022" y="20177"/>
                    <a:pt x="14209" y="19581"/>
                    <a:pt x="16996" y="19581"/>
                  </a:cubicBezTo>
                  <a:cubicBezTo>
                    <a:pt x="17383" y="19581"/>
                    <a:pt x="17743" y="19593"/>
                    <a:pt x="18071" y="19611"/>
                  </a:cubicBezTo>
                  <a:lnTo>
                    <a:pt x="16073" y="8332"/>
                  </a:lnTo>
                  <a:lnTo>
                    <a:pt x="15788" y="286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1379850" y="2364410"/>
              <a:ext cx="662900" cy="611200"/>
            </a:xfrm>
            <a:custGeom>
              <a:rect b="b" l="l" r="r" t="t"/>
              <a:pathLst>
                <a:path extrusionOk="0" h="24448" w="26516">
                  <a:moveTo>
                    <a:pt x="4339" y="1"/>
                  </a:moveTo>
                  <a:cubicBezTo>
                    <a:pt x="3355" y="1"/>
                    <a:pt x="2701" y="386"/>
                    <a:pt x="2701" y="386"/>
                  </a:cubicBezTo>
                  <a:cubicBezTo>
                    <a:pt x="0" y="4742"/>
                    <a:pt x="4337" y="11323"/>
                    <a:pt x="8312" y="17029"/>
                  </a:cubicBezTo>
                  <a:cubicBezTo>
                    <a:pt x="12307" y="22792"/>
                    <a:pt x="13657" y="24447"/>
                    <a:pt x="15388" y="24447"/>
                  </a:cubicBezTo>
                  <a:cubicBezTo>
                    <a:pt x="17119" y="24447"/>
                    <a:pt x="17366" y="23021"/>
                    <a:pt x="22616" y="13815"/>
                  </a:cubicBezTo>
                  <a:cubicBezTo>
                    <a:pt x="22831" y="13849"/>
                    <a:pt x="23134" y="13865"/>
                    <a:pt x="23472" y="13865"/>
                  </a:cubicBezTo>
                  <a:cubicBezTo>
                    <a:pt x="24447" y="13865"/>
                    <a:pt x="25709" y="13727"/>
                    <a:pt x="25963" y="13472"/>
                  </a:cubicBezTo>
                  <a:cubicBezTo>
                    <a:pt x="26325" y="13111"/>
                    <a:pt x="26515" y="11798"/>
                    <a:pt x="26439" y="10904"/>
                  </a:cubicBezTo>
                  <a:cubicBezTo>
                    <a:pt x="26382" y="9991"/>
                    <a:pt x="24290" y="7918"/>
                    <a:pt x="23567" y="7861"/>
                  </a:cubicBezTo>
                  <a:cubicBezTo>
                    <a:pt x="23405" y="7844"/>
                    <a:pt x="23151" y="7830"/>
                    <a:pt x="22845" y="7830"/>
                  </a:cubicBezTo>
                  <a:cubicBezTo>
                    <a:pt x="21817" y="7830"/>
                    <a:pt x="20200" y="7982"/>
                    <a:pt x="19496" y="8641"/>
                  </a:cubicBezTo>
                  <a:cubicBezTo>
                    <a:pt x="18602" y="9497"/>
                    <a:pt x="14608" y="16268"/>
                    <a:pt x="14608" y="16268"/>
                  </a:cubicBezTo>
                  <a:cubicBezTo>
                    <a:pt x="14608" y="16268"/>
                    <a:pt x="11489" y="7157"/>
                    <a:pt x="8655" y="2859"/>
                  </a:cubicBezTo>
                  <a:cubicBezTo>
                    <a:pt x="7112" y="534"/>
                    <a:pt x="5497" y="1"/>
                    <a:pt x="4339" y="1"/>
                  </a:cubicBezTo>
                  <a:close/>
                </a:path>
              </a:pathLst>
            </a:custGeom>
            <a:solidFill>
              <a:srgbClr val="B25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1995650" y="2653660"/>
              <a:ext cx="25225" cy="56125"/>
            </a:xfrm>
            <a:custGeom>
              <a:rect b="b" l="l" r="r" t="t"/>
              <a:pathLst>
                <a:path extrusionOk="0" fill="none" h="2245" w="1009">
                  <a:moveTo>
                    <a:pt x="913" y="0"/>
                  </a:moveTo>
                  <a:cubicBezTo>
                    <a:pt x="913" y="0"/>
                    <a:pt x="1008" y="1560"/>
                    <a:pt x="0" y="2245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1933350" y="2653660"/>
              <a:ext cx="57550" cy="60875"/>
            </a:xfrm>
            <a:custGeom>
              <a:rect b="b" l="l" r="r" t="t"/>
              <a:pathLst>
                <a:path extrusionOk="0" fill="none" h="2435" w="2302">
                  <a:moveTo>
                    <a:pt x="2074" y="0"/>
                  </a:moveTo>
                  <a:cubicBezTo>
                    <a:pt x="2074" y="0"/>
                    <a:pt x="2302" y="1275"/>
                    <a:pt x="1256" y="2302"/>
                  </a:cubicBezTo>
                  <a:cubicBezTo>
                    <a:pt x="1256" y="2302"/>
                    <a:pt x="286" y="2435"/>
                    <a:pt x="0" y="1959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1897675" y="2651760"/>
              <a:ext cx="59950" cy="62300"/>
            </a:xfrm>
            <a:custGeom>
              <a:rect b="b" l="l" r="r" t="t"/>
              <a:pathLst>
                <a:path extrusionOk="0" fill="none" h="2492" w="2398">
                  <a:moveTo>
                    <a:pt x="1" y="1027"/>
                  </a:moveTo>
                  <a:cubicBezTo>
                    <a:pt x="1" y="1027"/>
                    <a:pt x="267" y="2492"/>
                    <a:pt x="1427" y="2035"/>
                  </a:cubicBezTo>
                  <a:cubicBezTo>
                    <a:pt x="2397" y="1655"/>
                    <a:pt x="2207" y="0"/>
                    <a:pt x="2207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1716025" y="2771110"/>
              <a:ext cx="29050" cy="48050"/>
            </a:xfrm>
            <a:custGeom>
              <a:rect b="b" l="l" r="r" t="t"/>
              <a:pathLst>
                <a:path extrusionOk="0" fill="none" h="1922" w="1162">
                  <a:moveTo>
                    <a:pt x="1161" y="0"/>
                  </a:moveTo>
                  <a:lnTo>
                    <a:pt x="1" y="1921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1210550" y="2364510"/>
              <a:ext cx="424675" cy="756350"/>
            </a:xfrm>
            <a:custGeom>
              <a:rect b="b" l="l" r="r" t="t"/>
              <a:pathLst>
                <a:path extrusionOk="0" h="30254" w="16987">
                  <a:moveTo>
                    <a:pt x="10535" y="0"/>
                  </a:moveTo>
                  <a:cubicBezTo>
                    <a:pt x="9977" y="0"/>
                    <a:pt x="8358" y="24"/>
                    <a:pt x="6106" y="268"/>
                  </a:cubicBezTo>
                  <a:cubicBezTo>
                    <a:pt x="3310" y="572"/>
                    <a:pt x="1884" y="915"/>
                    <a:pt x="1884" y="915"/>
                  </a:cubicBezTo>
                  <a:cubicBezTo>
                    <a:pt x="1884" y="915"/>
                    <a:pt x="1903" y="2075"/>
                    <a:pt x="1" y="6773"/>
                  </a:cubicBezTo>
                  <a:cubicBezTo>
                    <a:pt x="1998" y="12936"/>
                    <a:pt x="2207" y="21267"/>
                    <a:pt x="1598" y="28780"/>
                  </a:cubicBezTo>
                  <a:cubicBezTo>
                    <a:pt x="3984" y="29912"/>
                    <a:pt x="6710" y="30254"/>
                    <a:pt x="9132" y="30254"/>
                  </a:cubicBezTo>
                  <a:cubicBezTo>
                    <a:pt x="12812" y="30254"/>
                    <a:pt x="15788" y="29465"/>
                    <a:pt x="15788" y="29465"/>
                  </a:cubicBezTo>
                  <a:cubicBezTo>
                    <a:pt x="15788" y="29465"/>
                    <a:pt x="15008" y="19517"/>
                    <a:pt x="14723" y="16169"/>
                  </a:cubicBezTo>
                  <a:cubicBezTo>
                    <a:pt x="14989" y="15599"/>
                    <a:pt x="16986" y="10444"/>
                    <a:pt x="15617" y="7971"/>
                  </a:cubicBezTo>
                  <a:cubicBezTo>
                    <a:pt x="14266" y="5480"/>
                    <a:pt x="10747" y="2"/>
                    <a:pt x="10747" y="2"/>
                  </a:cubicBezTo>
                  <a:cubicBezTo>
                    <a:pt x="10747" y="2"/>
                    <a:pt x="10674" y="0"/>
                    <a:pt x="1053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1348450" y="2363960"/>
              <a:ext cx="189750" cy="120325"/>
            </a:xfrm>
            <a:custGeom>
              <a:rect b="b" l="l" r="r" t="t"/>
              <a:pathLst>
                <a:path extrusionOk="0" h="4813" w="7590">
                  <a:moveTo>
                    <a:pt x="4873" y="1"/>
                  </a:moveTo>
                  <a:cubicBezTo>
                    <a:pt x="4211" y="1"/>
                    <a:pt x="2671" y="32"/>
                    <a:pt x="590" y="271"/>
                  </a:cubicBezTo>
                  <a:cubicBezTo>
                    <a:pt x="381" y="290"/>
                    <a:pt x="191" y="309"/>
                    <a:pt x="1" y="328"/>
                  </a:cubicBezTo>
                  <a:cubicBezTo>
                    <a:pt x="642" y="1610"/>
                    <a:pt x="2657" y="4813"/>
                    <a:pt x="6421" y="4813"/>
                  </a:cubicBezTo>
                  <a:cubicBezTo>
                    <a:pt x="6567" y="4813"/>
                    <a:pt x="6716" y="4808"/>
                    <a:pt x="6867" y="4798"/>
                  </a:cubicBezTo>
                  <a:cubicBezTo>
                    <a:pt x="7400" y="4741"/>
                    <a:pt x="7590" y="4284"/>
                    <a:pt x="7571" y="3714"/>
                  </a:cubicBezTo>
                  <a:cubicBezTo>
                    <a:pt x="6354" y="1735"/>
                    <a:pt x="5231" y="5"/>
                    <a:pt x="5231" y="5"/>
                  </a:cubicBezTo>
                  <a:cubicBezTo>
                    <a:pt x="5231" y="5"/>
                    <a:pt x="5107" y="1"/>
                    <a:pt x="4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1700825" y="2872860"/>
              <a:ext cx="141250" cy="103225"/>
            </a:xfrm>
            <a:custGeom>
              <a:rect b="b" l="l" r="r" t="t"/>
              <a:pathLst>
                <a:path extrusionOk="0" h="4129" w="5650">
                  <a:moveTo>
                    <a:pt x="3367" y="1"/>
                  </a:moveTo>
                  <a:cubicBezTo>
                    <a:pt x="1712" y="1"/>
                    <a:pt x="323" y="1161"/>
                    <a:pt x="0" y="2740"/>
                  </a:cubicBezTo>
                  <a:cubicBezTo>
                    <a:pt x="989" y="3748"/>
                    <a:pt x="1712" y="4128"/>
                    <a:pt x="2549" y="4128"/>
                  </a:cubicBezTo>
                  <a:cubicBezTo>
                    <a:pt x="3652" y="4128"/>
                    <a:pt x="4147" y="3558"/>
                    <a:pt x="5649" y="876"/>
                  </a:cubicBezTo>
                  <a:cubicBezTo>
                    <a:pt x="5022" y="324"/>
                    <a:pt x="4242" y="1"/>
                    <a:pt x="3367" y="1"/>
                  </a:cubicBezTo>
                  <a:close/>
                </a:path>
              </a:pathLst>
            </a:custGeom>
            <a:solidFill>
              <a:srgbClr val="994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1739800" y="2630360"/>
              <a:ext cx="190725" cy="52325"/>
            </a:xfrm>
            <a:custGeom>
              <a:rect b="b" l="l" r="r" t="t"/>
              <a:pathLst>
                <a:path extrusionOk="0" h="2093" w="7629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36"/>
                    <a:pt x="476" y="2092"/>
                    <a:pt x="1047" y="2092"/>
                  </a:cubicBezTo>
                  <a:lnTo>
                    <a:pt x="6582" y="2092"/>
                  </a:lnTo>
                  <a:cubicBezTo>
                    <a:pt x="7153" y="2092"/>
                    <a:pt x="7628" y="1617"/>
                    <a:pt x="7628" y="1046"/>
                  </a:cubicBezTo>
                  <a:cubicBezTo>
                    <a:pt x="7628" y="476"/>
                    <a:pt x="7153" y="0"/>
                    <a:pt x="6582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1363200" y="2366985"/>
              <a:ext cx="156000" cy="96700"/>
            </a:xfrm>
            <a:custGeom>
              <a:rect b="b" l="l" r="r" t="t"/>
              <a:pathLst>
                <a:path extrusionOk="0" h="3868" w="6240">
                  <a:moveTo>
                    <a:pt x="1633" y="0"/>
                  </a:moveTo>
                  <a:cubicBezTo>
                    <a:pt x="1055" y="0"/>
                    <a:pt x="483" y="51"/>
                    <a:pt x="0" y="188"/>
                  </a:cubicBezTo>
                  <a:cubicBezTo>
                    <a:pt x="1457" y="2591"/>
                    <a:pt x="4266" y="3867"/>
                    <a:pt x="5477" y="3867"/>
                  </a:cubicBezTo>
                  <a:cubicBezTo>
                    <a:pt x="5800" y="3867"/>
                    <a:pt x="6009" y="3777"/>
                    <a:pt x="6049" y="3593"/>
                  </a:cubicBezTo>
                  <a:cubicBezTo>
                    <a:pt x="6239" y="2718"/>
                    <a:pt x="4851" y="378"/>
                    <a:pt x="4851" y="378"/>
                  </a:cubicBezTo>
                  <a:cubicBezTo>
                    <a:pt x="4851" y="378"/>
                    <a:pt x="3217" y="0"/>
                    <a:pt x="1633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1186775" y="1886635"/>
              <a:ext cx="195000" cy="195000"/>
            </a:xfrm>
            <a:custGeom>
              <a:rect b="b" l="l" r="r" t="t"/>
              <a:pathLst>
                <a:path extrusionOk="0" h="7800" w="7800">
                  <a:moveTo>
                    <a:pt x="3900" y="1"/>
                  </a:moveTo>
                  <a:cubicBezTo>
                    <a:pt x="1770" y="1"/>
                    <a:pt x="1" y="1770"/>
                    <a:pt x="1" y="3900"/>
                  </a:cubicBezTo>
                  <a:cubicBezTo>
                    <a:pt x="1" y="6068"/>
                    <a:pt x="1731" y="7799"/>
                    <a:pt x="3900" y="7799"/>
                  </a:cubicBezTo>
                  <a:cubicBezTo>
                    <a:pt x="6068" y="7799"/>
                    <a:pt x="7799" y="6068"/>
                    <a:pt x="7799" y="3900"/>
                  </a:cubicBezTo>
                  <a:cubicBezTo>
                    <a:pt x="7799" y="1732"/>
                    <a:pt x="6068" y="1"/>
                    <a:pt x="3900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1208650" y="1886635"/>
              <a:ext cx="173125" cy="195000"/>
            </a:xfrm>
            <a:custGeom>
              <a:rect b="b" l="l" r="r" t="t"/>
              <a:pathLst>
                <a:path extrusionOk="0" h="7800" w="6925">
                  <a:moveTo>
                    <a:pt x="3025" y="1"/>
                  </a:moveTo>
                  <a:cubicBezTo>
                    <a:pt x="1808" y="1"/>
                    <a:pt x="723" y="552"/>
                    <a:pt x="1" y="1427"/>
                  </a:cubicBezTo>
                  <a:cubicBezTo>
                    <a:pt x="2150" y="1427"/>
                    <a:pt x="3900" y="3158"/>
                    <a:pt x="3900" y="5326"/>
                  </a:cubicBezTo>
                  <a:cubicBezTo>
                    <a:pt x="3900" y="6258"/>
                    <a:pt x="3576" y="7114"/>
                    <a:pt x="3025" y="7799"/>
                  </a:cubicBezTo>
                  <a:cubicBezTo>
                    <a:pt x="5193" y="7799"/>
                    <a:pt x="6924" y="6068"/>
                    <a:pt x="6924" y="3900"/>
                  </a:cubicBezTo>
                  <a:cubicBezTo>
                    <a:pt x="6924" y="1770"/>
                    <a:pt x="5193" y="1"/>
                    <a:pt x="3025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1274750" y="1951310"/>
              <a:ext cx="107025" cy="107025"/>
            </a:xfrm>
            <a:custGeom>
              <a:rect b="b" l="l" r="r" t="t"/>
              <a:pathLst>
                <a:path extrusionOk="0" h="4281" w="4281">
                  <a:moveTo>
                    <a:pt x="2131" y="0"/>
                  </a:moveTo>
                  <a:cubicBezTo>
                    <a:pt x="951" y="0"/>
                    <a:pt x="0" y="971"/>
                    <a:pt x="0" y="2150"/>
                  </a:cubicBezTo>
                  <a:cubicBezTo>
                    <a:pt x="0" y="3329"/>
                    <a:pt x="951" y="4280"/>
                    <a:pt x="2131" y="4280"/>
                  </a:cubicBezTo>
                  <a:cubicBezTo>
                    <a:pt x="3329" y="4280"/>
                    <a:pt x="4280" y="3329"/>
                    <a:pt x="4280" y="2150"/>
                  </a:cubicBezTo>
                  <a:cubicBezTo>
                    <a:pt x="4280" y="971"/>
                    <a:pt x="3329" y="0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1284725" y="1955785"/>
              <a:ext cx="293900" cy="353625"/>
            </a:xfrm>
            <a:custGeom>
              <a:rect b="b" l="l" r="r" t="t"/>
              <a:pathLst>
                <a:path extrusionOk="0" h="14145" w="11756">
                  <a:moveTo>
                    <a:pt x="5904" y="0"/>
                  </a:moveTo>
                  <a:cubicBezTo>
                    <a:pt x="3278" y="0"/>
                    <a:pt x="741" y="1566"/>
                    <a:pt x="419" y="4158"/>
                  </a:cubicBezTo>
                  <a:cubicBezTo>
                    <a:pt x="1" y="7373"/>
                    <a:pt x="3025" y="11900"/>
                    <a:pt x="3881" y="13022"/>
                  </a:cubicBezTo>
                  <a:lnTo>
                    <a:pt x="4737" y="14144"/>
                  </a:lnTo>
                  <a:lnTo>
                    <a:pt x="6069" y="11405"/>
                  </a:lnTo>
                  <a:lnTo>
                    <a:pt x="11756" y="3492"/>
                  </a:lnTo>
                  <a:cubicBezTo>
                    <a:pt x="11756" y="3492"/>
                    <a:pt x="10938" y="1286"/>
                    <a:pt x="7780" y="278"/>
                  </a:cubicBezTo>
                  <a:cubicBezTo>
                    <a:pt x="7169" y="90"/>
                    <a:pt x="6534" y="0"/>
                    <a:pt x="5904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1306125" y="1955485"/>
              <a:ext cx="272325" cy="138500"/>
            </a:xfrm>
            <a:custGeom>
              <a:rect b="b" l="l" r="r" t="t"/>
              <a:pathLst>
                <a:path extrusionOk="0" h="5540" w="10893">
                  <a:moveTo>
                    <a:pt x="5016" y="0"/>
                  </a:moveTo>
                  <a:cubicBezTo>
                    <a:pt x="2924" y="0"/>
                    <a:pt x="904" y="1005"/>
                    <a:pt x="1" y="2725"/>
                  </a:cubicBezTo>
                  <a:cubicBezTo>
                    <a:pt x="324" y="2782"/>
                    <a:pt x="800" y="2877"/>
                    <a:pt x="1465" y="3010"/>
                  </a:cubicBezTo>
                  <a:cubicBezTo>
                    <a:pt x="2352" y="3184"/>
                    <a:pt x="2936" y="3273"/>
                    <a:pt x="3288" y="3273"/>
                  </a:cubicBezTo>
                  <a:cubicBezTo>
                    <a:pt x="3781" y="3273"/>
                    <a:pt x="3818" y="3099"/>
                    <a:pt x="3596" y="2744"/>
                  </a:cubicBezTo>
                  <a:cubicBezTo>
                    <a:pt x="3316" y="2267"/>
                    <a:pt x="2716" y="1729"/>
                    <a:pt x="2920" y="1729"/>
                  </a:cubicBezTo>
                  <a:cubicBezTo>
                    <a:pt x="2993" y="1729"/>
                    <a:pt x="3170" y="1798"/>
                    <a:pt x="3501" y="1964"/>
                  </a:cubicBezTo>
                  <a:cubicBezTo>
                    <a:pt x="4756" y="2572"/>
                    <a:pt x="5193" y="4284"/>
                    <a:pt x="5193" y="4284"/>
                  </a:cubicBezTo>
                  <a:lnTo>
                    <a:pt x="9397" y="5540"/>
                  </a:lnTo>
                  <a:lnTo>
                    <a:pt x="10862" y="3485"/>
                  </a:lnTo>
                  <a:cubicBezTo>
                    <a:pt x="10862" y="3486"/>
                    <a:pt x="10862" y="3486"/>
                    <a:pt x="10862" y="3486"/>
                  </a:cubicBezTo>
                  <a:cubicBezTo>
                    <a:pt x="10893" y="3486"/>
                    <a:pt x="10069" y="1256"/>
                    <a:pt x="6924" y="290"/>
                  </a:cubicBezTo>
                  <a:cubicBezTo>
                    <a:pt x="6301" y="94"/>
                    <a:pt x="5655" y="0"/>
                    <a:pt x="5016" y="0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1359875" y="2185260"/>
              <a:ext cx="124600" cy="199825"/>
            </a:xfrm>
            <a:custGeom>
              <a:rect b="b" l="l" r="r" t="t"/>
              <a:pathLst>
                <a:path extrusionOk="0" h="7993" w="4984">
                  <a:moveTo>
                    <a:pt x="1351" y="1"/>
                  </a:moveTo>
                  <a:lnTo>
                    <a:pt x="0" y="666"/>
                  </a:lnTo>
                  <a:cubicBezTo>
                    <a:pt x="0" y="666"/>
                    <a:pt x="590" y="3824"/>
                    <a:pt x="133" y="7438"/>
                  </a:cubicBezTo>
                  <a:cubicBezTo>
                    <a:pt x="1387" y="7846"/>
                    <a:pt x="2387" y="7992"/>
                    <a:pt x="3172" y="7992"/>
                  </a:cubicBezTo>
                  <a:cubicBezTo>
                    <a:pt x="3996" y="7992"/>
                    <a:pt x="4584" y="7832"/>
                    <a:pt x="4984" y="7647"/>
                  </a:cubicBezTo>
                  <a:cubicBezTo>
                    <a:pt x="4299" y="5707"/>
                    <a:pt x="4014" y="3539"/>
                    <a:pt x="4014" y="3539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1393625" y="2239010"/>
              <a:ext cx="81350" cy="106525"/>
            </a:xfrm>
            <a:custGeom>
              <a:rect b="b" l="l" r="r" t="t"/>
              <a:pathLst>
                <a:path extrusionOk="0" h="4261" w="3254">
                  <a:moveTo>
                    <a:pt x="1" y="0"/>
                  </a:moveTo>
                  <a:cubicBezTo>
                    <a:pt x="1" y="0"/>
                    <a:pt x="438" y="3519"/>
                    <a:pt x="3253" y="4261"/>
                  </a:cubicBezTo>
                  <a:cubicBezTo>
                    <a:pt x="3006" y="3329"/>
                    <a:pt x="2854" y="2473"/>
                    <a:pt x="2759" y="19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804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1381750" y="2037960"/>
              <a:ext cx="209725" cy="282825"/>
            </a:xfrm>
            <a:custGeom>
              <a:rect b="b" l="l" r="r" t="t"/>
              <a:pathLst>
                <a:path extrusionOk="0" h="11313" w="8389">
                  <a:moveTo>
                    <a:pt x="5926" y="1"/>
                  </a:moveTo>
                  <a:cubicBezTo>
                    <a:pt x="4324" y="1"/>
                    <a:pt x="2104" y="414"/>
                    <a:pt x="742" y="2412"/>
                  </a:cubicBezTo>
                  <a:cubicBezTo>
                    <a:pt x="209" y="3762"/>
                    <a:pt x="0" y="4999"/>
                    <a:pt x="0" y="4999"/>
                  </a:cubicBezTo>
                  <a:cubicBezTo>
                    <a:pt x="19" y="5474"/>
                    <a:pt x="19" y="5950"/>
                    <a:pt x="57" y="6330"/>
                  </a:cubicBezTo>
                  <a:cubicBezTo>
                    <a:pt x="152" y="7833"/>
                    <a:pt x="1027" y="9469"/>
                    <a:pt x="2207" y="10267"/>
                  </a:cubicBezTo>
                  <a:cubicBezTo>
                    <a:pt x="3072" y="10845"/>
                    <a:pt x="4623" y="11313"/>
                    <a:pt x="5554" y="11313"/>
                  </a:cubicBezTo>
                  <a:cubicBezTo>
                    <a:pt x="5911" y="11313"/>
                    <a:pt x="6177" y="11244"/>
                    <a:pt x="6277" y="11085"/>
                  </a:cubicBezTo>
                  <a:cubicBezTo>
                    <a:pt x="6638" y="10496"/>
                    <a:pt x="7894" y="6482"/>
                    <a:pt x="8141" y="4409"/>
                  </a:cubicBezTo>
                  <a:cubicBezTo>
                    <a:pt x="8388" y="2336"/>
                    <a:pt x="7875" y="205"/>
                    <a:pt x="7875" y="205"/>
                  </a:cubicBezTo>
                  <a:cubicBezTo>
                    <a:pt x="7875" y="205"/>
                    <a:pt x="7053" y="1"/>
                    <a:pt x="5926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1435475" y="2141835"/>
              <a:ext cx="58525" cy="30625"/>
            </a:xfrm>
            <a:custGeom>
              <a:rect b="b" l="l" r="r" t="t"/>
              <a:pathLst>
                <a:path extrusionOk="0" h="1225" w="2341">
                  <a:moveTo>
                    <a:pt x="1261" y="0"/>
                  </a:moveTo>
                  <a:cubicBezTo>
                    <a:pt x="835" y="0"/>
                    <a:pt x="362" y="44"/>
                    <a:pt x="0" y="197"/>
                  </a:cubicBezTo>
                  <a:cubicBezTo>
                    <a:pt x="1009" y="1034"/>
                    <a:pt x="2131" y="1224"/>
                    <a:pt x="2131" y="1224"/>
                  </a:cubicBezTo>
                  <a:cubicBezTo>
                    <a:pt x="2131" y="1224"/>
                    <a:pt x="2207" y="1091"/>
                    <a:pt x="2340" y="83"/>
                  </a:cubicBezTo>
                  <a:cubicBezTo>
                    <a:pt x="2340" y="83"/>
                    <a:pt x="1845" y="0"/>
                    <a:pt x="12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1457350" y="2141510"/>
              <a:ext cx="37600" cy="30950"/>
            </a:xfrm>
            <a:custGeom>
              <a:rect b="b" l="l" r="r" t="t"/>
              <a:pathLst>
                <a:path extrusionOk="0" h="1238" w="1504">
                  <a:moveTo>
                    <a:pt x="552" y="1"/>
                  </a:moveTo>
                  <a:cubicBezTo>
                    <a:pt x="229" y="172"/>
                    <a:pt x="38" y="438"/>
                    <a:pt x="0" y="762"/>
                  </a:cubicBezTo>
                  <a:cubicBezTo>
                    <a:pt x="685" y="1123"/>
                    <a:pt x="1275" y="1237"/>
                    <a:pt x="1275" y="1237"/>
                  </a:cubicBezTo>
                  <a:cubicBezTo>
                    <a:pt x="1275" y="1237"/>
                    <a:pt x="1351" y="1123"/>
                    <a:pt x="1503" y="96"/>
                  </a:cubicBezTo>
                  <a:cubicBezTo>
                    <a:pt x="1503" y="96"/>
                    <a:pt x="1066" y="20"/>
                    <a:pt x="552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1435475" y="2136285"/>
              <a:ext cx="67550" cy="10500"/>
            </a:xfrm>
            <a:custGeom>
              <a:rect b="b" l="l" r="r" t="t"/>
              <a:pathLst>
                <a:path extrusionOk="0" fill="none" h="420" w="2702">
                  <a:moveTo>
                    <a:pt x="0" y="419"/>
                  </a:moveTo>
                  <a:cubicBezTo>
                    <a:pt x="0" y="419"/>
                    <a:pt x="571" y="1"/>
                    <a:pt x="2701" y="324"/>
                  </a:cubicBez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1430725" y="2098035"/>
              <a:ext cx="69450" cy="19250"/>
            </a:xfrm>
            <a:custGeom>
              <a:rect b="b" l="l" r="r" t="t"/>
              <a:pathLst>
                <a:path extrusionOk="0" h="770" w="2778">
                  <a:moveTo>
                    <a:pt x="1783" y="1"/>
                  </a:moveTo>
                  <a:cubicBezTo>
                    <a:pt x="1138" y="1"/>
                    <a:pt x="417" y="389"/>
                    <a:pt x="0" y="770"/>
                  </a:cubicBezTo>
                  <a:cubicBezTo>
                    <a:pt x="528" y="467"/>
                    <a:pt x="1149" y="385"/>
                    <a:pt x="1671" y="385"/>
                  </a:cubicBezTo>
                  <a:cubicBezTo>
                    <a:pt x="2296" y="385"/>
                    <a:pt x="2777" y="503"/>
                    <a:pt x="2777" y="503"/>
                  </a:cubicBezTo>
                  <a:cubicBezTo>
                    <a:pt x="2528" y="140"/>
                    <a:pt x="2169" y="1"/>
                    <a:pt x="1783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1556725" y="2104585"/>
              <a:ext cx="30000" cy="12700"/>
            </a:xfrm>
            <a:custGeom>
              <a:rect b="b" l="l" r="r" t="t"/>
              <a:pathLst>
                <a:path extrusionOk="0" h="508" w="1200">
                  <a:moveTo>
                    <a:pt x="984" y="1"/>
                  </a:moveTo>
                  <a:cubicBezTo>
                    <a:pt x="605" y="1"/>
                    <a:pt x="261" y="150"/>
                    <a:pt x="1" y="508"/>
                  </a:cubicBezTo>
                  <a:cubicBezTo>
                    <a:pt x="20" y="508"/>
                    <a:pt x="533" y="394"/>
                    <a:pt x="1199" y="394"/>
                  </a:cubicBezTo>
                  <a:cubicBezTo>
                    <a:pt x="1199" y="241"/>
                    <a:pt x="1199" y="127"/>
                    <a:pt x="1180" y="13"/>
                  </a:cubicBezTo>
                  <a:cubicBezTo>
                    <a:pt x="1114" y="5"/>
                    <a:pt x="1049" y="1"/>
                    <a:pt x="984" y="1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1550075" y="2152935"/>
              <a:ext cx="31200" cy="24425"/>
            </a:xfrm>
            <a:custGeom>
              <a:rect b="b" l="l" r="r" t="t"/>
              <a:pathLst>
                <a:path extrusionOk="0" h="977" w="1248">
                  <a:moveTo>
                    <a:pt x="1161" y="0"/>
                  </a:moveTo>
                  <a:lnTo>
                    <a:pt x="0" y="95"/>
                  </a:lnTo>
                  <a:lnTo>
                    <a:pt x="39" y="970"/>
                  </a:lnTo>
                  <a:cubicBezTo>
                    <a:pt x="91" y="974"/>
                    <a:pt x="140" y="976"/>
                    <a:pt x="188" y="976"/>
                  </a:cubicBezTo>
                  <a:cubicBezTo>
                    <a:pt x="1248" y="976"/>
                    <a:pt x="1161" y="0"/>
                    <a:pt x="1161" y="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1425975" y="2188110"/>
              <a:ext cx="53275" cy="29525"/>
            </a:xfrm>
            <a:custGeom>
              <a:rect b="b" l="l" r="r" t="t"/>
              <a:pathLst>
                <a:path extrusionOk="0" h="1181" w="2131">
                  <a:moveTo>
                    <a:pt x="1065" y="1"/>
                  </a:moveTo>
                  <a:cubicBezTo>
                    <a:pt x="476" y="1"/>
                    <a:pt x="0" y="248"/>
                    <a:pt x="0" y="590"/>
                  </a:cubicBezTo>
                  <a:cubicBezTo>
                    <a:pt x="0" y="933"/>
                    <a:pt x="476" y="1180"/>
                    <a:pt x="1065" y="1180"/>
                  </a:cubicBezTo>
                  <a:cubicBezTo>
                    <a:pt x="1655" y="1180"/>
                    <a:pt x="2130" y="933"/>
                    <a:pt x="2130" y="590"/>
                  </a:cubicBezTo>
                  <a:cubicBezTo>
                    <a:pt x="2130" y="248"/>
                    <a:pt x="1655" y="1"/>
                    <a:pt x="1065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1559100" y="2188585"/>
              <a:ext cx="18575" cy="26675"/>
            </a:xfrm>
            <a:custGeom>
              <a:rect b="b" l="l" r="r" t="t"/>
              <a:pathLst>
                <a:path extrusionOk="0" h="1067" w="743">
                  <a:moveTo>
                    <a:pt x="743" y="1"/>
                  </a:moveTo>
                  <a:lnTo>
                    <a:pt x="743" y="1"/>
                  </a:lnTo>
                  <a:cubicBezTo>
                    <a:pt x="324" y="77"/>
                    <a:pt x="1" y="286"/>
                    <a:pt x="1" y="571"/>
                  </a:cubicBezTo>
                  <a:cubicBezTo>
                    <a:pt x="1" y="781"/>
                    <a:pt x="210" y="971"/>
                    <a:pt x="495" y="1066"/>
                  </a:cubicBezTo>
                  <a:cubicBezTo>
                    <a:pt x="591" y="705"/>
                    <a:pt x="686" y="362"/>
                    <a:pt x="743" y="1"/>
                  </a:cubicBezTo>
                  <a:close/>
                </a:path>
              </a:pathLst>
            </a:custGeom>
            <a:solidFill>
              <a:srgbClr val="AF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1305175" y="2111135"/>
              <a:ext cx="94650" cy="95025"/>
            </a:xfrm>
            <a:custGeom>
              <a:rect b="b" l="l" r="r" t="t"/>
              <a:pathLst>
                <a:path extrusionOk="0" h="3801" w="3786">
                  <a:moveTo>
                    <a:pt x="1592" y="1"/>
                  </a:moveTo>
                  <a:cubicBezTo>
                    <a:pt x="1397" y="1"/>
                    <a:pt x="1206" y="43"/>
                    <a:pt x="1028" y="132"/>
                  </a:cubicBezTo>
                  <a:cubicBezTo>
                    <a:pt x="229" y="531"/>
                    <a:pt x="1" y="1634"/>
                    <a:pt x="476" y="2604"/>
                  </a:cubicBezTo>
                  <a:cubicBezTo>
                    <a:pt x="841" y="3348"/>
                    <a:pt x="1529" y="3801"/>
                    <a:pt x="2182" y="3801"/>
                  </a:cubicBezTo>
                  <a:cubicBezTo>
                    <a:pt x="2381" y="3801"/>
                    <a:pt x="2576" y="3758"/>
                    <a:pt x="2759" y="3669"/>
                  </a:cubicBezTo>
                  <a:cubicBezTo>
                    <a:pt x="3539" y="3270"/>
                    <a:pt x="3786" y="2167"/>
                    <a:pt x="3310" y="1197"/>
                  </a:cubicBezTo>
                  <a:cubicBezTo>
                    <a:pt x="2917" y="453"/>
                    <a:pt x="2233" y="1"/>
                    <a:pt x="1592" y="1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1308025" y="2127310"/>
              <a:ext cx="68975" cy="78625"/>
            </a:xfrm>
            <a:custGeom>
              <a:rect b="b" l="l" r="r" t="t"/>
              <a:pathLst>
                <a:path extrusionOk="0" h="3145" w="2759">
                  <a:moveTo>
                    <a:pt x="726" y="1"/>
                  </a:moveTo>
                  <a:cubicBezTo>
                    <a:pt x="576" y="1"/>
                    <a:pt x="428" y="25"/>
                    <a:pt x="286" y="74"/>
                  </a:cubicBezTo>
                  <a:cubicBezTo>
                    <a:pt x="20" y="607"/>
                    <a:pt x="1" y="1292"/>
                    <a:pt x="343" y="1957"/>
                  </a:cubicBezTo>
                  <a:cubicBezTo>
                    <a:pt x="703" y="2692"/>
                    <a:pt x="1397" y="3145"/>
                    <a:pt x="2056" y="3145"/>
                  </a:cubicBezTo>
                  <a:cubicBezTo>
                    <a:pt x="2198" y="3145"/>
                    <a:pt x="2338" y="3123"/>
                    <a:pt x="2474" y="3080"/>
                  </a:cubicBezTo>
                  <a:cubicBezTo>
                    <a:pt x="2740" y="2547"/>
                    <a:pt x="2759" y="1862"/>
                    <a:pt x="2436" y="1196"/>
                  </a:cubicBezTo>
                  <a:cubicBezTo>
                    <a:pt x="2064" y="454"/>
                    <a:pt x="1378" y="1"/>
                    <a:pt x="726" y="1"/>
                  </a:cubicBezTo>
                  <a:close/>
                </a:path>
              </a:pathLst>
            </a:custGeom>
            <a:solidFill>
              <a:srgbClr val="A34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1526775" y="2155310"/>
              <a:ext cx="26175" cy="73250"/>
            </a:xfrm>
            <a:custGeom>
              <a:rect b="b" l="l" r="r" t="t"/>
              <a:pathLst>
                <a:path extrusionOk="0" fill="none" h="2930" w="1047">
                  <a:moveTo>
                    <a:pt x="932" y="0"/>
                  </a:moveTo>
                  <a:cubicBezTo>
                    <a:pt x="932" y="0"/>
                    <a:pt x="1047" y="2150"/>
                    <a:pt x="1009" y="2758"/>
                  </a:cubicBezTo>
                  <a:cubicBezTo>
                    <a:pt x="647" y="2930"/>
                    <a:pt x="0" y="2682"/>
                    <a:pt x="0" y="2682"/>
                  </a:cubicBezTo>
                </a:path>
              </a:pathLst>
            </a:custGeom>
            <a:noFill/>
            <a:ln cap="flat" cmpd="sng" w="9525">
              <a:solidFill>
                <a:srgbClr val="7C1103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1306125" y="2583285"/>
              <a:ext cx="51875" cy="460325"/>
            </a:xfrm>
            <a:custGeom>
              <a:rect b="b" l="l" r="r" t="t"/>
              <a:pathLst>
                <a:path extrusionOk="0" fill="none" h="18413" w="2075">
                  <a:moveTo>
                    <a:pt x="1" y="0"/>
                  </a:moveTo>
                  <a:cubicBezTo>
                    <a:pt x="1" y="0"/>
                    <a:pt x="2074" y="11964"/>
                    <a:pt x="876" y="18412"/>
                  </a:cubicBezTo>
                </a:path>
              </a:pathLst>
            </a:custGeom>
            <a:noFill/>
            <a:ln cap="flat" cmpd="sng" w="9525">
              <a:solidFill>
                <a:srgbClr val="56221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1807325" y="2523360"/>
              <a:ext cx="55675" cy="118900"/>
            </a:xfrm>
            <a:custGeom>
              <a:rect b="b" l="l" r="r" t="t"/>
              <a:pathLst>
                <a:path extrusionOk="0" h="4756" w="2227">
                  <a:moveTo>
                    <a:pt x="1" y="0"/>
                  </a:moveTo>
                  <a:lnTo>
                    <a:pt x="1" y="4756"/>
                  </a:lnTo>
                  <a:lnTo>
                    <a:pt x="2226" y="475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1552450" y="2152935"/>
              <a:ext cx="29350" cy="24375"/>
            </a:xfrm>
            <a:custGeom>
              <a:rect b="b" l="l" r="r" t="t"/>
              <a:pathLst>
                <a:path extrusionOk="0" h="975" w="1174">
                  <a:moveTo>
                    <a:pt x="1085" y="0"/>
                  </a:moveTo>
                  <a:lnTo>
                    <a:pt x="267" y="76"/>
                  </a:lnTo>
                  <a:cubicBezTo>
                    <a:pt x="172" y="229"/>
                    <a:pt x="1" y="552"/>
                    <a:pt x="1" y="970"/>
                  </a:cubicBezTo>
                  <a:cubicBezTo>
                    <a:pt x="42" y="973"/>
                    <a:pt x="82" y="974"/>
                    <a:pt x="120" y="974"/>
                  </a:cubicBezTo>
                  <a:cubicBezTo>
                    <a:pt x="1173" y="974"/>
                    <a:pt x="1085" y="0"/>
                    <a:pt x="1085" y="0"/>
                  </a:cubicBezTo>
                  <a:close/>
                </a:path>
              </a:pathLst>
            </a:custGeom>
            <a:solidFill>
              <a:srgbClr val="60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1548650" y="2151985"/>
              <a:ext cx="40450" cy="3350"/>
            </a:xfrm>
            <a:custGeom>
              <a:rect b="b" l="l" r="r" t="t"/>
              <a:pathLst>
                <a:path extrusionOk="0" fill="none" h="134" w="1618">
                  <a:moveTo>
                    <a:pt x="0" y="133"/>
                  </a:moveTo>
                  <a:lnTo>
                    <a:pt x="1617" y="0"/>
                  </a:lnTo>
                </a:path>
              </a:pathLst>
            </a:custGeom>
            <a:noFill/>
            <a:ln cap="flat" cmpd="sng" w="9525">
              <a:solidFill>
                <a:srgbClr val="541610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1493000" y="2231385"/>
              <a:ext cx="54725" cy="22750"/>
            </a:xfrm>
            <a:custGeom>
              <a:rect b="b" l="l" r="r" t="t"/>
              <a:pathLst>
                <a:path extrusionOk="0" h="910" w="2189">
                  <a:moveTo>
                    <a:pt x="1" y="1"/>
                  </a:moveTo>
                  <a:cubicBezTo>
                    <a:pt x="247" y="563"/>
                    <a:pt x="869" y="909"/>
                    <a:pt x="1404" y="909"/>
                  </a:cubicBezTo>
                  <a:cubicBezTo>
                    <a:pt x="1736" y="909"/>
                    <a:pt x="2035" y="775"/>
                    <a:pt x="2188" y="476"/>
                  </a:cubicBezTo>
                  <a:cubicBezTo>
                    <a:pt x="2188" y="476"/>
                    <a:pt x="1428" y="4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1396000" y="2037910"/>
              <a:ext cx="195000" cy="283275"/>
            </a:xfrm>
            <a:custGeom>
              <a:rect b="b" l="l" r="r" t="t"/>
              <a:pathLst>
                <a:path extrusionOk="0" h="11331" w="7800">
                  <a:moveTo>
                    <a:pt x="5343" y="1"/>
                  </a:moveTo>
                  <a:cubicBezTo>
                    <a:pt x="4231" y="1"/>
                    <a:pt x="2818" y="203"/>
                    <a:pt x="1598" y="1006"/>
                  </a:cubicBezTo>
                  <a:cubicBezTo>
                    <a:pt x="1256" y="2338"/>
                    <a:pt x="1" y="8310"/>
                    <a:pt x="3520" y="11087"/>
                  </a:cubicBezTo>
                  <a:cubicBezTo>
                    <a:pt x="4053" y="11238"/>
                    <a:pt x="4576" y="11331"/>
                    <a:pt x="4981" y="11331"/>
                  </a:cubicBezTo>
                  <a:cubicBezTo>
                    <a:pt x="5341" y="11331"/>
                    <a:pt x="5608" y="11258"/>
                    <a:pt x="5707" y="11087"/>
                  </a:cubicBezTo>
                  <a:cubicBezTo>
                    <a:pt x="6068" y="10498"/>
                    <a:pt x="7324" y="6484"/>
                    <a:pt x="7571" y="4411"/>
                  </a:cubicBezTo>
                  <a:cubicBezTo>
                    <a:pt x="7799" y="2338"/>
                    <a:pt x="7286" y="207"/>
                    <a:pt x="7286" y="207"/>
                  </a:cubicBezTo>
                  <a:cubicBezTo>
                    <a:pt x="7286" y="207"/>
                    <a:pt x="6468" y="1"/>
                    <a:pt x="5343" y="1"/>
                  </a:cubicBezTo>
                  <a:close/>
                </a:path>
              </a:pathLst>
            </a:custGeom>
            <a:solidFill>
              <a:srgbClr val="B7B7B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1158725" y="2384435"/>
              <a:ext cx="673825" cy="609250"/>
            </a:xfrm>
            <a:custGeom>
              <a:rect b="b" l="l" r="r" t="t"/>
              <a:pathLst>
                <a:path extrusionOk="0" h="24370" w="26953">
                  <a:moveTo>
                    <a:pt x="4676" y="0"/>
                  </a:moveTo>
                  <a:cubicBezTo>
                    <a:pt x="3520" y="0"/>
                    <a:pt x="2796" y="897"/>
                    <a:pt x="2796" y="897"/>
                  </a:cubicBezTo>
                  <a:cubicBezTo>
                    <a:pt x="0" y="5405"/>
                    <a:pt x="3900" y="10693"/>
                    <a:pt x="8046" y="16666"/>
                  </a:cubicBezTo>
                  <a:cubicBezTo>
                    <a:pt x="12174" y="22619"/>
                    <a:pt x="13581" y="24369"/>
                    <a:pt x="15388" y="24369"/>
                  </a:cubicBezTo>
                  <a:cubicBezTo>
                    <a:pt x="17195" y="24369"/>
                    <a:pt x="17423" y="22866"/>
                    <a:pt x="22901" y="13299"/>
                  </a:cubicBezTo>
                  <a:cubicBezTo>
                    <a:pt x="23117" y="13333"/>
                    <a:pt x="23420" y="13349"/>
                    <a:pt x="23759" y="13349"/>
                  </a:cubicBezTo>
                  <a:cubicBezTo>
                    <a:pt x="24763" y="13349"/>
                    <a:pt x="26079" y="13203"/>
                    <a:pt x="26363" y="12919"/>
                  </a:cubicBezTo>
                  <a:cubicBezTo>
                    <a:pt x="26744" y="12576"/>
                    <a:pt x="26953" y="11188"/>
                    <a:pt x="26877" y="10256"/>
                  </a:cubicBezTo>
                  <a:cubicBezTo>
                    <a:pt x="26820" y="9343"/>
                    <a:pt x="24632" y="7174"/>
                    <a:pt x="23910" y="7098"/>
                  </a:cubicBezTo>
                  <a:cubicBezTo>
                    <a:pt x="23778" y="7092"/>
                    <a:pt x="23594" y="7086"/>
                    <a:pt x="23374" y="7086"/>
                  </a:cubicBezTo>
                  <a:cubicBezTo>
                    <a:pt x="22317" y="7086"/>
                    <a:pt x="20439" y="7211"/>
                    <a:pt x="19668" y="7935"/>
                  </a:cubicBezTo>
                  <a:cubicBezTo>
                    <a:pt x="18736" y="8829"/>
                    <a:pt x="14589" y="15867"/>
                    <a:pt x="14589" y="15867"/>
                  </a:cubicBezTo>
                  <a:cubicBezTo>
                    <a:pt x="14589" y="15867"/>
                    <a:pt x="10994" y="6984"/>
                    <a:pt x="8046" y="2514"/>
                  </a:cubicBezTo>
                  <a:cubicBezTo>
                    <a:pt x="6751" y="551"/>
                    <a:pt x="5581" y="0"/>
                    <a:pt x="4676" y="0"/>
                  </a:cubicBezTo>
                  <a:close/>
                </a:path>
              </a:pathLst>
            </a:custGeom>
            <a:solidFill>
              <a:srgbClr val="C66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1552450" y="2630360"/>
              <a:ext cx="155525" cy="52325"/>
            </a:xfrm>
            <a:custGeom>
              <a:rect b="b" l="l" r="r" t="t"/>
              <a:pathLst>
                <a:path extrusionOk="0" h="2093" w="6221">
                  <a:moveTo>
                    <a:pt x="1066" y="0"/>
                  </a:moveTo>
                  <a:cubicBezTo>
                    <a:pt x="495" y="0"/>
                    <a:pt x="20" y="476"/>
                    <a:pt x="20" y="1046"/>
                  </a:cubicBezTo>
                  <a:cubicBezTo>
                    <a:pt x="1" y="1636"/>
                    <a:pt x="476" y="2092"/>
                    <a:pt x="1066" y="2092"/>
                  </a:cubicBezTo>
                  <a:lnTo>
                    <a:pt x="5174" y="2092"/>
                  </a:lnTo>
                  <a:cubicBezTo>
                    <a:pt x="5745" y="2092"/>
                    <a:pt x="6220" y="1617"/>
                    <a:pt x="6220" y="1046"/>
                  </a:cubicBezTo>
                  <a:cubicBezTo>
                    <a:pt x="6220" y="476"/>
                    <a:pt x="5745" y="0"/>
                    <a:pt x="5174" y="0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1552925" y="2630360"/>
              <a:ext cx="52325" cy="52325"/>
            </a:xfrm>
            <a:custGeom>
              <a:rect b="b" l="l" r="r" t="t"/>
              <a:pathLst>
                <a:path extrusionOk="0" h="2093" w="2093">
                  <a:moveTo>
                    <a:pt x="1047" y="0"/>
                  </a:moveTo>
                  <a:cubicBezTo>
                    <a:pt x="476" y="0"/>
                    <a:pt x="1" y="476"/>
                    <a:pt x="1" y="1046"/>
                  </a:cubicBezTo>
                  <a:cubicBezTo>
                    <a:pt x="1" y="1617"/>
                    <a:pt x="476" y="2092"/>
                    <a:pt x="1047" y="2092"/>
                  </a:cubicBezTo>
                  <a:cubicBezTo>
                    <a:pt x="1617" y="2092"/>
                    <a:pt x="2093" y="1617"/>
                    <a:pt x="2093" y="1046"/>
                  </a:cubicBezTo>
                  <a:cubicBezTo>
                    <a:pt x="2093" y="476"/>
                    <a:pt x="1617" y="0"/>
                    <a:pt x="104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1784025" y="2658410"/>
              <a:ext cx="25700" cy="58025"/>
            </a:xfrm>
            <a:custGeom>
              <a:rect b="b" l="l" r="r" t="t"/>
              <a:pathLst>
                <a:path extrusionOk="0" fill="none" h="2321" w="1028">
                  <a:moveTo>
                    <a:pt x="933" y="0"/>
                  </a:moveTo>
                  <a:cubicBezTo>
                    <a:pt x="933" y="0"/>
                    <a:pt x="1028" y="1636"/>
                    <a:pt x="1" y="2321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1719350" y="2658410"/>
              <a:ext cx="59475" cy="63275"/>
            </a:xfrm>
            <a:custGeom>
              <a:rect b="b" l="l" r="r" t="t"/>
              <a:pathLst>
                <a:path extrusionOk="0" fill="none" h="2531" w="2379">
                  <a:moveTo>
                    <a:pt x="2150" y="0"/>
                  </a:moveTo>
                  <a:cubicBezTo>
                    <a:pt x="2150" y="0"/>
                    <a:pt x="2379" y="1332"/>
                    <a:pt x="1313" y="2397"/>
                  </a:cubicBezTo>
                  <a:cubicBezTo>
                    <a:pt x="1313" y="2397"/>
                    <a:pt x="286" y="2530"/>
                    <a:pt x="1" y="2036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1365575" y="4313210"/>
              <a:ext cx="362850" cy="207825"/>
            </a:xfrm>
            <a:custGeom>
              <a:rect b="b" l="l" r="r" t="t"/>
              <a:pathLst>
                <a:path extrusionOk="0" h="8313" w="14514">
                  <a:moveTo>
                    <a:pt x="0" y="1"/>
                  </a:moveTo>
                  <a:lnTo>
                    <a:pt x="324" y="8313"/>
                  </a:lnTo>
                  <a:lnTo>
                    <a:pt x="14513" y="8313"/>
                  </a:lnTo>
                  <a:cubicBezTo>
                    <a:pt x="14057" y="7381"/>
                    <a:pt x="13182" y="6240"/>
                    <a:pt x="11508" y="5726"/>
                  </a:cubicBezTo>
                  <a:cubicBezTo>
                    <a:pt x="11318" y="3634"/>
                    <a:pt x="11166" y="1732"/>
                    <a:pt x="10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1681800" y="2656510"/>
              <a:ext cx="63275" cy="64225"/>
            </a:xfrm>
            <a:custGeom>
              <a:rect b="b" l="l" r="r" t="t"/>
              <a:pathLst>
                <a:path extrusionOk="0" fill="none" h="2569" w="2531">
                  <a:moveTo>
                    <a:pt x="0" y="1046"/>
                  </a:moveTo>
                  <a:cubicBezTo>
                    <a:pt x="0" y="1046"/>
                    <a:pt x="286" y="2568"/>
                    <a:pt x="1503" y="2112"/>
                  </a:cubicBezTo>
                  <a:cubicBezTo>
                    <a:pt x="2530" y="1712"/>
                    <a:pt x="2321" y="0"/>
                    <a:pt x="2321" y="0"/>
                  </a:cubicBez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1493000" y="2780610"/>
              <a:ext cx="30000" cy="49950"/>
            </a:xfrm>
            <a:custGeom>
              <a:rect b="b" l="l" r="r" t="t"/>
              <a:pathLst>
                <a:path extrusionOk="0" fill="none" h="1998" w="1200">
                  <a:moveTo>
                    <a:pt x="1199" y="1"/>
                  </a:moveTo>
                  <a:lnTo>
                    <a:pt x="1" y="1998"/>
                  </a:lnTo>
                </a:path>
              </a:pathLst>
            </a:custGeom>
            <a:noFill/>
            <a:ln cap="flat" cmpd="sng" w="9525">
              <a:solidFill>
                <a:srgbClr val="8E4342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1477325" y="2886660"/>
              <a:ext cx="146950" cy="107025"/>
            </a:xfrm>
            <a:custGeom>
              <a:rect b="b" l="l" r="r" t="t"/>
              <a:pathLst>
                <a:path extrusionOk="0" h="4281" w="5878">
                  <a:moveTo>
                    <a:pt x="3500" y="0"/>
                  </a:moveTo>
                  <a:cubicBezTo>
                    <a:pt x="1788" y="0"/>
                    <a:pt x="343" y="1199"/>
                    <a:pt x="0" y="2815"/>
                  </a:cubicBezTo>
                  <a:cubicBezTo>
                    <a:pt x="1027" y="3862"/>
                    <a:pt x="1788" y="4280"/>
                    <a:pt x="2644" y="4280"/>
                  </a:cubicBezTo>
                  <a:cubicBezTo>
                    <a:pt x="3766" y="4280"/>
                    <a:pt x="4280" y="3671"/>
                    <a:pt x="5878" y="894"/>
                  </a:cubicBezTo>
                  <a:cubicBezTo>
                    <a:pt x="5231" y="324"/>
                    <a:pt x="4432" y="0"/>
                    <a:pt x="3500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1371275" y="4456335"/>
              <a:ext cx="368550" cy="97525"/>
            </a:xfrm>
            <a:custGeom>
              <a:rect b="b" l="l" r="r" t="t"/>
              <a:pathLst>
                <a:path extrusionOk="0" h="3901" w="14742">
                  <a:moveTo>
                    <a:pt x="1" y="1"/>
                  </a:moveTo>
                  <a:lnTo>
                    <a:pt x="134" y="3900"/>
                  </a:lnTo>
                  <a:lnTo>
                    <a:pt x="14742" y="3900"/>
                  </a:lnTo>
                  <a:cubicBezTo>
                    <a:pt x="14742" y="3900"/>
                    <a:pt x="14285" y="952"/>
                    <a:pt x="11318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1479225" y="4456335"/>
              <a:ext cx="260600" cy="97525"/>
            </a:xfrm>
            <a:custGeom>
              <a:rect b="b" l="l" r="r" t="t"/>
              <a:pathLst>
                <a:path extrusionOk="0" h="3901" w="10424">
                  <a:moveTo>
                    <a:pt x="3595" y="1"/>
                  </a:moveTo>
                  <a:cubicBezTo>
                    <a:pt x="305" y="1409"/>
                    <a:pt x="0" y="3900"/>
                    <a:pt x="0" y="3900"/>
                  </a:cubicBezTo>
                  <a:lnTo>
                    <a:pt x="10405" y="3900"/>
                  </a:lnTo>
                  <a:cubicBezTo>
                    <a:pt x="10424" y="3900"/>
                    <a:pt x="9967" y="952"/>
                    <a:pt x="7000" y="1"/>
                  </a:cubicBezTo>
                  <a:close/>
                </a:path>
              </a:pathLst>
            </a:custGeom>
            <a:solidFill>
              <a:srgbClr val="562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1431200" y="3757335"/>
              <a:ext cx="180250" cy="240150"/>
            </a:xfrm>
            <a:custGeom>
              <a:rect b="b" l="l" r="r" t="t"/>
              <a:pathLst>
                <a:path extrusionOk="0" h="9606" w="7210">
                  <a:moveTo>
                    <a:pt x="4794" y="0"/>
                  </a:moveTo>
                  <a:cubicBezTo>
                    <a:pt x="2131" y="0"/>
                    <a:pt x="0" y="2131"/>
                    <a:pt x="0" y="4794"/>
                  </a:cubicBezTo>
                  <a:cubicBezTo>
                    <a:pt x="0" y="7457"/>
                    <a:pt x="2131" y="9606"/>
                    <a:pt x="4794" y="9606"/>
                  </a:cubicBezTo>
                  <a:cubicBezTo>
                    <a:pt x="5688" y="9606"/>
                    <a:pt x="6486" y="9359"/>
                    <a:pt x="7209" y="8959"/>
                  </a:cubicBezTo>
                  <a:lnTo>
                    <a:pt x="6696" y="3348"/>
                  </a:lnTo>
                  <a:lnTo>
                    <a:pt x="6125" y="191"/>
                  </a:lnTo>
                  <a:cubicBezTo>
                    <a:pt x="5707" y="77"/>
                    <a:pt x="5269" y="0"/>
                    <a:pt x="4794" y="0"/>
                  </a:cubicBezTo>
                  <a:close/>
                </a:path>
              </a:pathLst>
            </a:custGeom>
            <a:solidFill>
              <a:srgbClr val="B55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1367475" y="4346985"/>
              <a:ext cx="278675" cy="24750"/>
            </a:xfrm>
            <a:custGeom>
              <a:rect b="b" l="l" r="r" t="t"/>
              <a:pathLst>
                <a:path extrusionOk="0" h="990" w="11147">
                  <a:moveTo>
                    <a:pt x="0" y="0"/>
                  </a:moveTo>
                  <a:lnTo>
                    <a:pt x="20" y="989"/>
                  </a:lnTo>
                  <a:lnTo>
                    <a:pt x="11147" y="989"/>
                  </a:lnTo>
                  <a:cubicBezTo>
                    <a:pt x="11128" y="666"/>
                    <a:pt x="11071" y="324"/>
                    <a:pt x="11052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1500150" y="3291810"/>
              <a:ext cx="50425" cy="282475"/>
            </a:xfrm>
            <a:custGeom>
              <a:rect b="b" l="l" r="r" t="t"/>
              <a:pathLst>
                <a:path extrusionOk="0" fill="none" h="11299" w="2017">
                  <a:moveTo>
                    <a:pt x="2017" y="1129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1509650" y="3265635"/>
              <a:ext cx="38075" cy="78500"/>
            </a:xfrm>
            <a:custGeom>
              <a:rect b="b" l="l" r="r" t="t"/>
              <a:pathLst>
                <a:path extrusionOk="0" fill="none" h="3140" w="1523">
                  <a:moveTo>
                    <a:pt x="1" y="3139"/>
                  </a:moveTo>
                  <a:lnTo>
                    <a:pt x="152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1184875" y="3103960"/>
              <a:ext cx="146950" cy="511700"/>
            </a:xfrm>
            <a:custGeom>
              <a:rect b="b" l="l" r="r" t="t"/>
              <a:pathLst>
                <a:path extrusionOk="0" fill="none" h="20468" w="5878">
                  <a:moveTo>
                    <a:pt x="4851" y="1"/>
                  </a:moveTo>
                  <a:cubicBezTo>
                    <a:pt x="4851" y="1"/>
                    <a:pt x="0" y="8960"/>
                    <a:pt x="5878" y="20467"/>
                  </a:cubicBezTo>
                </a:path>
              </a:pathLst>
            </a:custGeom>
            <a:noFill/>
            <a:ln cap="flat" cmpd="sng" w="9525">
              <a:solidFill>
                <a:srgbClr val="97BDC6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1250500" y="3018860"/>
              <a:ext cx="354750" cy="101050"/>
            </a:xfrm>
            <a:custGeom>
              <a:rect b="b" l="l" r="r" t="t"/>
              <a:pathLst>
                <a:path extrusionOk="0" h="4042" w="14190">
                  <a:moveTo>
                    <a:pt x="172" y="0"/>
                  </a:moveTo>
                  <a:cubicBezTo>
                    <a:pt x="114" y="856"/>
                    <a:pt x="76" y="1750"/>
                    <a:pt x="0" y="2568"/>
                  </a:cubicBezTo>
                  <a:cubicBezTo>
                    <a:pt x="2386" y="3700"/>
                    <a:pt x="5112" y="4042"/>
                    <a:pt x="7534" y="4042"/>
                  </a:cubicBezTo>
                  <a:cubicBezTo>
                    <a:pt x="11214" y="4042"/>
                    <a:pt x="14190" y="3253"/>
                    <a:pt x="14190" y="3253"/>
                  </a:cubicBezTo>
                  <a:cubicBezTo>
                    <a:pt x="14190" y="3253"/>
                    <a:pt x="14114" y="2359"/>
                    <a:pt x="14019" y="1027"/>
                  </a:cubicBezTo>
                  <a:cubicBezTo>
                    <a:pt x="11768" y="1325"/>
                    <a:pt x="9830" y="1448"/>
                    <a:pt x="8166" y="1448"/>
                  </a:cubicBezTo>
                  <a:cubicBezTo>
                    <a:pt x="3990" y="1448"/>
                    <a:pt x="1531" y="68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1835375" y="1770610"/>
              <a:ext cx="421825" cy="752775"/>
            </a:xfrm>
            <a:custGeom>
              <a:rect b="b" l="l" r="r" t="t"/>
              <a:pathLst>
                <a:path extrusionOk="0" fill="none" h="30111" w="16873">
                  <a:moveTo>
                    <a:pt x="1" y="30110"/>
                  </a:moveTo>
                  <a:lnTo>
                    <a:pt x="1" y="3329"/>
                  </a:lnTo>
                  <a:cubicBezTo>
                    <a:pt x="1" y="1503"/>
                    <a:pt x="1466" y="1"/>
                    <a:pt x="3330" y="1"/>
                  </a:cubicBezTo>
                  <a:lnTo>
                    <a:pt x="16872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1835375" y="1750635"/>
              <a:ext cx="165050" cy="165025"/>
            </a:xfrm>
            <a:custGeom>
              <a:rect b="b" l="l" r="r" t="t"/>
              <a:pathLst>
                <a:path extrusionOk="0" h="6601" w="6602">
                  <a:moveTo>
                    <a:pt x="3311" y="1104"/>
                  </a:moveTo>
                  <a:cubicBezTo>
                    <a:pt x="4509" y="1104"/>
                    <a:pt x="5498" y="2093"/>
                    <a:pt x="5498" y="3310"/>
                  </a:cubicBezTo>
                  <a:cubicBezTo>
                    <a:pt x="5498" y="4509"/>
                    <a:pt x="4509" y="5498"/>
                    <a:pt x="3311" y="5498"/>
                  </a:cubicBezTo>
                  <a:cubicBezTo>
                    <a:pt x="2093" y="5498"/>
                    <a:pt x="1123" y="4509"/>
                    <a:pt x="1123" y="3310"/>
                  </a:cubicBezTo>
                  <a:cubicBezTo>
                    <a:pt x="1123" y="2093"/>
                    <a:pt x="2093" y="1104"/>
                    <a:pt x="3311" y="1104"/>
                  </a:cubicBezTo>
                  <a:close/>
                  <a:moveTo>
                    <a:pt x="3311" y="1"/>
                  </a:moveTo>
                  <a:cubicBezTo>
                    <a:pt x="1466" y="1"/>
                    <a:pt x="1" y="1465"/>
                    <a:pt x="1" y="3310"/>
                  </a:cubicBezTo>
                  <a:cubicBezTo>
                    <a:pt x="1" y="5136"/>
                    <a:pt x="1466" y="6601"/>
                    <a:pt x="3311" y="6601"/>
                  </a:cubicBezTo>
                  <a:cubicBezTo>
                    <a:pt x="5137" y="6601"/>
                    <a:pt x="6601" y="5136"/>
                    <a:pt x="6601" y="3310"/>
                  </a:cubicBezTo>
                  <a:cubicBezTo>
                    <a:pt x="6601" y="1465"/>
                    <a:pt x="5137" y="1"/>
                    <a:pt x="331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2322325" y="1750635"/>
              <a:ext cx="165025" cy="165025"/>
            </a:xfrm>
            <a:custGeom>
              <a:rect b="b" l="l" r="r" t="t"/>
              <a:pathLst>
                <a:path extrusionOk="0" h="6601" w="6601">
                  <a:moveTo>
                    <a:pt x="3291" y="1104"/>
                  </a:moveTo>
                  <a:cubicBezTo>
                    <a:pt x="4508" y="1104"/>
                    <a:pt x="5478" y="2093"/>
                    <a:pt x="5478" y="3310"/>
                  </a:cubicBezTo>
                  <a:cubicBezTo>
                    <a:pt x="5459" y="4509"/>
                    <a:pt x="4489" y="5498"/>
                    <a:pt x="3291" y="5498"/>
                  </a:cubicBezTo>
                  <a:cubicBezTo>
                    <a:pt x="2093" y="5498"/>
                    <a:pt x="1104" y="4509"/>
                    <a:pt x="1104" y="3310"/>
                  </a:cubicBezTo>
                  <a:cubicBezTo>
                    <a:pt x="1104" y="2093"/>
                    <a:pt x="2093" y="1104"/>
                    <a:pt x="3291" y="1104"/>
                  </a:cubicBezTo>
                  <a:close/>
                  <a:moveTo>
                    <a:pt x="3291" y="1"/>
                  </a:moveTo>
                  <a:cubicBezTo>
                    <a:pt x="1465" y="1"/>
                    <a:pt x="0" y="1465"/>
                    <a:pt x="0" y="3310"/>
                  </a:cubicBezTo>
                  <a:cubicBezTo>
                    <a:pt x="0" y="5136"/>
                    <a:pt x="1465" y="6601"/>
                    <a:pt x="3291" y="6601"/>
                  </a:cubicBezTo>
                  <a:cubicBezTo>
                    <a:pt x="5136" y="6601"/>
                    <a:pt x="6601" y="5136"/>
                    <a:pt x="6601" y="3310"/>
                  </a:cubicBezTo>
                  <a:cubicBezTo>
                    <a:pt x="6601" y="1465"/>
                    <a:pt x="5098" y="1"/>
                    <a:pt x="3291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1985650" y="1815310"/>
              <a:ext cx="243975" cy="37600"/>
            </a:xfrm>
            <a:custGeom>
              <a:rect b="b" l="l" r="r" t="t"/>
              <a:pathLst>
                <a:path extrusionOk="0" h="1504" w="9759">
                  <a:moveTo>
                    <a:pt x="1" y="1"/>
                  </a:moveTo>
                  <a:lnTo>
                    <a:pt x="1" y="1503"/>
                  </a:lnTo>
                  <a:lnTo>
                    <a:pt x="9758" y="1503"/>
                  </a:lnTo>
                  <a:lnTo>
                    <a:pt x="9758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2208200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294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294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2241475" y="1656485"/>
              <a:ext cx="32375" cy="2897375"/>
            </a:xfrm>
            <a:custGeom>
              <a:rect b="b" l="l" r="r" t="t"/>
              <a:pathLst>
                <a:path extrusionOk="0" h="115895" w="1295">
                  <a:moveTo>
                    <a:pt x="62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294" y="115894"/>
                  </a:lnTo>
                  <a:lnTo>
                    <a:pt x="1294" y="1123"/>
                  </a:lnTo>
                  <a:cubicBezTo>
                    <a:pt x="1275" y="647"/>
                    <a:pt x="1009" y="248"/>
                    <a:pt x="62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2622375" y="1651735"/>
              <a:ext cx="65175" cy="2902125"/>
            </a:xfrm>
            <a:custGeom>
              <a:rect b="b" l="l" r="r" t="t"/>
              <a:pathLst>
                <a:path extrusionOk="0" h="116085" w="2607">
                  <a:moveTo>
                    <a:pt x="1313" y="0"/>
                  </a:moveTo>
                  <a:cubicBezTo>
                    <a:pt x="590" y="0"/>
                    <a:pt x="0" y="609"/>
                    <a:pt x="0" y="1313"/>
                  </a:cubicBezTo>
                  <a:lnTo>
                    <a:pt x="0" y="116084"/>
                  </a:lnTo>
                  <a:lnTo>
                    <a:pt x="2606" y="116084"/>
                  </a:lnTo>
                  <a:lnTo>
                    <a:pt x="2606" y="1313"/>
                  </a:lnTo>
                  <a:cubicBezTo>
                    <a:pt x="2606" y="609"/>
                    <a:pt x="2017" y="0"/>
                    <a:pt x="1313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2655650" y="1656485"/>
              <a:ext cx="32850" cy="2897375"/>
            </a:xfrm>
            <a:custGeom>
              <a:rect b="b" l="l" r="r" t="t"/>
              <a:pathLst>
                <a:path extrusionOk="0" h="115895" w="1314">
                  <a:moveTo>
                    <a:pt x="648" y="1"/>
                  </a:moveTo>
                  <a:cubicBezTo>
                    <a:pt x="248" y="248"/>
                    <a:pt x="1" y="647"/>
                    <a:pt x="1" y="1123"/>
                  </a:cubicBezTo>
                  <a:lnTo>
                    <a:pt x="1" y="115894"/>
                  </a:lnTo>
                  <a:lnTo>
                    <a:pt x="1313" y="115894"/>
                  </a:lnTo>
                  <a:lnTo>
                    <a:pt x="1313" y="1123"/>
                  </a:lnTo>
                  <a:cubicBezTo>
                    <a:pt x="1275" y="647"/>
                    <a:pt x="1028" y="248"/>
                    <a:pt x="648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2257175" y="1805335"/>
              <a:ext cx="398500" cy="81800"/>
            </a:xfrm>
            <a:custGeom>
              <a:rect b="b" l="l" r="r" t="t"/>
              <a:pathLst>
                <a:path extrusionOk="0" h="3272" w="15940">
                  <a:moveTo>
                    <a:pt x="0" y="0"/>
                  </a:moveTo>
                  <a:lnTo>
                    <a:pt x="0" y="3272"/>
                  </a:lnTo>
                  <a:lnTo>
                    <a:pt x="15940" y="3272"/>
                  </a:lnTo>
                  <a:lnTo>
                    <a:pt x="15940" y="0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2273350" y="26118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2273350" y="268741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2273350" y="2763485"/>
              <a:ext cx="349525" cy="75175"/>
            </a:xfrm>
            <a:custGeom>
              <a:rect b="b" l="l" r="r" t="t"/>
              <a:pathLst>
                <a:path extrusionOk="0" h="3007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2273350" y="268741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73350" y="27634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273350" y="261181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2273350" y="32494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2273350" y="33255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2273350" y="34011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2273350" y="3325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2273350" y="34011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2273350" y="3249485"/>
              <a:ext cx="60400" cy="227325"/>
            </a:xfrm>
            <a:custGeom>
              <a:rect b="b" l="l" r="r" t="t"/>
              <a:pathLst>
                <a:path extrusionOk="0" h="9093" w="2416">
                  <a:moveTo>
                    <a:pt x="0" y="0"/>
                  </a:moveTo>
                  <a:lnTo>
                    <a:pt x="0" y="9092"/>
                  </a:lnTo>
                  <a:lnTo>
                    <a:pt x="2416" y="9092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2273350" y="3476785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2273350" y="3552860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2273350" y="3627985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2273350" y="35528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273350" y="3627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73350" y="3476785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273350" y="37045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0"/>
                  </a:moveTo>
                  <a:lnTo>
                    <a:pt x="0" y="3005"/>
                  </a:lnTo>
                  <a:lnTo>
                    <a:pt x="13980" y="300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2273350" y="37796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2273350" y="3855760"/>
              <a:ext cx="349525" cy="75650"/>
            </a:xfrm>
            <a:custGeom>
              <a:rect b="b" l="l" r="r" t="t"/>
              <a:pathLst>
                <a:path extrusionOk="0" h="3026" w="13981">
                  <a:moveTo>
                    <a:pt x="0" y="1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2273350" y="37796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2273350" y="38557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2273350" y="3704560"/>
              <a:ext cx="60400" cy="226850"/>
            </a:xfrm>
            <a:custGeom>
              <a:rect b="b" l="l" r="r" t="t"/>
              <a:pathLst>
                <a:path extrusionOk="0" h="9074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2273350" y="39313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4"/>
                  </a:lnTo>
                  <a:lnTo>
                    <a:pt x="13980" y="3024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2273350" y="4006985"/>
              <a:ext cx="349525" cy="75625"/>
            </a:xfrm>
            <a:custGeom>
              <a:rect b="b" l="l" r="r" t="t"/>
              <a:pathLst>
                <a:path extrusionOk="0" h="3025" w="13981">
                  <a:moveTo>
                    <a:pt x="0" y="0"/>
                  </a:moveTo>
                  <a:lnTo>
                    <a:pt x="0" y="3025"/>
                  </a:lnTo>
                  <a:lnTo>
                    <a:pt x="13980" y="3025"/>
                  </a:lnTo>
                  <a:lnTo>
                    <a:pt x="13980" y="0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2273350" y="4083060"/>
              <a:ext cx="349525" cy="75150"/>
            </a:xfrm>
            <a:custGeom>
              <a:rect b="b" l="l" r="r" t="t"/>
              <a:pathLst>
                <a:path extrusionOk="0" h="3006" w="13981">
                  <a:moveTo>
                    <a:pt x="0" y="1"/>
                  </a:moveTo>
                  <a:lnTo>
                    <a:pt x="0" y="3006"/>
                  </a:lnTo>
                  <a:lnTo>
                    <a:pt x="13980" y="3006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2273350" y="40069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2273350" y="40830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1"/>
                  </a:moveTo>
                  <a:lnTo>
                    <a:pt x="13980" y="1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2273350" y="3931385"/>
              <a:ext cx="60400" cy="226825"/>
            </a:xfrm>
            <a:custGeom>
              <a:rect b="b" l="l" r="r" t="t"/>
              <a:pathLst>
                <a:path extrusionOk="0" h="9073" w="2416">
                  <a:moveTo>
                    <a:pt x="0" y="0"/>
                  </a:moveTo>
                  <a:lnTo>
                    <a:pt x="0" y="9073"/>
                  </a:lnTo>
                  <a:lnTo>
                    <a:pt x="2416" y="9073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2467350" y="27092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5" y="1"/>
                  </a:moveTo>
                  <a:cubicBezTo>
                    <a:pt x="400" y="1"/>
                    <a:pt x="1" y="400"/>
                    <a:pt x="1" y="914"/>
                  </a:cubicBezTo>
                  <a:cubicBezTo>
                    <a:pt x="1" y="1408"/>
                    <a:pt x="400" y="1808"/>
                    <a:pt x="895" y="1808"/>
                  </a:cubicBezTo>
                  <a:cubicBezTo>
                    <a:pt x="1389" y="1808"/>
                    <a:pt x="1808" y="1408"/>
                    <a:pt x="1808" y="914"/>
                  </a:cubicBezTo>
                  <a:cubicBezTo>
                    <a:pt x="1808" y="438"/>
                    <a:pt x="1427" y="20"/>
                    <a:pt x="895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76875" y="2699785"/>
              <a:ext cx="45200" cy="45200"/>
            </a:xfrm>
            <a:custGeom>
              <a:rect b="b" l="l" r="r" t="t"/>
              <a:pathLst>
                <a:path extrusionOk="0" h="1808" w="1808">
                  <a:moveTo>
                    <a:pt x="894" y="0"/>
                  </a:moveTo>
                  <a:cubicBezTo>
                    <a:pt x="400" y="0"/>
                    <a:pt x="0" y="400"/>
                    <a:pt x="0" y="913"/>
                  </a:cubicBezTo>
                  <a:cubicBezTo>
                    <a:pt x="0" y="1408"/>
                    <a:pt x="400" y="1807"/>
                    <a:pt x="894" y="1807"/>
                  </a:cubicBezTo>
                  <a:cubicBezTo>
                    <a:pt x="1389" y="1807"/>
                    <a:pt x="1807" y="1408"/>
                    <a:pt x="1807" y="913"/>
                  </a:cubicBezTo>
                  <a:cubicBezTo>
                    <a:pt x="1807" y="400"/>
                    <a:pt x="1389" y="0"/>
                    <a:pt x="894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73350" y="34767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273350" y="3704560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2273350" y="393138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0" y="0"/>
                  </a:moveTo>
                  <a:lnTo>
                    <a:pt x="13980" y="0"/>
                  </a:lnTo>
                </a:path>
              </a:pathLst>
            </a:custGeom>
            <a:noFill/>
            <a:ln cap="flat" cmpd="sng" w="9525">
              <a:solidFill>
                <a:srgbClr val="19657C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2273350" y="4158660"/>
              <a:ext cx="349525" cy="395200"/>
            </a:xfrm>
            <a:custGeom>
              <a:rect b="b" l="l" r="r" t="t"/>
              <a:pathLst>
                <a:path extrusionOk="0" h="15808" w="13981">
                  <a:moveTo>
                    <a:pt x="0" y="1"/>
                  </a:moveTo>
                  <a:lnTo>
                    <a:pt x="0" y="15807"/>
                  </a:lnTo>
                  <a:lnTo>
                    <a:pt x="13980" y="15807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2083600" y="4472985"/>
              <a:ext cx="603950" cy="80875"/>
            </a:xfrm>
            <a:custGeom>
              <a:rect b="b" l="l" r="r" t="t"/>
              <a:pathLst>
                <a:path extrusionOk="0" h="3235" w="24158">
                  <a:moveTo>
                    <a:pt x="3234" y="1"/>
                  </a:moveTo>
                  <a:cubicBezTo>
                    <a:pt x="1465" y="1"/>
                    <a:pt x="1" y="1446"/>
                    <a:pt x="1" y="3234"/>
                  </a:cubicBezTo>
                  <a:lnTo>
                    <a:pt x="24157" y="3234"/>
                  </a:lnTo>
                  <a:lnTo>
                    <a:pt x="24157" y="1"/>
                  </a:ln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2622850" y="4158660"/>
              <a:ext cx="25" cy="331475"/>
            </a:xfrm>
            <a:custGeom>
              <a:rect b="b" l="l" r="r" t="t"/>
              <a:pathLst>
                <a:path extrusionOk="0" fill="none" h="13259" w="1">
                  <a:moveTo>
                    <a:pt x="0" y="1"/>
                  </a:moveTo>
                  <a:lnTo>
                    <a:pt x="0" y="13258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2273350" y="4312735"/>
              <a:ext cx="349525" cy="25"/>
            </a:xfrm>
            <a:custGeom>
              <a:rect b="b" l="l" r="r" t="t"/>
              <a:pathLst>
                <a:path extrusionOk="0" fill="none" h="1" w="13981">
                  <a:moveTo>
                    <a:pt x="1398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0C3C44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262850" y="2380710"/>
              <a:ext cx="157425" cy="173575"/>
            </a:xfrm>
            <a:custGeom>
              <a:rect b="b" l="l" r="r" t="t"/>
              <a:pathLst>
                <a:path extrusionOk="0" h="6943" w="6297">
                  <a:moveTo>
                    <a:pt x="629" y="0"/>
                  </a:moveTo>
                  <a:cubicBezTo>
                    <a:pt x="400" y="0"/>
                    <a:pt x="191" y="38"/>
                    <a:pt x="1" y="133"/>
                  </a:cubicBezTo>
                  <a:cubicBezTo>
                    <a:pt x="48" y="124"/>
                    <a:pt x="96" y="119"/>
                    <a:pt x="151" y="119"/>
                  </a:cubicBezTo>
                  <a:cubicBezTo>
                    <a:pt x="205" y="119"/>
                    <a:pt x="267" y="124"/>
                    <a:pt x="343" y="133"/>
                  </a:cubicBezTo>
                  <a:lnTo>
                    <a:pt x="476" y="133"/>
                  </a:lnTo>
                  <a:cubicBezTo>
                    <a:pt x="533" y="133"/>
                    <a:pt x="572" y="171"/>
                    <a:pt x="629" y="171"/>
                  </a:cubicBezTo>
                  <a:cubicBezTo>
                    <a:pt x="724" y="171"/>
                    <a:pt x="819" y="209"/>
                    <a:pt x="914" y="229"/>
                  </a:cubicBezTo>
                  <a:cubicBezTo>
                    <a:pt x="1009" y="267"/>
                    <a:pt x="1066" y="305"/>
                    <a:pt x="1161" y="362"/>
                  </a:cubicBezTo>
                  <a:cubicBezTo>
                    <a:pt x="1332" y="419"/>
                    <a:pt x="1504" y="552"/>
                    <a:pt x="1675" y="647"/>
                  </a:cubicBezTo>
                  <a:cubicBezTo>
                    <a:pt x="1808" y="780"/>
                    <a:pt x="1979" y="875"/>
                    <a:pt x="2112" y="1027"/>
                  </a:cubicBezTo>
                  <a:cubicBezTo>
                    <a:pt x="2683" y="1541"/>
                    <a:pt x="3196" y="2188"/>
                    <a:pt x="3672" y="2834"/>
                  </a:cubicBezTo>
                  <a:cubicBezTo>
                    <a:pt x="3900" y="3158"/>
                    <a:pt x="4147" y="3462"/>
                    <a:pt x="4357" y="3823"/>
                  </a:cubicBezTo>
                  <a:lnTo>
                    <a:pt x="4680" y="4318"/>
                  </a:lnTo>
                  <a:cubicBezTo>
                    <a:pt x="4775" y="4489"/>
                    <a:pt x="4870" y="4679"/>
                    <a:pt x="5003" y="4851"/>
                  </a:cubicBezTo>
                  <a:cubicBezTo>
                    <a:pt x="5441" y="5535"/>
                    <a:pt x="5821" y="6258"/>
                    <a:pt x="6297" y="6943"/>
                  </a:cubicBezTo>
                  <a:cubicBezTo>
                    <a:pt x="6069" y="6163"/>
                    <a:pt x="5783" y="5364"/>
                    <a:pt x="5403" y="4641"/>
                  </a:cubicBezTo>
                  <a:cubicBezTo>
                    <a:pt x="5232" y="4261"/>
                    <a:pt x="5022" y="3900"/>
                    <a:pt x="4813" y="3538"/>
                  </a:cubicBezTo>
                  <a:cubicBezTo>
                    <a:pt x="4585" y="3177"/>
                    <a:pt x="4357" y="2834"/>
                    <a:pt x="4109" y="2492"/>
                  </a:cubicBezTo>
                  <a:cubicBezTo>
                    <a:pt x="3995" y="2321"/>
                    <a:pt x="3881" y="2169"/>
                    <a:pt x="3729" y="1997"/>
                  </a:cubicBezTo>
                  <a:cubicBezTo>
                    <a:pt x="3596" y="1826"/>
                    <a:pt x="3482" y="1655"/>
                    <a:pt x="3330" y="1522"/>
                  </a:cubicBezTo>
                  <a:lnTo>
                    <a:pt x="2873" y="1065"/>
                  </a:lnTo>
                  <a:cubicBezTo>
                    <a:pt x="2721" y="932"/>
                    <a:pt x="2550" y="799"/>
                    <a:pt x="2379" y="666"/>
                  </a:cubicBezTo>
                  <a:cubicBezTo>
                    <a:pt x="2188" y="552"/>
                    <a:pt x="2017" y="457"/>
                    <a:pt x="1827" y="324"/>
                  </a:cubicBezTo>
                  <a:cubicBezTo>
                    <a:pt x="1637" y="267"/>
                    <a:pt x="1446" y="133"/>
                    <a:pt x="1237" y="95"/>
                  </a:cubicBezTo>
                  <a:cubicBezTo>
                    <a:pt x="1142" y="76"/>
                    <a:pt x="1047" y="19"/>
                    <a:pt x="933" y="19"/>
                  </a:cubicBezTo>
                  <a:cubicBezTo>
                    <a:pt x="838" y="0"/>
                    <a:pt x="743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8"/>
          <p:cNvGrpSpPr/>
          <p:nvPr/>
        </p:nvGrpSpPr>
        <p:grpSpPr>
          <a:xfrm>
            <a:off x="578084" y="4196611"/>
            <a:ext cx="773985" cy="538772"/>
            <a:chOff x="578100" y="3998000"/>
            <a:chExt cx="668150" cy="465100"/>
          </a:xfrm>
        </p:grpSpPr>
        <p:sp>
          <p:nvSpPr>
            <p:cNvPr id="1158" name="Google Shape;1158;p8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8"/>
          <p:cNvGrpSpPr/>
          <p:nvPr/>
        </p:nvGrpSpPr>
        <p:grpSpPr>
          <a:xfrm>
            <a:off x="3465027" y="4273948"/>
            <a:ext cx="836220" cy="366894"/>
            <a:chOff x="3814500" y="4062200"/>
            <a:chExt cx="721875" cy="316725"/>
          </a:xfrm>
        </p:grpSpPr>
        <p:sp>
          <p:nvSpPr>
            <p:cNvPr id="1171" name="Google Shape;1171;p8"/>
            <p:cNvSpPr/>
            <p:nvPr/>
          </p:nvSpPr>
          <p:spPr>
            <a:xfrm>
              <a:off x="3814500" y="4319450"/>
              <a:ext cx="721875" cy="59475"/>
            </a:xfrm>
            <a:custGeom>
              <a:rect b="b" l="l" r="r" t="t"/>
              <a:pathLst>
                <a:path extrusionOk="0" h="2379" w="28875">
                  <a:moveTo>
                    <a:pt x="14851" y="0"/>
                  </a:moveTo>
                  <a:cubicBezTo>
                    <a:pt x="14714" y="0"/>
                    <a:pt x="14576" y="1"/>
                    <a:pt x="14438" y="1"/>
                  </a:cubicBezTo>
                  <a:cubicBezTo>
                    <a:pt x="6468" y="1"/>
                    <a:pt x="1" y="514"/>
                    <a:pt x="1" y="1180"/>
                  </a:cubicBezTo>
                  <a:cubicBezTo>
                    <a:pt x="1" y="1827"/>
                    <a:pt x="6468" y="2379"/>
                    <a:pt x="14438" y="2379"/>
                  </a:cubicBezTo>
                  <a:cubicBezTo>
                    <a:pt x="22407" y="2379"/>
                    <a:pt x="28874" y="1846"/>
                    <a:pt x="28874" y="1180"/>
                  </a:cubicBezTo>
                  <a:cubicBezTo>
                    <a:pt x="28874" y="526"/>
                    <a:pt x="22630" y="0"/>
                    <a:pt x="14851" y="0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4244375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492" y="1"/>
                  </a:moveTo>
                  <a:lnTo>
                    <a:pt x="2492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492" y="11280"/>
                  </a:cubicBezTo>
                  <a:lnTo>
                    <a:pt x="2492" y="12022"/>
                  </a:lnTo>
                  <a:lnTo>
                    <a:pt x="4775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38" y="1"/>
                    <a:pt x="4775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4186850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793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793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793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4230100" y="4105950"/>
              <a:ext cx="153150" cy="212575"/>
            </a:xfrm>
            <a:custGeom>
              <a:rect b="b" l="l" r="r" t="t"/>
              <a:pathLst>
                <a:path extrusionOk="0" h="8503" w="6126">
                  <a:moveTo>
                    <a:pt x="3063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63" y="8503"/>
                  </a:cubicBezTo>
                  <a:cubicBezTo>
                    <a:pt x="4756" y="8503"/>
                    <a:pt x="6126" y="6601"/>
                    <a:pt x="6126" y="4261"/>
                  </a:cubicBezTo>
                  <a:cubicBezTo>
                    <a:pt x="6126" y="1903"/>
                    <a:pt x="4756" y="1"/>
                    <a:pt x="3063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424912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7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7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133100" y="4185850"/>
              <a:ext cx="199750" cy="50900"/>
            </a:xfrm>
            <a:custGeom>
              <a:rect b="b" l="l" r="r" t="t"/>
              <a:pathLst>
                <a:path extrusionOk="0" h="2036" w="7990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6981" y="2035"/>
                  </a:lnTo>
                  <a:cubicBezTo>
                    <a:pt x="7552" y="2035"/>
                    <a:pt x="7989" y="1579"/>
                    <a:pt x="7989" y="1008"/>
                  </a:cubicBezTo>
                  <a:cubicBezTo>
                    <a:pt x="7989" y="438"/>
                    <a:pt x="7552" y="0"/>
                    <a:pt x="6981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926250" y="4062200"/>
              <a:ext cx="239700" cy="300550"/>
            </a:xfrm>
            <a:custGeom>
              <a:rect b="b" l="l" r="r" t="t"/>
              <a:pathLst>
                <a:path extrusionOk="0" h="12022" w="9588">
                  <a:moveTo>
                    <a:pt x="2511" y="1"/>
                  </a:moveTo>
                  <a:lnTo>
                    <a:pt x="2511" y="723"/>
                  </a:lnTo>
                  <a:cubicBezTo>
                    <a:pt x="1009" y="1751"/>
                    <a:pt x="1" y="3729"/>
                    <a:pt x="1" y="6011"/>
                  </a:cubicBezTo>
                  <a:cubicBezTo>
                    <a:pt x="1" y="8294"/>
                    <a:pt x="1028" y="10272"/>
                    <a:pt x="2511" y="11280"/>
                  </a:cubicBezTo>
                  <a:lnTo>
                    <a:pt x="2511" y="12022"/>
                  </a:lnTo>
                  <a:lnTo>
                    <a:pt x="4794" y="12022"/>
                  </a:lnTo>
                  <a:cubicBezTo>
                    <a:pt x="7419" y="12022"/>
                    <a:pt x="9587" y="9340"/>
                    <a:pt x="9587" y="6011"/>
                  </a:cubicBezTo>
                  <a:cubicBezTo>
                    <a:pt x="9587" y="2683"/>
                    <a:pt x="7419" y="1"/>
                    <a:pt x="4794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3868725" y="4062200"/>
              <a:ext cx="240150" cy="300550"/>
            </a:xfrm>
            <a:custGeom>
              <a:rect b="b" l="l" r="r" t="t"/>
              <a:pathLst>
                <a:path extrusionOk="0" h="12022" w="9606">
                  <a:moveTo>
                    <a:pt x="4812" y="1"/>
                  </a:moveTo>
                  <a:cubicBezTo>
                    <a:pt x="2149" y="1"/>
                    <a:pt x="0" y="2683"/>
                    <a:pt x="0" y="6011"/>
                  </a:cubicBezTo>
                  <a:cubicBezTo>
                    <a:pt x="0" y="9321"/>
                    <a:pt x="2149" y="12022"/>
                    <a:pt x="4812" y="12022"/>
                  </a:cubicBezTo>
                  <a:cubicBezTo>
                    <a:pt x="7456" y="12022"/>
                    <a:pt x="9606" y="9321"/>
                    <a:pt x="9606" y="6011"/>
                  </a:cubicBezTo>
                  <a:cubicBezTo>
                    <a:pt x="9606" y="2683"/>
                    <a:pt x="7456" y="1"/>
                    <a:pt x="4812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3911975" y="4105950"/>
              <a:ext cx="153625" cy="212575"/>
            </a:xfrm>
            <a:custGeom>
              <a:rect b="b" l="l" r="r" t="t"/>
              <a:pathLst>
                <a:path extrusionOk="0" h="8503" w="6145">
                  <a:moveTo>
                    <a:pt x="3082" y="1"/>
                  </a:moveTo>
                  <a:cubicBezTo>
                    <a:pt x="1370" y="1"/>
                    <a:pt x="1" y="1903"/>
                    <a:pt x="1" y="4261"/>
                  </a:cubicBezTo>
                  <a:cubicBezTo>
                    <a:pt x="1" y="6601"/>
                    <a:pt x="1370" y="8503"/>
                    <a:pt x="3082" y="8503"/>
                  </a:cubicBezTo>
                  <a:cubicBezTo>
                    <a:pt x="4775" y="8503"/>
                    <a:pt x="6145" y="6601"/>
                    <a:pt x="6145" y="4261"/>
                  </a:cubicBezTo>
                  <a:cubicBezTo>
                    <a:pt x="6145" y="1903"/>
                    <a:pt x="4775" y="1"/>
                    <a:pt x="3082" y="1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3925775" y="4132100"/>
              <a:ext cx="115100" cy="160750"/>
            </a:xfrm>
            <a:custGeom>
              <a:rect b="b" l="l" r="r" t="t"/>
              <a:pathLst>
                <a:path extrusionOk="0" fill="none" h="6430" w="4604">
                  <a:moveTo>
                    <a:pt x="4604" y="3215"/>
                  </a:moveTo>
                  <a:cubicBezTo>
                    <a:pt x="4604" y="4984"/>
                    <a:pt x="3576" y="6430"/>
                    <a:pt x="2302" y="6430"/>
                  </a:cubicBezTo>
                  <a:cubicBezTo>
                    <a:pt x="1028" y="6430"/>
                    <a:pt x="1" y="4984"/>
                    <a:pt x="1" y="3215"/>
                  </a:cubicBezTo>
                  <a:cubicBezTo>
                    <a:pt x="1" y="1446"/>
                    <a:pt x="1028" y="1"/>
                    <a:pt x="2302" y="1"/>
                  </a:cubicBezTo>
                  <a:cubicBezTo>
                    <a:pt x="3576" y="1"/>
                    <a:pt x="4604" y="1446"/>
                    <a:pt x="4604" y="321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902000" y="4185850"/>
              <a:ext cx="106075" cy="50900"/>
            </a:xfrm>
            <a:custGeom>
              <a:rect b="b" l="l" r="r" t="t"/>
              <a:pathLst>
                <a:path extrusionOk="0" h="2036" w="4243">
                  <a:moveTo>
                    <a:pt x="1028" y="0"/>
                  </a:moveTo>
                  <a:cubicBezTo>
                    <a:pt x="457" y="0"/>
                    <a:pt x="1" y="438"/>
                    <a:pt x="1" y="1008"/>
                  </a:cubicBezTo>
                  <a:cubicBezTo>
                    <a:pt x="1" y="1579"/>
                    <a:pt x="457" y="2035"/>
                    <a:pt x="1028" y="2035"/>
                  </a:cubicBezTo>
                  <a:lnTo>
                    <a:pt x="3215" y="2035"/>
                  </a:lnTo>
                  <a:cubicBezTo>
                    <a:pt x="3786" y="2035"/>
                    <a:pt x="4242" y="1579"/>
                    <a:pt x="4242" y="1008"/>
                  </a:cubicBezTo>
                  <a:cubicBezTo>
                    <a:pt x="4242" y="438"/>
                    <a:pt x="3786" y="0"/>
                    <a:pt x="3215" y="0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2" name="Google Shape;1182;p8"/>
          <p:cNvGrpSpPr/>
          <p:nvPr/>
        </p:nvGrpSpPr>
        <p:grpSpPr>
          <a:xfrm>
            <a:off x="6586559" y="4387325"/>
            <a:ext cx="2556425" cy="216400"/>
            <a:chOff x="6586559" y="4387325"/>
            <a:chExt cx="2556425" cy="216400"/>
          </a:xfrm>
        </p:grpSpPr>
        <p:sp>
          <p:nvSpPr>
            <p:cNvPr id="1183" name="Google Shape;1183;p8"/>
            <p:cNvSpPr/>
            <p:nvPr/>
          </p:nvSpPr>
          <p:spPr>
            <a:xfrm>
              <a:off x="6670259" y="4387325"/>
              <a:ext cx="2472725" cy="216400"/>
            </a:xfrm>
            <a:custGeom>
              <a:rect b="b" l="l" r="r" t="t"/>
              <a:pathLst>
                <a:path extrusionOk="0" h="8656" w="98909">
                  <a:moveTo>
                    <a:pt x="4356" y="1"/>
                  </a:moveTo>
                  <a:lnTo>
                    <a:pt x="0" y="8655"/>
                  </a:lnTo>
                  <a:lnTo>
                    <a:pt x="98909" y="8655"/>
                  </a:lnTo>
                  <a:lnTo>
                    <a:pt x="98909" y="1"/>
                  </a:ln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6586559" y="4457700"/>
              <a:ext cx="2556425" cy="25"/>
            </a:xfrm>
            <a:custGeom>
              <a:rect b="b" l="l" r="r" t="t"/>
              <a:pathLst>
                <a:path extrusionOk="0" fill="none" h="1" w="102257">
                  <a:moveTo>
                    <a:pt x="102257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FFF6E7"/>
              </a:solidFill>
              <a:prstDash val="solid"/>
              <a:miter lim="190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5" name="Google Shape;1185;p8"/>
          <p:cNvGrpSpPr/>
          <p:nvPr/>
        </p:nvGrpSpPr>
        <p:grpSpPr>
          <a:xfrm rot="5400000">
            <a:off x="8263193" y="511415"/>
            <a:ext cx="82490" cy="1001973"/>
            <a:chOff x="7173675" y="1384800"/>
            <a:chExt cx="73975" cy="898550"/>
          </a:xfrm>
        </p:grpSpPr>
        <p:sp>
          <p:nvSpPr>
            <p:cNvPr id="1186" name="Google Shape;1186;p8"/>
            <p:cNvSpPr/>
            <p:nvPr/>
          </p:nvSpPr>
          <p:spPr>
            <a:xfrm>
              <a:off x="7173675" y="138480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7173675" y="1502600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7173675" y="1619850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79"/>
                    <a:pt x="0" y="1490"/>
                  </a:cubicBezTo>
                  <a:cubicBezTo>
                    <a:pt x="0" y="2323"/>
                    <a:pt x="658" y="2980"/>
                    <a:pt x="1469" y="2980"/>
                  </a:cubicBezTo>
                  <a:cubicBezTo>
                    <a:pt x="2301" y="2980"/>
                    <a:pt x="2959" y="2323"/>
                    <a:pt x="2959" y="1490"/>
                  </a:cubicBezTo>
                  <a:cubicBezTo>
                    <a:pt x="2959" y="679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173675" y="1738175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7173675" y="1855975"/>
              <a:ext cx="73975" cy="73975"/>
            </a:xfrm>
            <a:custGeom>
              <a:rect b="b" l="l" r="r" t="t"/>
              <a:pathLst>
                <a:path extrusionOk="0" h="2959" w="2959">
                  <a:moveTo>
                    <a:pt x="1469" y="0"/>
                  </a:moveTo>
                  <a:cubicBezTo>
                    <a:pt x="658" y="0"/>
                    <a:pt x="0" y="658"/>
                    <a:pt x="0" y="1469"/>
                  </a:cubicBezTo>
                  <a:cubicBezTo>
                    <a:pt x="0" y="2301"/>
                    <a:pt x="658" y="2959"/>
                    <a:pt x="1469" y="2959"/>
                  </a:cubicBezTo>
                  <a:cubicBezTo>
                    <a:pt x="2301" y="2959"/>
                    <a:pt x="2959" y="2301"/>
                    <a:pt x="2959" y="1469"/>
                  </a:cubicBezTo>
                  <a:cubicBezTo>
                    <a:pt x="2959" y="658"/>
                    <a:pt x="2301" y="0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7173675" y="1973225"/>
              <a:ext cx="73975" cy="74525"/>
            </a:xfrm>
            <a:custGeom>
              <a:rect b="b" l="l" r="r" t="t"/>
              <a:pathLst>
                <a:path extrusionOk="0" h="2981" w="2959">
                  <a:moveTo>
                    <a:pt x="1469" y="0"/>
                  </a:moveTo>
                  <a:cubicBezTo>
                    <a:pt x="658" y="0"/>
                    <a:pt x="0" y="680"/>
                    <a:pt x="0" y="1490"/>
                  </a:cubicBezTo>
                  <a:cubicBezTo>
                    <a:pt x="0" y="2323"/>
                    <a:pt x="658" y="2981"/>
                    <a:pt x="1469" y="2981"/>
                  </a:cubicBezTo>
                  <a:cubicBezTo>
                    <a:pt x="2301" y="2981"/>
                    <a:pt x="2959" y="2323"/>
                    <a:pt x="2959" y="1490"/>
                  </a:cubicBezTo>
                  <a:cubicBezTo>
                    <a:pt x="2959" y="680"/>
                    <a:pt x="2301" y="22"/>
                    <a:pt x="1469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7173675" y="20915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7173675" y="2209350"/>
              <a:ext cx="73975" cy="74000"/>
            </a:xfrm>
            <a:custGeom>
              <a:rect b="b" l="l" r="r" t="t"/>
              <a:pathLst>
                <a:path extrusionOk="0" h="2960" w="2959">
                  <a:moveTo>
                    <a:pt x="1469" y="1"/>
                  </a:moveTo>
                  <a:cubicBezTo>
                    <a:pt x="658" y="1"/>
                    <a:pt x="0" y="658"/>
                    <a:pt x="0" y="1469"/>
                  </a:cubicBezTo>
                  <a:cubicBezTo>
                    <a:pt x="0" y="2302"/>
                    <a:pt x="658" y="2959"/>
                    <a:pt x="1469" y="2959"/>
                  </a:cubicBezTo>
                  <a:cubicBezTo>
                    <a:pt x="2301" y="2959"/>
                    <a:pt x="2959" y="2302"/>
                    <a:pt x="2959" y="1469"/>
                  </a:cubicBezTo>
                  <a:cubicBezTo>
                    <a:pt x="2959" y="658"/>
                    <a:pt x="2301" y="1"/>
                    <a:pt x="1469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"/>
          <p:cNvSpPr/>
          <p:nvPr/>
        </p:nvSpPr>
        <p:spPr>
          <a:xfrm>
            <a:off x="1752600" y="1581150"/>
            <a:ext cx="2053625" cy="880500"/>
          </a:xfrm>
          <a:prstGeom prst="parallelogram">
            <a:avLst>
              <a:gd fmla="val 41622" name="adj"/>
            </a:avLst>
          </a:prstGeom>
          <a:solidFill>
            <a:srgbClr val="D4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9"/>
          <p:cNvSpPr/>
          <p:nvPr/>
        </p:nvSpPr>
        <p:spPr>
          <a:xfrm>
            <a:off x="4953000" y="2800350"/>
            <a:ext cx="2362200" cy="880500"/>
          </a:xfrm>
          <a:prstGeom prst="parallelogram">
            <a:avLst>
              <a:gd fmla="val 41622" name="adj"/>
            </a:avLst>
          </a:prstGeom>
          <a:solidFill>
            <a:srgbClr val="D4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9"/>
          <p:cNvSpPr/>
          <p:nvPr/>
        </p:nvSpPr>
        <p:spPr>
          <a:xfrm>
            <a:off x="5410200" y="1581150"/>
            <a:ext cx="2190300" cy="804300"/>
          </a:xfrm>
          <a:prstGeom prst="parallelogram">
            <a:avLst>
              <a:gd fmla="val 41622" name="adj"/>
            </a:avLst>
          </a:prstGeom>
          <a:solidFill>
            <a:srgbClr val="D4E4E8"/>
          </a:solidFill>
          <a:ln cap="flat" cmpd="sng" w="9525">
            <a:solidFill>
              <a:srgbClr val="D4E4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1" name="Google Shape;1201;p9"/>
          <p:cNvGrpSpPr/>
          <p:nvPr/>
        </p:nvGrpSpPr>
        <p:grpSpPr>
          <a:xfrm flipH="1">
            <a:off x="7391400" y="4095750"/>
            <a:ext cx="981700" cy="431025"/>
            <a:chOff x="3251875" y="4008950"/>
            <a:chExt cx="981700" cy="431025"/>
          </a:xfrm>
        </p:grpSpPr>
        <p:sp>
          <p:nvSpPr>
            <p:cNvPr id="1202" name="Google Shape;1202;p9"/>
            <p:cNvSpPr/>
            <p:nvPr/>
          </p:nvSpPr>
          <p:spPr>
            <a:xfrm>
              <a:off x="3251875" y="4358100"/>
              <a:ext cx="981700" cy="81875"/>
            </a:xfrm>
            <a:custGeom>
              <a:rect b="b" l="l" r="r" t="t"/>
              <a:pathLst>
                <a:path extrusionOk="0" h="3275" w="39268">
                  <a:moveTo>
                    <a:pt x="19634" y="1"/>
                  </a:moveTo>
                  <a:cubicBezTo>
                    <a:pt x="8788" y="1"/>
                    <a:pt x="1" y="739"/>
                    <a:pt x="1" y="1644"/>
                  </a:cubicBezTo>
                  <a:cubicBezTo>
                    <a:pt x="1" y="2549"/>
                    <a:pt x="8788" y="3275"/>
                    <a:pt x="19634" y="3275"/>
                  </a:cubicBezTo>
                  <a:cubicBezTo>
                    <a:pt x="30469" y="3275"/>
                    <a:pt x="39268" y="2549"/>
                    <a:pt x="39268" y="1644"/>
                  </a:cubicBezTo>
                  <a:cubicBezTo>
                    <a:pt x="39268" y="739"/>
                    <a:pt x="30469" y="1"/>
                    <a:pt x="19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3836175" y="4008950"/>
              <a:ext cx="326550" cy="409300"/>
            </a:xfrm>
            <a:custGeom>
              <a:rect b="b" l="l" r="r" t="t"/>
              <a:pathLst>
                <a:path extrusionOk="0" h="16372" w="13062">
                  <a:moveTo>
                    <a:pt x="3406" y="1"/>
                  </a:moveTo>
                  <a:lnTo>
                    <a:pt x="3406" y="1001"/>
                  </a:lnTo>
                  <a:cubicBezTo>
                    <a:pt x="1370" y="2382"/>
                    <a:pt x="1" y="5073"/>
                    <a:pt x="1" y="8180"/>
                  </a:cubicBezTo>
                  <a:cubicBezTo>
                    <a:pt x="1" y="11276"/>
                    <a:pt x="1382" y="13991"/>
                    <a:pt x="3406" y="15372"/>
                  </a:cubicBezTo>
                  <a:lnTo>
                    <a:pt x="3406" y="16372"/>
                  </a:lnTo>
                  <a:lnTo>
                    <a:pt x="6525" y="16372"/>
                  </a:lnTo>
                  <a:cubicBezTo>
                    <a:pt x="10133" y="16372"/>
                    <a:pt x="13062" y="12705"/>
                    <a:pt x="13062" y="8204"/>
                  </a:cubicBezTo>
                  <a:cubicBezTo>
                    <a:pt x="13062" y="3656"/>
                    <a:pt x="10133" y="1"/>
                    <a:pt x="6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3757900" y="4008950"/>
              <a:ext cx="326850" cy="408425"/>
            </a:xfrm>
            <a:custGeom>
              <a:rect b="b" l="l" r="r" t="t"/>
              <a:pathLst>
                <a:path extrusionOk="0" h="16337" w="13074">
                  <a:moveTo>
                    <a:pt x="6537" y="1"/>
                  </a:moveTo>
                  <a:cubicBezTo>
                    <a:pt x="2929" y="1"/>
                    <a:pt x="0" y="3656"/>
                    <a:pt x="0" y="8168"/>
                  </a:cubicBezTo>
                  <a:cubicBezTo>
                    <a:pt x="0" y="12681"/>
                    <a:pt x="2929" y="16336"/>
                    <a:pt x="6537" y="16336"/>
                  </a:cubicBezTo>
                  <a:cubicBezTo>
                    <a:pt x="10145" y="16336"/>
                    <a:pt x="13073" y="12681"/>
                    <a:pt x="13073" y="8168"/>
                  </a:cubicBezTo>
                  <a:cubicBezTo>
                    <a:pt x="13073" y="3656"/>
                    <a:pt x="10145" y="1"/>
                    <a:pt x="6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3817425" y="4067900"/>
              <a:ext cx="208400" cy="290225"/>
            </a:xfrm>
            <a:custGeom>
              <a:rect b="b" l="l" r="r" t="t"/>
              <a:pathLst>
                <a:path extrusionOk="0" h="11609" w="8336">
                  <a:moveTo>
                    <a:pt x="4168" y="0"/>
                  </a:moveTo>
                  <a:cubicBezTo>
                    <a:pt x="1870" y="0"/>
                    <a:pt x="1" y="2608"/>
                    <a:pt x="1" y="5810"/>
                  </a:cubicBezTo>
                  <a:cubicBezTo>
                    <a:pt x="1" y="9013"/>
                    <a:pt x="1870" y="11609"/>
                    <a:pt x="4168" y="11609"/>
                  </a:cubicBezTo>
                  <a:cubicBezTo>
                    <a:pt x="6466" y="11609"/>
                    <a:pt x="8335" y="9013"/>
                    <a:pt x="8335" y="5810"/>
                  </a:cubicBezTo>
                  <a:cubicBezTo>
                    <a:pt x="8335" y="2608"/>
                    <a:pt x="6466" y="0"/>
                    <a:pt x="4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3843025" y="4104200"/>
              <a:ext cx="156300" cy="217925"/>
            </a:xfrm>
            <a:custGeom>
              <a:rect b="b" l="l" r="r" t="t"/>
              <a:pathLst>
                <a:path extrusionOk="0" fill="none" h="8717" w="6252">
                  <a:moveTo>
                    <a:pt x="6251" y="4358"/>
                  </a:moveTo>
                  <a:cubicBezTo>
                    <a:pt x="6251" y="6763"/>
                    <a:pt x="4858" y="8716"/>
                    <a:pt x="3132" y="8716"/>
                  </a:cubicBezTo>
                  <a:cubicBezTo>
                    <a:pt x="1406" y="8716"/>
                    <a:pt x="1" y="6763"/>
                    <a:pt x="1" y="4358"/>
                  </a:cubicBezTo>
                  <a:cubicBezTo>
                    <a:pt x="1" y="1953"/>
                    <a:pt x="1406" y="1"/>
                    <a:pt x="3132" y="1"/>
                  </a:cubicBezTo>
                  <a:cubicBezTo>
                    <a:pt x="4858" y="1"/>
                    <a:pt x="6251" y="1953"/>
                    <a:pt x="6251" y="43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3684675" y="4176825"/>
              <a:ext cx="272075" cy="69975"/>
            </a:xfrm>
            <a:custGeom>
              <a:rect b="b" l="l" r="r" t="t"/>
              <a:pathLst>
                <a:path extrusionOk="0" h="2799" w="10883">
                  <a:moveTo>
                    <a:pt x="1394" y="1"/>
                  </a:moveTo>
                  <a:cubicBezTo>
                    <a:pt x="620" y="1"/>
                    <a:pt x="0" y="620"/>
                    <a:pt x="0" y="1394"/>
                  </a:cubicBezTo>
                  <a:cubicBezTo>
                    <a:pt x="12" y="2168"/>
                    <a:pt x="643" y="2799"/>
                    <a:pt x="1417" y="2799"/>
                  </a:cubicBezTo>
                  <a:lnTo>
                    <a:pt x="9478" y="2799"/>
                  </a:lnTo>
                  <a:cubicBezTo>
                    <a:pt x="10252" y="2799"/>
                    <a:pt x="10883" y="2168"/>
                    <a:pt x="10883" y="1394"/>
                  </a:cubicBezTo>
                  <a:cubicBezTo>
                    <a:pt x="10883" y="620"/>
                    <a:pt x="10252" y="1"/>
                    <a:pt x="9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3403100" y="4008950"/>
              <a:ext cx="326550" cy="409300"/>
            </a:xfrm>
            <a:custGeom>
              <a:rect b="b" l="l" r="r" t="t"/>
              <a:pathLst>
                <a:path extrusionOk="0" h="16372" w="13062">
                  <a:moveTo>
                    <a:pt x="3405" y="1"/>
                  </a:moveTo>
                  <a:lnTo>
                    <a:pt x="3405" y="1001"/>
                  </a:lnTo>
                  <a:cubicBezTo>
                    <a:pt x="1369" y="2382"/>
                    <a:pt x="0" y="5073"/>
                    <a:pt x="0" y="8180"/>
                  </a:cubicBezTo>
                  <a:cubicBezTo>
                    <a:pt x="0" y="11276"/>
                    <a:pt x="1381" y="13991"/>
                    <a:pt x="3405" y="15372"/>
                  </a:cubicBezTo>
                  <a:lnTo>
                    <a:pt x="3405" y="16372"/>
                  </a:lnTo>
                  <a:lnTo>
                    <a:pt x="6525" y="16372"/>
                  </a:lnTo>
                  <a:cubicBezTo>
                    <a:pt x="10132" y="16372"/>
                    <a:pt x="13061" y="12705"/>
                    <a:pt x="13061" y="8204"/>
                  </a:cubicBezTo>
                  <a:cubicBezTo>
                    <a:pt x="13061" y="3656"/>
                    <a:pt x="10132" y="1"/>
                    <a:pt x="6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3324800" y="4008950"/>
              <a:ext cx="326850" cy="408425"/>
            </a:xfrm>
            <a:custGeom>
              <a:rect b="b" l="l" r="r" t="t"/>
              <a:pathLst>
                <a:path extrusionOk="0" h="16337" w="13074">
                  <a:moveTo>
                    <a:pt x="6537" y="1"/>
                  </a:moveTo>
                  <a:cubicBezTo>
                    <a:pt x="2930" y="1"/>
                    <a:pt x="1" y="3656"/>
                    <a:pt x="1" y="8168"/>
                  </a:cubicBezTo>
                  <a:cubicBezTo>
                    <a:pt x="1" y="12681"/>
                    <a:pt x="2930" y="16336"/>
                    <a:pt x="6537" y="16336"/>
                  </a:cubicBezTo>
                  <a:cubicBezTo>
                    <a:pt x="10145" y="16336"/>
                    <a:pt x="13074" y="12681"/>
                    <a:pt x="13074" y="8168"/>
                  </a:cubicBezTo>
                  <a:cubicBezTo>
                    <a:pt x="13074" y="3656"/>
                    <a:pt x="10145" y="1"/>
                    <a:pt x="6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3384050" y="4067900"/>
              <a:ext cx="208375" cy="290225"/>
            </a:xfrm>
            <a:custGeom>
              <a:rect b="b" l="l" r="r" t="t"/>
              <a:pathLst>
                <a:path extrusionOk="0" h="11609" w="8335">
                  <a:moveTo>
                    <a:pt x="4167" y="0"/>
                  </a:moveTo>
                  <a:cubicBezTo>
                    <a:pt x="1858" y="0"/>
                    <a:pt x="0" y="2608"/>
                    <a:pt x="0" y="5810"/>
                  </a:cubicBezTo>
                  <a:cubicBezTo>
                    <a:pt x="0" y="9013"/>
                    <a:pt x="1858" y="11609"/>
                    <a:pt x="4167" y="11609"/>
                  </a:cubicBezTo>
                  <a:cubicBezTo>
                    <a:pt x="6465" y="11609"/>
                    <a:pt x="8335" y="9013"/>
                    <a:pt x="8335" y="5810"/>
                  </a:cubicBezTo>
                  <a:cubicBezTo>
                    <a:pt x="8335" y="2608"/>
                    <a:pt x="6465" y="0"/>
                    <a:pt x="4167" y="0"/>
                  </a:cubicBezTo>
                  <a:close/>
                </a:path>
              </a:pathLst>
            </a:custGeom>
            <a:solidFill>
              <a:srgbClr val="97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3403100" y="4104200"/>
              <a:ext cx="156275" cy="217925"/>
            </a:xfrm>
            <a:custGeom>
              <a:rect b="b" l="l" r="r" t="t"/>
              <a:pathLst>
                <a:path extrusionOk="0" fill="none" h="8717" w="6251">
                  <a:moveTo>
                    <a:pt x="6251" y="4358"/>
                  </a:moveTo>
                  <a:cubicBezTo>
                    <a:pt x="6251" y="6775"/>
                    <a:pt x="4846" y="8716"/>
                    <a:pt x="3120" y="8716"/>
                  </a:cubicBezTo>
                  <a:cubicBezTo>
                    <a:pt x="1393" y="8716"/>
                    <a:pt x="0" y="6763"/>
                    <a:pt x="0" y="4358"/>
                  </a:cubicBezTo>
                  <a:cubicBezTo>
                    <a:pt x="0" y="1941"/>
                    <a:pt x="1393" y="1"/>
                    <a:pt x="3120" y="1"/>
                  </a:cubicBezTo>
                  <a:cubicBezTo>
                    <a:pt x="4846" y="1"/>
                    <a:pt x="6251" y="1965"/>
                    <a:pt x="6251" y="43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3370350" y="4176825"/>
              <a:ext cx="144375" cy="69975"/>
            </a:xfrm>
            <a:custGeom>
              <a:rect b="b" l="l" r="r" t="t"/>
              <a:pathLst>
                <a:path extrusionOk="0" h="2799" w="5775">
                  <a:moveTo>
                    <a:pt x="1394" y="1"/>
                  </a:moveTo>
                  <a:cubicBezTo>
                    <a:pt x="620" y="1"/>
                    <a:pt x="0" y="620"/>
                    <a:pt x="0" y="1394"/>
                  </a:cubicBezTo>
                  <a:cubicBezTo>
                    <a:pt x="12" y="2168"/>
                    <a:pt x="632" y="2799"/>
                    <a:pt x="1394" y="2799"/>
                  </a:cubicBezTo>
                  <a:lnTo>
                    <a:pt x="4370" y="2799"/>
                  </a:lnTo>
                  <a:cubicBezTo>
                    <a:pt x="5144" y="2799"/>
                    <a:pt x="5775" y="2168"/>
                    <a:pt x="5775" y="1394"/>
                  </a:cubicBezTo>
                  <a:cubicBezTo>
                    <a:pt x="5775" y="620"/>
                    <a:pt x="5144" y="1"/>
                    <a:pt x="4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3" name="Google Shape;1213;p9"/>
          <p:cNvGrpSpPr/>
          <p:nvPr/>
        </p:nvGrpSpPr>
        <p:grpSpPr>
          <a:xfrm>
            <a:off x="1905000" y="4171950"/>
            <a:ext cx="773985" cy="538772"/>
            <a:chOff x="578100" y="3998000"/>
            <a:chExt cx="668150" cy="465100"/>
          </a:xfrm>
        </p:grpSpPr>
        <p:sp>
          <p:nvSpPr>
            <p:cNvPr id="1214" name="Google Shape;1214;p9"/>
            <p:cNvSpPr/>
            <p:nvPr/>
          </p:nvSpPr>
          <p:spPr>
            <a:xfrm>
              <a:off x="578100" y="4360350"/>
              <a:ext cx="391400" cy="30000"/>
            </a:xfrm>
            <a:custGeom>
              <a:rect b="b" l="l" r="r" t="t"/>
              <a:pathLst>
                <a:path extrusionOk="0" h="1200" w="15656">
                  <a:moveTo>
                    <a:pt x="7818" y="1"/>
                  </a:moveTo>
                  <a:cubicBezTo>
                    <a:pt x="3501" y="1"/>
                    <a:pt x="1" y="267"/>
                    <a:pt x="1" y="590"/>
                  </a:cubicBezTo>
                  <a:cubicBezTo>
                    <a:pt x="1" y="933"/>
                    <a:pt x="3501" y="1199"/>
                    <a:pt x="7818" y="1199"/>
                  </a:cubicBezTo>
                  <a:cubicBezTo>
                    <a:pt x="12155" y="1199"/>
                    <a:pt x="15655" y="933"/>
                    <a:pt x="15655" y="590"/>
                  </a:cubicBezTo>
                  <a:cubicBezTo>
                    <a:pt x="15655" y="267"/>
                    <a:pt x="12155" y="1"/>
                    <a:pt x="7818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589525" y="4131625"/>
              <a:ext cx="354750" cy="243025"/>
            </a:xfrm>
            <a:custGeom>
              <a:rect b="b" l="l" r="r" t="t"/>
              <a:pathLst>
                <a:path extrusionOk="0" h="9721" w="14190">
                  <a:moveTo>
                    <a:pt x="5212" y="1"/>
                  </a:moveTo>
                  <a:cubicBezTo>
                    <a:pt x="2949" y="1"/>
                    <a:pt x="989" y="1636"/>
                    <a:pt x="647" y="3900"/>
                  </a:cubicBezTo>
                  <a:lnTo>
                    <a:pt x="267" y="6449"/>
                  </a:lnTo>
                  <a:cubicBezTo>
                    <a:pt x="0" y="8180"/>
                    <a:pt x="1332" y="9720"/>
                    <a:pt x="3063" y="9720"/>
                  </a:cubicBezTo>
                  <a:lnTo>
                    <a:pt x="11109" y="9720"/>
                  </a:lnTo>
                  <a:cubicBezTo>
                    <a:pt x="12858" y="9720"/>
                    <a:pt x="14190" y="8142"/>
                    <a:pt x="13905" y="6449"/>
                  </a:cubicBezTo>
                  <a:lnTo>
                    <a:pt x="13524" y="3900"/>
                  </a:lnTo>
                  <a:cubicBezTo>
                    <a:pt x="13163" y="1656"/>
                    <a:pt x="11242" y="1"/>
                    <a:pt x="8959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601400" y="3998000"/>
              <a:ext cx="321000" cy="217350"/>
            </a:xfrm>
            <a:custGeom>
              <a:rect b="b" l="l" r="r" t="t"/>
              <a:pathLst>
                <a:path extrusionOk="0" h="8694" w="12840">
                  <a:moveTo>
                    <a:pt x="9606" y="1332"/>
                  </a:moveTo>
                  <a:cubicBezTo>
                    <a:pt x="10196" y="1332"/>
                    <a:pt x="10710" y="1618"/>
                    <a:pt x="11052" y="2112"/>
                  </a:cubicBezTo>
                  <a:cubicBezTo>
                    <a:pt x="11375" y="2607"/>
                    <a:pt x="11432" y="3196"/>
                    <a:pt x="11185" y="3748"/>
                  </a:cubicBezTo>
                  <a:lnTo>
                    <a:pt x="9740" y="7077"/>
                  </a:lnTo>
                  <a:lnTo>
                    <a:pt x="6411" y="7343"/>
                  </a:lnTo>
                  <a:lnTo>
                    <a:pt x="3082" y="7077"/>
                  </a:lnTo>
                  <a:lnTo>
                    <a:pt x="1637" y="3748"/>
                  </a:lnTo>
                  <a:cubicBezTo>
                    <a:pt x="1408" y="3196"/>
                    <a:pt x="1447" y="2607"/>
                    <a:pt x="1789" y="2112"/>
                  </a:cubicBezTo>
                  <a:cubicBezTo>
                    <a:pt x="2112" y="1618"/>
                    <a:pt x="2645" y="1332"/>
                    <a:pt x="3234" y="1332"/>
                  </a:cubicBezTo>
                  <a:close/>
                  <a:moveTo>
                    <a:pt x="3196" y="1"/>
                  </a:moveTo>
                  <a:cubicBezTo>
                    <a:pt x="2169" y="1"/>
                    <a:pt x="1218" y="495"/>
                    <a:pt x="648" y="1370"/>
                  </a:cubicBezTo>
                  <a:cubicBezTo>
                    <a:pt x="77" y="2245"/>
                    <a:pt x="1" y="3349"/>
                    <a:pt x="400" y="4300"/>
                  </a:cubicBezTo>
                  <a:lnTo>
                    <a:pt x="2188" y="8370"/>
                  </a:lnTo>
                  <a:lnTo>
                    <a:pt x="6411" y="8693"/>
                  </a:lnTo>
                  <a:lnTo>
                    <a:pt x="10634" y="8370"/>
                  </a:lnTo>
                  <a:lnTo>
                    <a:pt x="12403" y="4300"/>
                  </a:lnTo>
                  <a:cubicBezTo>
                    <a:pt x="12840" y="3330"/>
                    <a:pt x="12745" y="2245"/>
                    <a:pt x="12174" y="1370"/>
                  </a:cubicBezTo>
                  <a:cubicBezTo>
                    <a:pt x="11604" y="514"/>
                    <a:pt x="10653" y="1"/>
                    <a:pt x="9606" y="1"/>
                  </a:cubicBezTo>
                  <a:close/>
                </a:path>
              </a:pathLst>
            </a:custGeom>
            <a:solidFill>
              <a:srgbClr val="FDB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589525" y="4130675"/>
              <a:ext cx="324325" cy="243975"/>
            </a:xfrm>
            <a:custGeom>
              <a:rect b="b" l="l" r="r" t="t"/>
              <a:pathLst>
                <a:path extrusionOk="0" h="9759" w="12973">
                  <a:moveTo>
                    <a:pt x="5212" y="1"/>
                  </a:moveTo>
                  <a:cubicBezTo>
                    <a:pt x="2949" y="1"/>
                    <a:pt x="989" y="1655"/>
                    <a:pt x="647" y="3900"/>
                  </a:cubicBezTo>
                  <a:lnTo>
                    <a:pt x="267" y="6487"/>
                  </a:lnTo>
                  <a:cubicBezTo>
                    <a:pt x="0" y="8218"/>
                    <a:pt x="1332" y="9758"/>
                    <a:pt x="3063" y="9758"/>
                  </a:cubicBezTo>
                  <a:lnTo>
                    <a:pt x="11109" y="9758"/>
                  </a:lnTo>
                  <a:cubicBezTo>
                    <a:pt x="11831" y="9758"/>
                    <a:pt x="12478" y="9492"/>
                    <a:pt x="12973" y="9036"/>
                  </a:cubicBezTo>
                  <a:lnTo>
                    <a:pt x="12973" y="9036"/>
                  </a:lnTo>
                  <a:cubicBezTo>
                    <a:pt x="12431" y="9060"/>
                    <a:pt x="11905" y="9073"/>
                    <a:pt x="11397" y="9073"/>
                  </a:cubicBezTo>
                  <a:cubicBezTo>
                    <a:pt x="6436" y="9073"/>
                    <a:pt x="3209" y="7886"/>
                    <a:pt x="3519" y="5384"/>
                  </a:cubicBezTo>
                  <a:cubicBezTo>
                    <a:pt x="3805" y="2987"/>
                    <a:pt x="5041" y="952"/>
                    <a:pt x="5726" y="1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623275" y="4010375"/>
              <a:ext cx="261100" cy="161700"/>
            </a:xfrm>
            <a:custGeom>
              <a:rect b="b" l="l" r="r" t="t"/>
              <a:pathLst>
                <a:path extrusionOk="0" h="6468" w="10444">
                  <a:moveTo>
                    <a:pt x="2398" y="0"/>
                  </a:moveTo>
                  <a:cubicBezTo>
                    <a:pt x="1237" y="134"/>
                    <a:pt x="648" y="761"/>
                    <a:pt x="343" y="1427"/>
                  </a:cubicBezTo>
                  <a:cubicBezTo>
                    <a:pt x="1" y="2169"/>
                    <a:pt x="1" y="2987"/>
                    <a:pt x="305" y="3748"/>
                  </a:cubicBezTo>
                  <a:lnTo>
                    <a:pt x="1446" y="6467"/>
                  </a:lnTo>
                  <a:cubicBezTo>
                    <a:pt x="1694" y="6467"/>
                    <a:pt x="1903" y="6467"/>
                    <a:pt x="2169" y="6448"/>
                  </a:cubicBezTo>
                  <a:lnTo>
                    <a:pt x="762" y="3253"/>
                  </a:lnTo>
                  <a:cubicBezTo>
                    <a:pt x="533" y="2701"/>
                    <a:pt x="572" y="2093"/>
                    <a:pt x="933" y="1598"/>
                  </a:cubicBezTo>
                  <a:cubicBezTo>
                    <a:pt x="1256" y="1123"/>
                    <a:pt x="1808" y="856"/>
                    <a:pt x="2378" y="856"/>
                  </a:cubicBezTo>
                  <a:lnTo>
                    <a:pt x="8674" y="856"/>
                  </a:lnTo>
                  <a:cubicBezTo>
                    <a:pt x="9245" y="856"/>
                    <a:pt x="9797" y="1123"/>
                    <a:pt x="10139" y="1560"/>
                  </a:cubicBezTo>
                  <a:cubicBezTo>
                    <a:pt x="10291" y="1788"/>
                    <a:pt x="10386" y="2036"/>
                    <a:pt x="10443" y="2283"/>
                  </a:cubicBezTo>
                  <a:cubicBezTo>
                    <a:pt x="10443" y="1655"/>
                    <a:pt x="10139" y="1180"/>
                    <a:pt x="9721" y="837"/>
                  </a:cubicBezTo>
                  <a:cubicBezTo>
                    <a:pt x="9131" y="286"/>
                    <a:pt x="8313" y="0"/>
                    <a:pt x="7514" y="0"/>
                  </a:cubicBezTo>
                  <a:close/>
                </a:path>
              </a:pathLst>
            </a:custGeom>
            <a:solidFill>
              <a:srgbClr val="D3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798750" y="4163375"/>
              <a:ext cx="105600" cy="97625"/>
            </a:xfrm>
            <a:custGeom>
              <a:rect b="b" l="l" r="r" t="t"/>
              <a:pathLst>
                <a:path extrusionOk="0" h="3905" w="4224">
                  <a:moveTo>
                    <a:pt x="1293" y="1"/>
                  </a:moveTo>
                  <a:cubicBezTo>
                    <a:pt x="1018" y="1"/>
                    <a:pt x="773" y="81"/>
                    <a:pt x="590" y="252"/>
                  </a:cubicBezTo>
                  <a:cubicBezTo>
                    <a:pt x="1" y="766"/>
                    <a:pt x="191" y="1983"/>
                    <a:pt x="1047" y="2915"/>
                  </a:cubicBezTo>
                  <a:cubicBezTo>
                    <a:pt x="1612" y="3557"/>
                    <a:pt x="2324" y="3905"/>
                    <a:pt x="2908" y="3905"/>
                  </a:cubicBezTo>
                  <a:cubicBezTo>
                    <a:pt x="3190" y="3905"/>
                    <a:pt x="3442" y="3824"/>
                    <a:pt x="3634" y="3657"/>
                  </a:cubicBezTo>
                  <a:cubicBezTo>
                    <a:pt x="4223" y="3125"/>
                    <a:pt x="4033" y="1907"/>
                    <a:pt x="3177" y="994"/>
                  </a:cubicBezTo>
                  <a:cubicBezTo>
                    <a:pt x="2596" y="361"/>
                    <a:pt x="1875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854875" y="4433575"/>
              <a:ext cx="391375" cy="29525"/>
            </a:xfrm>
            <a:custGeom>
              <a:rect b="b" l="l" r="r" t="t"/>
              <a:pathLst>
                <a:path extrusionOk="0" h="1181" w="15655">
                  <a:moveTo>
                    <a:pt x="7837" y="1"/>
                  </a:moveTo>
                  <a:cubicBezTo>
                    <a:pt x="3500" y="1"/>
                    <a:pt x="0" y="267"/>
                    <a:pt x="0" y="591"/>
                  </a:cubicBezTo>
                  <a:cubicBezTo>
                    <a:pt x="0" y="933"/>
                    <a:pt x="3500" y="1180"/>
                    <a:pt x="7837" y="1180"/>
                  </a:cubicBezTo>
                  <a:cubicBezTo>
                    <a:pt x="12154" y="1180"/>
                    <a:pt x="15654" y="933"/>
                    <a:pt x="15654" y="591"/>
                  </a:cubicBezTo>
                  <a:cubicBezTo>
                    <a:pt x="15654" y="248"/>
                    <a:pt x="12154" y="1"/>
                    <a:pt x="7837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872925" y="4204850"/>
              <a:ext cx="354775" cy="243500"/>
            </a:xfrm>
            <a:custGeom>
              <a:rect b="b" l="l" r="r" t="t"/>
              <a:pathLst>
                <a:path extrusionOk="0" h="9740" w="14191">
                  <a:moveTo>
                    <a:pt x="5232" y="1"/>
                  </a:moveTo>
                  <a:cubicBezTo>
                    <a:pt x="2968" y="1"/>
                    <a:pt x="1028" y="1637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40"/>
                    <a:pt x="3063" y="9740"/>
                  </a:cubicBezTo>
                  <a:lnTo>
                    <a:pt x="11109" y="9740"/>
                  </a:lnTo>
                  <a:cubicBezTo>
                    <a:pt x="12859" y="9740"/>
                    <a:pt x="14190" y="8161"/>
                    <a:pt x="13905" y="6468"/>
                  </a:cubicBezTo>
                  <a:lnTo>
                    <a:pt x="13563" y="3900"/>
                  </a:lnTo>
                  <a:cubicBezTo>
                    <a:pt x="13201" y="1656"/>
                    <a:pt x="11280" y="1"/>
                    <a:pt x="8998" y="1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885300" y="4071250"/>
              <a:ext cx="320525" cy="217325"/>
            </a:xfrm>
            <a:custGeom>
              <a:rect b="b" l="l" r="r" t="t"/>
              <a:pathLst>
                <a:path extrusionOk="0" h="8693" w="12821">
                  <a:moveTo>
                    <a:pt x="9606" y="1351"/>
                  </a:moveTo>
                  <a:cubicBezTo>
                    <a:pt x="10177" y="1351"/>
                    <a:pt x="10709" y="1636"/>
                    <a:pt x="11032" y="2130"/>
                  </a:cubicBezTo>
                  <a:cubicBezTo>
                    <a:pt x="11375" y="2606"/>
                    <a:pt x="11413" y="3196"/>
                    <a:pt x="11185" y="3747"/>
                  </a:cubicBezTo>
                  <a:lnTo>
                    <a:pt x="9739" y="7076"/>
                  </a:lnTo>
                  <a:lnTo>
                    <a:pt x="6429" y="7342"/>
                  </a:lnTo>
                  <a:lnTo>
                    <a:pt x="3120" y="7076"/>
                  </a:lnTo>
                  <a:lnTo>
                    <a:pt x="1674" y="3747"/>
                  </a:lnTo>
                  <a:cubicBezTo>
                    <a:pt x="1427" y="3215"/>
                    <a:pt x="1484" y="2625"/>
                    <a:pt x="1807" y="2130"/>
                  </a:cubicBezTo>
                  <a:cubicBezTo>
                    <a:pt x="2131" y="1636"/>
                    <a:pt x="2644" y="1351"/>
                    <a:pt x="3234" y="1351"/>
                  </a:cubicBezTo>
                  <a:close/>
                  <a:moveTo>
                    <a:pt x="3215" y="0"/>
                  </a:moveTo>
                  <a:cubicBezTo>
                    <a:pt x="2169" y="0"/>
                    <a:pt x="1218" y="514"/>
                    <a:pt x="647" y="1389"/>
                  </a:cubicBezTo>
                  <a:cubicBezTo>
                    <a:pt x="76" y="2245"/>
                    <a:pt x="0" y="3329"/>
                    <a:pt x="419" y="4280"/>
                  </a:cubicBezTo>
                  <a:lnTo>
                    <a:pt x="2188" y="8350"/>
                  </a:lnTo>
                  <a:lnTo>
                    <a:pt x="6429" y="8693"/>
                  </a:lnTo>
                  <a:lnTo>
                    <a:pt x="10614" y="8350"/>
                  </a:lnTo>
                  <a:lnTo>
                    <a:pt x="12402" y="4280"/>
                  </a:lnTo>
                  <a:cubicBezTo>
                    <a:pt x="12820" y="3329"/>
                    <a:pt x="12725" y="2264"/>
                    <a:pt x="12155" y="1389"/>
                  </a:cubicBezTo>
                  <a:cubicBezTo>
                    <a:pt x="11584" y="533"/>
                    <a:pt x="10633" y="0"/>
                    <a:pt x="9587" y="0"/>
                  </a:cubicBezTo>
                  <a:close/>
                </a:path>
              </a:pathLst>
            </a:custGeom>
            <a:solidFill>
              <a:srgbClr val="196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872925" y="4203900"/>
              <a:ext cx="324825" cy="243975"/>
            </a:xfrm>
            <a:custGeom>
              <a:rect b="b" l="l" r="r" t="t"/>
              <a:pathLst>
                <a:path extrusionOk="0" h="9759" w="12993">
                  <a:moveTo>
                    <a:pt x="5232" y="1"/>
                  </a:moveTo>
                  <a:cubicBezTo>
                    <a:pt x="2968" y="1"/>
                    <a:pt x="1028" y="1656"/>
                    <a:pt x="667" y="3900"/>
                  </a:cubicBezTo>
                  <a:lnTo>
                    <a:pt x="267" y="6468"/>
                  </a:lnTo>
                  <a:cubicBezTo>
                    <a:pt x="1" y="8199"/>
                    <a:pt x="1332" y="9759"/>
                    <a:pt x="3063" y="9759"/>
                  </a:cubicBezTo>
                  <a:lnTo>
                    <a:pt x="11109" y="9759"/>
                  </a:lnTo>
                  <a:cubicBezTo>
                    <a:pt x="11851" y="9759"/>
                    <a:pt x="12478" y="9492"/>
                    <a:pt x="12992" y="9036"/>
                  </a:cubicBezTo>
                  <a:lnTo>
                    <a:pt x="12992" y="9036"/>
                  </a:lnTo>
                  <a:cubicBezTo>
                    <a:pt x="12450" y="9060"/>
                    <a:pt x="11925" y="9073"/>
                    <a:pt x="11418" y="9073"/>
                  </a:cubicBezTo>
                  <a:cubicBezTo>
                    <a:pt x="6462" y="9073"/>
                    <a:pt x="3263" y="7886"/>
                    <a:pt x="3539" y="5384"/>
                  </a:cubicBezTo>
                  <a:cubicBezTo>
                    <a:pt x="3824" y="2987"/>
                    <a:pt x="5060" y="952"/>
                    <a:pt x="5764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908600" y="4084075"/>
              <a:ext cx="260600" cy="161700"/>
            </a:xfrm>
            <a:custGeom>
              <a:rect b="b" l="l" r="r" t="t"/>
              <a:pathLst>
                <a:path extrusionOk="0" h="6468" w="10424">
                  <a:moveTo>
                    <a:pt x="2378" y="1"/>
                  </a:moveTo>
                  <a:cubicBezTo>
                    <a:pt x="1218" y="134"/>
                    <a:pt x="609" y="761"/>
                    <a:pt x="324" y="1427"/>
                  </a:cubicBezTo>
                  <a:cubicBezTo>
                    <a:pt x="0" y="2169"/>
                    <a:pt x="0" y="2987"/>
                    <a:pt x="305" y="3748"/>
                  </a:cubicBezTo>
                  <a:lnTo>
                    <a:pt x="1446" y="6468"/>
                  </a:lnTo>
                  <a:cubicBezTo>
                    <a:pt x="1636" y="6449"/>
                    <a:pt x="1883" y="6449"/>
                    <a:pt x="2112" y="6411"/>
                  </a:cubicBezTo>
                  <a:lnTo>
                    <a:pt x="742" y="3253"/>
                  </a:lnTo>
                  <a:cubicBezTo>
                    <a:pt x="495" y="2702"/>
                    <a:pt x="552" y="2093"/>
                    <a:pt x="913" y="1598"/>
                  </a:cubicBezTo>
                  <a:cubicBezTo>
                    <a:pt x="1237" y="1123"/>
                    <a:pt x="1788" y="857"/>
                    <a:pt x="2359" y="857"/>
                  </a:cubicBezTo>
                  <a:lnTo>
                    <a:pt x="8655" y="857"/>
                  </a:lnTo>
                  <a:cubicBezTo>
                    <a:pt x="9225" y="857"/>
                    <a:pt x="9777" y="1123"/>
                    <a:pt x="10100" y="1560"/>
                  </a:cubicBezTo>
                  <a:cubicBezTo>
                    <a:pt x="10272" y="1789"/>
                    <a:pt x="10367" y="2036"/>
                    <a:pt x="10424" y="2283"/>
                  </a:cubicBezTo>
                  <a:cubicBezTo>
                    <a:pt x="10424" y="1655"/>
                    <a:pt x="10100" y="1180"/>
                    <a:pt x="9701" y="838"/>
                  </a:cubicBezTo>
                  <a:cubicBezTo>
                    <a:pt x="9111" y="286"/>
                    <a:pt x="8293" y="1"/>
                    <a:pt x="7495" y="1"/>
                  </a:cubicBezTo>
                  <a:close/>
                </a:path>
              </a:pathLst>
            </a:custGeom>
            <a:solidFill>
              <a:srgbClr val="0C3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1082650" y="4236500"/>
              <a:ext cx="106050" cy="97575"/>
            </a:xfrm>
            <a:custGeom>
              <a:rect b="b" l="l" r="r" t="t"/>
              <a:pathLst>
                <a:path extrusionOk="0" h="3903" w="4242">
                  <a:moveTo>
                    <a:pt x="1338" y="0"/>
                  </a:moveTo>
                  <a:cubicBezTo>
                    <a:pt x="1055" y="0"/>
                    <a:pt x="801" y="83"/>
                    <a:pt x="609" y="257"/>
                  </a:cubicBezTo>
                  <a:cubicBezTo>
                    <a:pt x="0" y="770"/>
                    <a:pt x="190" y="1987"/>
                    <a:pt x="1046" y="2919"/>
                  </a:cubicBezTo>
                  <a:cubicBezTo>
                    <a:pt x="1606" y="3556"/>
                    <a:pt x="2312" y="3903"/>
                    <a:pt x="2899" y="3903"/>
                  </a:cubicBezTo>
                  <a:cubicBezTo>
                    <a:pt x="3189" y="3903"/>
                    <a:pt x="3451" y="3818"/>
                    <a:pt x="3652" y="3642"/>
                  </a:cubicBezTo>
                  <a:cubicBezTo>
                    <a:pt x="4242" y="3129"/>
                    <a:pt x="4051" y="1911"/>
                    <a:pt x="3196" y="979"/>
                  </a:cubicBezTo>
                  <a:cubicBezTo>
                    <a:pt x="2632" y="352"/>
                    <a:pt x="1922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6" name="Google Shape;1226;p9"/>
          <p:cNvGrpSpPr/>
          <p:nvPr/>
        </p:nvGrpSpPr>
        <p:grpSpPr>
          <a:xfrm>
            <a:off x="3505200" y="3943350"/>
            <a:ext cx="2962600" cy="773204"/>
            <a:chOff x="2302975" y="3862809"/>
            <a:chExt cx="2962600" cy="773204"/>
          </a:xfrm>
        </p:grpSpPr>
        <p:sp>
          <p:nvSpPr>
            <p:cNvPr id="1227" name="Google Shape;1227;p9"/>
            <p:cNvSpPr/>
            <p:nvPr/>
          </p:nvSpPr>
          <p:spPr>
            <a:xfrm>
              <a:off x="2303000" y="4571988"/>
              <a:ext cx="2962542" cy="64025"/>
            </a:xfrm>
            <a:custGeom>
              <a:rect b="b" l="l" r="r" t="t"/>
              <a:pathLst>
                <a:path extrusionOk="0" h="2561" w="100990">
                  <a:moveTo>
                    <a:pt x="50495" y="1"/>
                  </a:moveTo>
                  <a:cubicBezTo>
                    <a:pt x="22611" y="1"/>
                    <a:pt x="1" y="561"/>
                    <a:pt x="1" y="1275"/>
                  </a:cubicBezTo>
                  <a:cubicBezTo>
                    <a:pt x="1" y="1977"/>
                    <a:pt x="22611" y="2561"/>
                    <a:pt x="50495" y="2561"/>
                  </a:cubicBezTo>
                  <a:cubicBezTo>
                    <a:pt x="78380" y="2561"/>
                    <a:pt x="100990" y="1989"/>
                    <a:pt x="100990" y="1275"/>
                  </a:cubicBezTo>
                  <a:cubicBezTo>
                    <a:pt x="100990" y="561"/>
                    <a:pt x="78380" y="1"/>
                    <a:pt x="50495" y="1"/>
                  </a:cubicBezTo>
                  <a:close/>
                </a:path>
              </a:pathLst>
            </a:custGeom>
            <a:solidFill>
              <a:srgbClr val="D6A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8" name="Google Shape;1228;p9"/>
            <p:cNvGrpSpPr/>
            <p:nvPr/>
          </p:nvGrpSpPr>
          <p:grpSpPr>
            <a:xfrm>
              <a:off x="2302975" y="3862809"/>
              <a:ext cx="2962600" cy="741200"/>
              <a:chOff x="4183850" y="3669409"/>
              <a:chExt cx="2962600" cy="741200"/>
            </a:xfrm>
          </p:grpSpPr>
          <p:grpSp>
            <p:nvGrpSpPr>
              <p:cNvPr id="1229" name="Google Shape;1229;p9"/>
              <p:cNvGrpSpPr/>
              <p:nvPr/>
            </p:nvGrpSpPr>
            <p:grpSpPr>
              <a:xfrm>
                <a:off x="4183850" y="3669409"/>
                <a:ext cx="2962600" cy="741200"/>
                <a:chOff x="4183850" y="3421375"/>
                <a:chExt cx="2962600" cy="741200"/>
              </a:xfrm>
            </p:grpSpPr>
            <p:sp>
              <p:nvSpPr>
                <p:cNvPr id="1230" name="Google Shape;1230;p9"/>
                <p:cNvSpPr/>
                <p:nvPr/>
              </p:nvSpPr>
              <p:spPr>
                <a:xfrm>
                  <a:off x="4183850" y="3761900"/>
                  <a:ext cx="1482950" cy="61650"/>
                </a:xfrm>
                <a:custGeom>
                  <a:rect b="b" l="l" r="r" t="t"/>
                  <a:pathLst>
                    <a:path extrusionOk="0" h="2466" w="59318">
                      <a:moveTo>
                        <a:pt x="1250" y="1"/>
                      </a:moveTo>
                      <a:cubicBezTo>
                        <a:pt x="572" y="1"/>
                        <a:pt x="24" y="548"/>
                        <a:pt x="24" y="1239"/>
                      </a:cubicBezTo>
                      <a:cubicBezTo>
                        <a:pt x="0" y="1917"/>
                        <a:pt x="572" y="2465"/>
                        <a:pt x="1250" y="2465"/>
                      </a:cubicBezTo>
                      <a:lnTo>
                        <a:pt x="59317" y="2465"/>
                      </a:lnTo>
                      <a:lnTo>
                        <a:pt x="59317" y="1"/>
                      </a:lnTo>
                      <a:close/>
                    </a:path>
                  </a:pathLst>
                </a:custGeom>
                <a:solidFill>
                  <a:srgbClr val="97BD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9"/>
                <p:cNvSpPr/>
                <p:nvPr/>
              </p:nvSpPr>
              <p:spPr>
                <a:xfrm>
                  <a:off x="4455900" y="3421375"/>
                  <a:ext cx="125925" cy="741200"/>
                </a:xfrm>
                <a:custGeom>
                  <a:rect b="b" l="l" r="r" t="t"/>
                  <a:pathLst>
                    <a:path extrusionOk="0" h="29648" w="5037">
                      <a:moveTo>
                        <a:pt x="2513" y="1"/>
                      </a:moveTo>
                      <a:cubicBezTo>
                        <a:pt x="1132" y="1"/>
                        <a:pt x="1" y="1132"/>
                        <a:pt x="1" y="2513"/>
                      </a:cubicBezTo>
                      <a:lnTo>
                        <a:pt x="1" y="27135"/>
                      </a:lnTo>
                      <a:cubicBezTo>
                        <a:pt x="1" y="28504"/>
                        <a:pt x="1132" y="29647"/>
                        <a:pt x="2513" y="29647"/>
                      </a:cubicBezTo>
                      <a:cubicBezTo>
                        <a:pt x="3906" y="29647"/>
                        <a:pt x="5037" y="28516"/>
                        <a:pt x="5037" y="27135"/>
                      </a:cubicBezTo>
                      <a:lnTo>
                        <a:pt x="5037" y="2513"/>
                      </a:lnTo>
                      <a:cubicBezTo>
                        <a:pt x="5037" y="1132"/>
                        <a:pt x="3906" y="1"/>
                        <a:pt x="2513" y="1"/>
                      </a:cubicBezTo>
                      <a:close/>
                    </a:path>
                  </a:pathLst>
                </a:custGeom>
                <a:solidFill>
                  <a:srgbClr val="1965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9"/>
                <p:cNvSpPr/>
                <p:nvPr/>
              </p:nvSpPr>
              <p:spPr>
                <a:xfrm>
                  <a:off x="4455900" y="3961625"/>
                  <a:ext cx="125925" cy="200650"/>
                </a:xfrm>
                <a:custGeom>
                  <a:rect b="b" l="l" r="r" t="t"/>
                  <a:pathLst>
                    <a:path extrusionOk="0" h="8026" w="5037">
                      <a:moveTo>
                        <a:pt x="1" y="1"/>
                      </a:moveTo>
                      <a:lnTo>
                        <a:pt x="1" y="5513"/>
                      </a:lnTo>
                      <a:cubicBezTo>
                        <a:pt x="1" y="6894"/>
                        <a:pt x="1132" y="8025"/>
                        <a:pt x="2513" y="8025"/>
                      </a:cubicBezTo>
                      <a:cubicBezTo>
                        <a:pt x="3906" y="8025"/>
                        <a:pt x="5037" y="6894"/>
                        <a:pt x="5037" y="5513"/>
                      </a:cubicBezTo>
                      <a:lnTo>
                        <a:pt x="5037" y="1"/>
                      </a:lnTo>
                      <a:cubicBezTo>
                        <a:pt x="5037" y="1382"/>
                        <a:pt x="3906" y="2513"/>
                        <a:pt x="2513" y="2513"/>
                      </a:cubicBezTo>
                      <a:cubicBezTo>
                        <a:pt x="1132" y="2513"/>
                        <a:pt x="1" y="1382"/>
                        <a:pt x="1" y="1"/>
                      </a:cubicBez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9"/>
                <p:cNvSpPr/>
                <p:nvPr/>
              </p:nvSpPr>
              <p:spPr>
                <a:xfrm>
                  <a:off x="4366000" y="3526450"/>
                  <a:ext cx="89925" cy="531350"/>
                </a:xfrm>
                <a:custGeom>
                  <a:rect b="b" l="l" r="r" t="t"/>
                  <a:pathLst>
                    <a:path extrusionOk="0" h="21254" w="3597">
                      <a:moveTo>
                        <a:pt x="1799" y="1"/>
                      </a:moveTo>
                      <a:cubicBezTo>
                        <a:pt x="799" y="1"/>
                        <a:pt x="1" y="810"/>
                        <a:pt x="1" y="1799"/>
                      </a:cubicBezTo>
                      <a:lnTo>
                        <a:pt x="1" y="19444"/>
                      </a:lnTo>
                      <a:cubicBezTo>
                        <a:pt x="1" y="20432"/>
                        <a:pt x="799" y="21253"/>
                        <a:pt x="1799" y="21253"/>
                      </a:cubicBezTo>
                      <a:cubicBezTo>
                        <a:pt x="2799" y="21253"/>
                        <a:pt x="3597" y="20432"/>
                        <a:pt x="3597" y="19444"/>
                      </a:cubicBezTo>
                      <a:lnTo>
                        <a:pt x="3597" y="1799"/>
                      </a:lnTo>
                      <a:cubicBezTo>
                        <a:pt x="3597" y="798"/>
                        <a:pt x="2775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1350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p9"/>
                <p:cNvSpPr/>
                <p:nvPr/>
              </p:nvSpPr>
              <p:spPr>
                <a:xfrm>
                  <a:off x="4366000" y="3913700"/>
                  <a:ext cx="89925" cy="143500"/>
                </a:xfrm>
                <a:custGeom>
                  <a:rect b="b" l="l" r="r" t="t"/>
                  <a:pathLst>
                    <a:path extrusionOk="0" h="5740" w="3597">
                      <a:moveTo>
                        <a:pt x="1" y="1"/>
                      </a:moveTo>
                      <a:lnTo>
                        <a:pt x="1" y="3942"/>
                      </a:lnTo>
                      <a:cubicBezTo>
                        <a:pt x="1" y="4930"/>
                        <a:pt x="811" y="5740"/>
                        <a:pt x="1799" y="5740"/>
                      </a:cubicBezTo>
                      <a:cubicBezTo>
                        <a:pt x="2775" y="5740"/>
                        <a:pt x="3597" y="4942"/>
                        <a:pt x="3597" y="3942"/>
                      </a:cubicBezTo>
                      <a:lnTo>
                        <a:pt x="3597" y="1"/>
                      </a:lnTo>
                      <a:cubicBezTo>
                        <a:pt x="3597" y="977"/>
                        <a:pt x="2799" y="1799"/>
                        <a:pt x="1799" y="1799"/>
                      </a:cubicBezTo>
                      <a:cubicBezTo>
                        <a:pt x="799" y="1799"/>
                        <a:pt x="1" y="1001"/>
                        <a:pt x="1" y="1"/>
                      </a:cubicBezTo>
                      <a:close/>
                    </a:path>
                  </a:pathLst>
                </a:custGeom>
                <a:solidFill>
                  <a:srgbClr val="07292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5" name="Google Shape;1235;p9"/>
                <p:cNvSpPr/>
                <p:nvPr/>
              </p:nvSpPr>
              <p:spPr>
                <a:xfrm>
                  <a:off x="5642950" y="3761900"/>
                  <a:ext cx="1503500" cy="61650"/>
                </a:xfrm>
                <a:custGeom>
                  <a:rect b="b" l="l" r="r" t="t"/>
                  <a:pathLst>
                    <a:path extrusionOk="0" h="2466" w="60140">
                      <a:moveTo>
                        <a:pt x="1" y="1"/>
                      </a:moveTo>
                      <a:lnTo>
                        <a:pt x="1" y="2465"/>
                      </a:lnTo>
                      <a:lnTo>
                        <a:pt x="58901" y="2465"/>
                      </a:lnTo>
                      <a:cubicBezTo>
                        <a:pt x="59591" y="2465"/>
                        <a:pt x="60139" y="1917"/>
                        <a:pt x="60139" y="1239"/>
                      </a:cubicBezTo>
                      <a:cubicBezTo>
                        <a:pt x="60139" y="548"/>
                        <a:pt x="59591" y="1"/>
                        <a:pt x="58901" y="1"/>
                      </a:cubicBezTo>
                      <a:close/>
                    </a:path>
                  </a:pathLst>
                </a:custGeom>
                <a:solidFill>
                  <a:srgbClr val="97BD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6" name="Google Shape;1236;p9"/>
                <p:cNvSpPr/>
                <p:nvPr/>
              </p:nvSpPr>
              <p:spPr>
                <a:xfrm>
                  <a:off x="6964850" y="3742250"/>
                  <a:ext cx="64025" cy="102125"/>
                </a:xfrm>
                <a:custGeom>
                  <a:rect b="b" l="l" r="r" t="t"/>
                  <a:pathLst>
                    <a:path extrusionOk="0" h="4085" w="2561">
                      <a:moveTo>
                        <a:pt x="0" y="1"/>
                      </a:moveTo>
                      <a:lnTo>
                        <a:pt x="0" y="4085"/>
                      </a:lnTo>
                      <a:lnTo>
                        <a:pt x="2560" y="4085"/>
                      </a:lnTo>
                      <a:lnTo>
                        <a:pt x="2560" y="1"/>
                      </a:ln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9"/>
                <p:cNvSpPr/>
                <p:nvPr/>
              </p:nvSpPr>
              <p:spPr>
                <a:xfrm>
                  <a:off x="6748750" y="3421375"/>
                  <a:ext cx="125625" cy="741200"/>
                </a:xfrm>
                <a:custGeom>
                  <a:rect b="b" l="l" r="r" t="t"/>
                  <a:pathLst>
                    <a:path extrusionOk="0" h="29648" w="5025">
                      <a:moveTo>
                        <a:pt x="2513" y="1"/>
                      </a:moveTo>
                      <a:cubicBezTo>
                        <a:pt x="1132" y="1"/>
                        <a:pt x="0" y="1132"/>
                        <a:pt x="0" y="2513"/>
                      </a:cubicBezTo>
                      <a:lnTo>
                        <a:pt x="0" y="27135"/>
                      </a:lnTo>
                      <a:cubicBezTo>
                        <a:pt x="0" y="28516"/>
                        <a:pt x="1132" y="29647"/>
                        <a:pt x="2513" y="29647"/>
                      </a:cubicBezTo>
                      <a:cubicBezTo>
                        <a:pt x="3894" y="29647"/>
                        <a:pt x="5025" y="28504"/>
                        <a:pt x="5025" y="27135"/>
                      </a:cubicBezTo>
                      <a:lnTo>
                        <a:pt x="5025" y="2513"/>
                      </a:lnTo>
                      <a:cubicBezTo>
                        <a:pt x="5025" y="1132"/>
                        <a:pt x="3894" y="1"/>
                        <a:pt x="2513" y="1"/>
                      </a:cubicBezTo>
                      <a:close/>
                    </a:path>
                  </a:pathLst>
                </a:custGeom>
                <a:solidFill>
                  <a:srgbClr val="1965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9"/>
                <p:cNvSpPr/>
                <p:nvPr/>
              </p:nvSpPr>
              <p:spPr>
                <a:xfrm>
                  <a:off x="6748750" y="3961625"/>
                  <a:ext cx="125625" cy="200650"/>
                </a:xfrm>
                <a:custGeom>
                  <a:rect b="b" l="l" r="r" t="t"/>
                  <a:pathLst>
                    <a:path extrusionOk="0" h="8026" w="5025">
                      <a:moveTo>
                        <a:pt x="0" y="1"/>
                      </a:moveTo>
                      <a:lnTo>
                        <a:pt x="0" y="5513"/>
                      </a:lnTo>
                      <a:cubicBezTo>
                        <a:pt x="0" y="6894"/>
                        <a:pt x="1132" y="8025"/>
                        <a:pt x="2513" y="8025"/>
                      </a:cubicBezTo>
                      <a:cubicBezTo>
                        <a:pt x="3894" y="8025"/>
                        <a:pt x="5025" y="6894"/>
                        <a:pt x="5025" y="5513"/>
                      </a:cubicBezTo>
                      <a:lnTo>
                        <a:pt x="5025" y="1"/>
                      </a:lnTo>
                      <a:cubicBezTo>
                        <a:pt x="5025" y="1382"/>
                        <a:pt x="3894" y="2513"/>
                        <a:pt x="2513" y="2513"/>
                      </a:cubicBezTo>
                      <a:cubicBezTo>
                        <a:pt x="1132" y="2513"/>
                        <a:pt x="0" y="1382"/>
                        <a:pt x="0" y="1"/>
                      </a:cubicBezTo>
                      <a:close/>
                    </a:path>
                  </a:pathLst>
                </a:custGeom>
                <a:solidFill>
                  <a:srgbClr val="0C3C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39" name="Google Shape;1239;p9"/>
              <p:cNvSpPr/>
              <p:nvPr/>
            </p:nvSpPr>
            <p:spPr>
              <a:xfrm>
                <a:off x="6874650" y="3755050"/>
                <a:ext cx="90225" cy="531350"/>
              </a:xfrm>
              <a:custGeom>
                <a:rect b="b" l="l" r="r" t="t"/>
                <a:pathLst>
                  <a:path extrusionOk="0" h="21254" w="3609">
                    <a:moveTo>
                      <a:pt x="1811" y="1"/>
                    </a:moveTo>
                    <a:cubicBezTo>
                      <a:pt x="822" y="1"/>
                      <a:pt x="1" y="798"/>
                      <a:pt x="1" y="1799"/>
                    </a:cubicBezTo>
                    <a:lnTo>
                      <a:pt x="1" y="19444"/>
                    </a:lnTo>
                    <a:cubicBezTo>
                      <a:pt x="1" y="20432"/>
                      <a:pt x="810" y="21253"/>
                      <a:pt x="1811" y="21253"/>
                    </a:cubicBezTo>
                    <a:cubicBezTo>
                      <a:pt x="2787" y="21253"/>
                      <a:pt x="3608" y="20432"/>
                      <a:pt x="3608" y="19444"/>
                    </a:cubicBezTo>
                    <a:lnTo>
                      <a:pt x="3608" y="1799"/>
                    </a:lnTo>
                    <a:cubicBezTo>
                      <a:pt x="3608" y="810"/>
                      <a:pt x="2799" y="1"/>
                      <a:pt x="1811" y="1"/>
                    </a:cubicBezTo>
                    <a:close/>
                  </a:path>
                </a:pathLst>
              </a:custGeom>
              <a:solidFill>
                <a:srgbClr val="1350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6874650" y="4161734"/>
                <a:ext cx="90225" cy="143500"/>
              </a:xfrm>
              <a:custGeom>
                <a:rect b="b" l="l" r="r" t="t"/>
                <a:pathLst>
                  <a:path extrusionOk="0" h="5740" w="3609">
                    <a:moveTo>
                      <a:pt x="1" y="1"/>
                    </a:moveTo>
                    <a:lnTo>
                      <a:pt x="1" y="3942"/>
                    </a:lnTo>
                    <a:cubicBezTo>
                      <a:pt x="1" y="4942"/>
                      <a:pt x="822" y="5740"/>
                      <a:pt x="1811" y="5740"/>
                    </a:cubicBezTo>
                    <a:cubicBezTo>
                      <a:pt x="2799" y="5740"/>
                      <a:pt x="3608" y="4930"/>
                      <a:pt x="3608" y="3942"/>
                    </a:cubicBezTo>
                    <a:lnTo>
                      <a:pt x="3608" y="1"/>
                    </a:lnTo>
                    <a:cubicBezTo>
                      <a:pt x="3608" y="1001"/>
                      <a:pt x="2787" y="1799"/>
                      <a:pt x="1811" y="1799"/>
                    </a:cubicBezTo>
                    <a:cubicBezTo>
                      <a:pt x="810" y="1799"/>
                      <a:pt x="1" y="977"/>
                      <a:pt x="1" y="1"/>
                    </a:cubicBezTo>
                    <a:close/>
                  </a:path>
                </a:pathLst>
              </a:custGeom>
              <a:solidFill>
                <a:srgbClr val="0729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https://lh5.googleusercontent.com/l_UsHtz4lIlqUprWt0t_y0qYNahlmoEWwEVmY5Kk0IFUF2abOmXCVQHXpkfaHrWIsVsajxAn3ae2_zbCv9_SwVVK34eJt_HUffRQ_SPXz1x9az4bNCEmpKVY0yThVwGWQ8bIslAiasY" id="1241" name="Google Shape;12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657350"/>
            <a:ext cx="12954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JtUeWpwuHM76X7LC0X7lKmflPBDds-x2hrapTaJ4iZM1UXJ3Z30oCuqHmGXYAgFMZi70qae57Ler1KzQtA4PN3mKTJ4Iyx0zYPK7c9XD-jqTb1VzC__xPDRbtKpCzJQPqmGByWBr3c0" id="1242" name="Google Shape;12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647950"/>
            <a:ext cx="1676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download-removebg-preview.png" id="1243" name="Google Shape;124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7800" y="1276350"/>
            <a:ext cx="25146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9"/>
          <p:cNvSpPr/>
          <p:nvPr/>
        </p:nvSpPr>
        <p:spPr>
          <a:xfrm>
            <a:off x="1371600" y="2952750"/>
            <a:ext cx="2190300" cy="880500"/>
          </a:xfrm>
          <a:prstGeom prst="parallelogram">
            <a:avLst>
              <a:gd fmla="val 41622" name="adj"/>
            </a:avLst>
          </a:prstGeom>
          <a:solidFill>
            <a:srgbClr val="D4E4E8"/>
          </a:solidFill>
          <a:ln cap="flat" cmpd="sng" w="9525">
            <a:solidFill>
              <a:srgbClr val="D4E4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Hp\Downloads\dart-removebg-preview.png" id="1245" name="Google Shape;124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200" y="2724150"/>
            <a:ext cx="1758950" cy="13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9"/>
          <p:cNvSpPr txBox="1"/>
          <p:nvPr/>
        </p:nvSpPr>
        <p:spPr>
          <a:xfrm>
            <a:off x="3124200" y="742950"/>
            <a:ext cx="3480900" cy="4375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7" name="Google Shape;1247;p9"/>
          <p:cNvSpPr/>
          <p:nvPr/>
        </p:nvSpPr>
        <p:spPr>
          <a:xfrm>
            <a:off x="1752600" y="514350"/>
            <a:ext cx="49199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24B5C"/>
                </a:solidFill>
                <a:latin typeface="Arial"/>
                <a:ea typeface="Arial"/>
                <a:cs typeface="Arial"/>
                <a:sym typeface="Arial"/>
              </a:rPr>
              <a:t>Frameworks and languages</a:t>
            </a:r>
            <a:endParaRPr b="1" i="0" sz="2800" u="none" cap="none" strike="noStrike">
              <a:solidFill>
                <a:srgbClr val="124B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ightlifting Training Center Project Proposal by Slidesgo">
  <a:themeElements>
    <a:clrScheme name="Simple Light">
      <a:dk1>
        <a:srgbClr val="272626"/>
      </a:dk1>
      <a:lt1>
        <a:srgbClr val="FFFFFF"/>
      </a:lt1>
      <a:dk2>
        <a:srgbClr val="0C3C44"/>
      </a:dk2>
      <a:lt2>
        <a:srgbClr val="19657C"/>
      </a:lt2>
      <a:accent1>
        <a:srgbClr val="97BDC6"/>
      </a:accent1>
      <a:accent2>
        <a:srgbClr val="D38620"/>
      </a:accent2>
      <a:accent3>
        <a:srgbClr val="D6AE3E"/>
      </a:accent3>
      <a:accent4>
        <a:srgbClr val="FDB03E"/>
      </a:accent4>
      <a:accent5>
        <a:srgbClr val="FFF6E7"/>
      </a:accent5>
      <a:accent6>
        <a:srgbClr val="56221C"/>
      </a:accent6>
      <a:hlink>
        <a:srgbClr val="2726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Omama Kittaneh</dc:creator>
</cp:coreProperties>
</file>