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1" r:id="rId8"/>
    <p:sldId id="262" r:id="rId9"/>
    <p:sldId id="265" r:id="rId10"/>
  </p:sldIdLst>
  <p:sldSz cx="18288000" cy="10287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Cooper B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3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9264" y="450746"/>
            <a:ext cx="4490357" cy="4114800"/>
          </a:xfrm>
          <a:custGeom>
            <a:avLst/>
            <a:gdLst/>
            <a:ahLst/>
            <a:cxnLst/>
            <a:rect l="l" t="t" r="r" b="b"/>
            <a:pathLst>
              <a:path w="4490357" h="4114800">
                <a:moveTo>
                  <a:pt x="0" y="0"/>
                </a:moveTo>
                <a:lnTo>
                  <a:pt x="4490357" y="0"/>
                </a:lnTo>
                <a:lnTo>
                  <a:pt x="4490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2002" y="4375161"/>
            <a:ext cx="9672906" cy="3760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0"/>
              </a:lnSpc>
            </a:pPr>
            <a:r>
              <a:rPr lang="en-US" sz="9500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HR Data on Employee Details</a:t>
            </a:r>
          </a:p>
        </p:txBody>
      </p:sp>
      <p:sp>
        <p:nvSpPr>
          <p:cNvPr id="4" name="Freeform 4"/>
          <p:cNvSpPr/>
          <p:nvPr/>
        </p:nvSpPr>
        <p:spPr>
          <a:xfrm rot="608491">
            <a:off x="4955159" y="1032527"/>
            <a:ext cx="8377681" cy="3092126"/>
          </a:xfrm>
          <a:custGeom>
            <a:avLst/>
            <a:gdLst/>
            <a:ahLst/>
            <a:cxnLst/>
            <a:rect l="l" t="t" r="r" b="b"/>
            <a:pathLst>
              <a:path w="8377681" h="3092126">
                <a:moveTo>
                  <a:pt x="0" y="0"/>
                </a:moveTo>
                <a:lnTo>
                  <a:pt x="8377682" y="0"/>
                </a:lnTo>
                <a:lnTo>
                  <a:pt x="8377682" y="3092126"/>
                </a:lnTo>
                <a:lnTo>
                  <a:pt x="0" y="3092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34944" y="3726336"/>
            <a:ext cx="5518535" cy="5610341"/>
          </a:xfrm>
          <a:custGeom>
            <a:avLst/>
            <a:gdLst/>
            <a:ahLst/>
            <a:cxnLst/>
            <a:rect l="l" t="t" r="r" b="b"/>
            <a:pathLst>
              <a:path w="5518535" h="5610341">
                <a:moveTo>
                  <a:pt x="0" y="0"/>
                </a:moveTo>
                <a:lnTo>
                  <a:pt x="5518535" y="0"/>
                </a:lnTo>
                <a:lnTo>
                  <a:pt x="5518535" y="5610341"/>
                </a:lnTo>
                <a:lnTo>
                  <a:pt x="0" y="5610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225946" y="3641027"/>
            <a:ext cx="3396580" cy="4114800"/>
          </a:xfrm>
          <a:custGeom>
            <a:avLst/>
            <a:gdLst/>
            <a:ahLst/>
            <a:cxnLst/>
            <a:rect l="l" t="t" r="r" b="b"/>
            <a:pathLst>
              <a:path w="3396580" h="4114800">
                <a:moveTo>
                  <a:pt x="0" y="0"/>
                </a:moveTo>
                <a:lnTo>
                  <a:pt x="3396580" y="0"/>
                </a:lnTo>
                <a:lnTo>
                  <a:pt x="3396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234784">
            <a:off x="14786399" y="2987721"/>
            <a:ext cx="3074878" cy="4114800"/>
          </a:xfrm>
          <a:custGeom>
            <a:avLst/>
            <a:gdLst/>
            <a:ahLst/>
            <a:cxnLst/>
            <a:rect l="l" t="t" r="r" b="b"/>
            <a:pathLst>
              <a:path w="3074878" h="4114800">
                <a:moveTo>
                  <a:pt x="0" y="0"/>
                </a:moveTo>
                <a:lnTo>
                  <a:pt x="3074877" y="0"/>
                </a:lnTo>
                <a:lnTo>
                  <a:pt x="3074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D2F0B-5BB7-5F12-C140-2A64208E6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444AE0F-3A26-D0CA-DBDA-D6C56B9560BF}"/>
              </a:ext>
            </a:extLst>
          </p:cNvPr>
          <p:cNvSpPr txBox="1"/>
          <p:nvPr/>
        </p:nvSpPr>
        <p:spPr>
          <a:xfrm>
            <a:off x="1028700" y="9022271"/>
            <a:ext cx="2849840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endParaRPr lang="en-US" sz="2199" b="1" dirty="0">
              <a:solidFill>
                <a:srgbClr val="0F0F0F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  <a:p>
            <a:pPr algn="l">
              <a:lnSpc>
                <a:spcPts val="2243"/>
              </a:lnSpc>
            </a:pPr>
            <a:endParaRPr lang="en-US" sz="2199" b="1" dirty="0">
              <a:solidFill>
                <a:srgbClr val="0F0F0F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B486B63-0B28-4436-DC16-125113F84FE3}"/>
              </a:ext>
            </a:extLst>
          </p:cNvPr>
          <p:cNvSpPr txBox="1"/>
          <p:nvPr/>
        </p:nvSpPr>
        <p:spPr>
          <a:xfrm>
            <a:off x="5941526" y="505071"/>
            <a:ext cx="545474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b="1" dirty="0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7CC562B-FC91-2433-0FDC-B8D062D8E857}"/>
              </a:ext>
            </a:extLst>
          </p:cNvPr>
          <p:cNvSpPr txBox="1"/>
          <p:nvPr/>
        </p:nvSpPr>
        <p:spPr>
          <a:xfrm>
            <a:off x="1028700" y="8548745"/>
            <a:ext cx="7640198" cy="29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EMPLOYEE ONBOARDING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A9573-1706-6D65-8A81-64D22B50B36E}"/>
              </a:ext>
            </a:extLst>
          </p:cNvPr>
          <p:cNvSpPr txBox="1"/>
          <p:nvPr/>
        </p:nvSpPr>
        <p:spPr>
          <a:xfrm>
            <a:off x="1143000" y="1943100"/>
            <a:ext cx="1226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HR (Human Resources) analysis involves studying and evaluating employee data to make informed decisions that improve workforce efficiency and business outcomes. SQL (Structured Query Language) is a powerful tool used to analyze and manage data in HR systems.</a:t>
            </a:r>
          </a:p>
          <a:p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Using SQL, HR professionals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Access and retrieve data from employee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Identify trends in employee performance, retention, and attendance.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Generate reports to understand hiring needs and workforce demographics.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  <a:cs typeface="Arial" panose="020B0604020202020204" pitchFamily="34" charset="0"/>
              </a:rPr>
              <a:t>Analyze data to improve decision-making for recruitment, training, and promotions</a:t>
            </a:r>
          </a:p>
        </p:txBody>
      </p:sp>
    </p:spTree>
    <p:extLst>
      <p:ext uri="{BB962C8B-B14F-4D97-AF65-F5344CB8AC3E}">
        <p14:creationId xmlns:p14="http://schemas.microsoft.com/office/powerpoint/2010/main" val="33519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226" y="3256383"/>
            <a:ext cx="8099672" cy="2611091"/>
          </a:xfrm>
          <a:custGeom>
            <a:avLst/>
            <a:gdLst/>
            <a:ahLst/>
            <a:cxnLst/>
            <a:rect l="l" t="t" r="r" b="b"/>
            <a:pathLst>
              <a:path w="8099672" h="2611091">
                <a:moveTo>
                  <a:pt x="0" y="0"/>
                </a:moveTo>
                <a:lnTo>
                  <a:pt x="8099672" y="0"/>
                </a:lnTo>
                <a:lnTo>
                  <a:pt x="8099672" y="2611091"/>
                </a:lnTo>
                <a:lnTo>
                  <a:pt x="0" y="2611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69689" y="1654182"/>
            <a:ext cx="7476956" cy="7329989"/>
          </a:xfrm>
          <a:custGeom>
            <a:avLst/>
            <a:gdLst/>
            <a:ahLst/>
            <a:cxnLst/>
            <a:rect l="l" t="t" r="r" b="b"/>
            <a:pathLst>
              <a:path w="7476956" h="7329989">
                <a:moveTo>
                  <a:pt x="0" y="0"/>
                </a:moveTo>
                <a:lnTo>
                  <a:pt x="7476956" y="0"/>
                </a:lnTo>
                <a:lnTo>
                  <a:pt x="7476956" y="7329989"/>
                </a:lnTo>
                <a:lnTo>
                  <a:pt x="0" y="732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022271"/>
            <a:ext cx="2849840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endParaRPr lang="en-US" sz="2199" b="1" dirty="0">
              <a:solidFill>
                <a:srgbClr val="0F0F0F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  <a:p>
            <a:pPr algn="l">
              <a:lnSpc>
                <a:spcPts val="2243"/>
              </a:lnSpc>
            </a:pPr>
            <a:endParaRPr lang="en-US" sz="2199" b="1" dirty="0">
              <a:solidFill>
                <a:srgbClr val="0F0F0F"/>
              </a:solidFill>
              <a:latin typeface="Cooper BT Bold"/>
              <a:ea typeface="Cooper BT Bold"/>
              <a:cs typeface="Cooper BT Bold"/>
              <a:sym typeface="Cooper B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41526" y="505071"/>
            <a:ext cx="5454744" cy="91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ER Diagram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548745"/>
            <a:ext cx="7640198" cy="29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EMPLOYEE ONBOARDING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3008">
            <a:off x="12260996" y="6513672"/>
            <a:ext cx="4901210" cy="3154597"/>
          </a:xfrm>
          <a:custGeom>
            <a:avLst/>
            <a:gdLst/>
            <a:ahLst/>
            <a:cxnLst/>
            <a:rect l="l" t="t" r="r" b="b"/>
            <a:pathLst>
              <a:path w="4901210" h="3154597">
                <a:moveTo>
                  <a:pt x="0" y="0"/>
                </a:moveTo>
                <a:lnTo>
                  <a:pt x="4901210" y="0"/>
                </a:lnTo>
                <a:lnTo>
                  <a:pt x="4901210" y="3154597"/>
                </a:lnTo>
                <a:lnTo>
                  <a:pt x="0" y="3154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17649" y="451709"/>
            <a:ext cx="4299643" cy="4299643"/>
          </a:xfrm>
          <a:custGeom>
            <a:avLst/>
            <a:gdLst/>
            <a:ahLst/>
            <a:cxnLst/>
            <a:rect l="l" t="t" r="r" b="b"/>
            <a:pathLst>
              <a:path w="4299643" h="4299643">
                <a:moveTo>
                  <a:pt x="0" y="0"/>
                </a:moveTo>
                <a:lnTo>
                  <a:pt x="4299643" y="0"/>
                </a:lnTo>
                <a:lnTo>
                  <a:pt x="4299643" y="4299643"/>
                </a:lnTo>
                <a:lnTo>
                  <a:pt x="0" y="429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88179">
            <a:off x="10591793" y="3593368"/>
            <a:ext cx="6450998" cy="3096479"/>
          </a:xfrm>
          <a:custGeom>
            <a:avLst/>
            <a:gdLst/>
            <a:ahLst/>
            <a:cxnLst/>
            <a:rect l="l" t="t" r="r" b="b"/>
            <a:pathLst>
              <a:path w="6450998" h="3096479">
                <a:moveTo>
                  <a:pt x="0" y="0"/>
                </a:moveTo>
                <a:lnTo>
                  <a:pt x="6450998" y="0"/>
                </a:lnTo>
                <a:lnTo>
                  <a:pt x="6450998" y="3096479"/>
                </a:lnTo>
                <a:lnTo>
                  <a:pt x="0" y="3096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4295" y="1814006"/>
            <a:ext cx="5798601" cy="2149821"/>
          </a:xfrm>
          <a:custGeom>
            <a:avLst/>
            <a:gdLst/>
            <a:ahLst/>
            <a:cxnLst/>
            <a:rect l="l" t="t" r="r" b="b"/>
            <a:pathLst>
              <a:path w="5798601" h="2149821">
                <a:moveTo>
                  <a:pt x="0" y="0"/>
                </a:moveTo>
                <a:lnTo>
                  <a:pt x="5798601" y="0"/>
                </a:lnTo>
                <a:lnTo>
                  <a:pt x="5798601" y="2149821"/>
                </a:lnTo>
                <a:lnTo>
                  <a:pt x="0" y="21498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4295" y="4751352"/>
            <a:ext cx="6301014" cy="4018452"/>
          </a:xfrm>
          <a:custGeom>
            <a:avLst/>
            <a:gdLst/>
            <a:ahLst/>
            <a:cxnLst/>
            <a:rect l="l" t="t" r="r" b="b"/>
            <a:pathLst>
              <a:path w="6301014" h="4018452">
                <a:moveTo>
                  <a:pt x="0" y="0"/>
                </a:moveTo>
                <a:lnTo>
                  <a:pt x="6301014" y="0"/>
                </a:lnTo>
                <a:lnTo>
                  <a:pt x="6301014" y="4018452"/>
                </a:lnTo>
                <a:lnTo>
                  <a:pt x="0" y="40184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04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15855" y="632777"/>
            <a:ext cx="811530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b="1" dirty="0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Dataset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3008">
            <a:off x="12260996" y="6513672"/>
            <a:ext cx="4901210" cy="3154597"/>
          </a:xfrm>
          <a:custGeom>
            <a:avLst/>
            <a:gdLst/>
            <a:ahLst/>
            <a:cxnLst/>
            <a:rect l="l" t="t" r="r" b="b"/>
            <a:pathLst>
              <a:path w="4901210" h="3154597">
                <a:moveTo>
                  <a:pt x="0" y="0"/>
                </a:moveTo>
                <a:lnTo>
                  <a:pt x="4901210" y="0"/>
                </a:lnTo>
                <a:lnTo>
                  <a:pt x="4901210" y="3154597"/>
                </a:lnTo>
                <a:lnTo>
                  <a:pt x="0" y="3154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17649" y="451709"/>
            <a:ext cx="4299643" cy="4299643"/>
          </a:xfrm>
          <a:custGeom>
            <a:avLst/>
            <a:gdLst/>
            <a:ahLst/>
            <a:cxnLst/>
            <a:rect l="l" t="t" r="r" b="b"/>
            <a:pathLst>
              <a:path w="4299643" h="4299643">
                <a:moveTo>
                  <a:pt x="0" y="0"/>
                </a:moveTo>
                <a:lnTo>
                  <a:pt x="4299643" y="0"/>
                </a:lnTo>
                <a:lnTo>
                  <a:pt x="4299643" y="4299643"/>
                </a:lnTo>
                <a:lnTo>
                  <a:pt x="0" y="429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88179">
            <a:off x="10591793" y="3593368"/>
            <a:ext cx="6450998" cy="3096479"/>
          </a:xfrm>
          <a:custGeom>
            <a:avLst/>
            <a:gdLst/>
            <a:ahLst/>
            <a:cxnLst/>
            <a:rect l="l" t="t" r="r" b="b"/>
            <a:pathLst>
              <a:path w="6450998" h="3096479">
                <a:moveTo>
                  <a:pt x="0" y="0"/>
                </a:moveTo>
                <a:lnTo>
                  <a:pt x="6450998" y="0"/>
                </a:lnTo>
                <a:lnTo>
                  <a:pt x="6450998" y="3096479"/>
                </a:lnTo>
                <a:lnTo>
                  <a:pt x="0" y="3096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5603" y="4751352"/>
            <a:ext cx="2709909" cy="1270270"/>
          </a:xfrm>
          <a:custGeom>
            <a:avLst/>
            <a:gdLst/>
            <a:ahLst/>
            <a:cxnLst/>
            <a:rect l="l" t="t" r="r" b="b"/>
            <a:pathLst>
              <a:path w="2709909" h="1270270">
                <a:moveTo>
                  <a:pt x="0" y="0"/>
                </a:moveTo>
                <a:lnTo>
                  <a:pt x="2709909" y="0"/>
                </a:lnTo>
                <a:lnTo>
                  <a:pt x="2709909" y="1270270"/>
                </a:lnTo>
                <a:lnTo>
                  <a:pt x="0" y="12702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5603" y="2601531"/>
            <a:ext cx="8619851" cy="1646717"/>
          </a:xfrm>
          <a:custGeom>
            <a:avLst/>
            <a:gdLst/>
            <a:ahLst/>
            <a:cxnLst/>
            <a:rect l="l" t="t" r="r" b="b"/>
            <a:pathLst>
              <a:path w="8619851" h="1646717">
                <a:moveTo>
                  <a:pt x="0" y="0"/>
                </a:moveTo>
                <a:lnTo>
                  <a:pt x="8619851" y="0"/>
                </a:lnTo>
                <a:lnTo>
                  <a:pt x="8619851" y="1646717"/>
                </a:lnTo>
                <a:lnTo>
                  <a:pt x="0" y="16467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548745"/>
            <a:ext cx="7640198" cy="29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EMPLOYEE ONBOARDING 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3598" y="2162097"/>
            <a:ext cx="8115300" cy="28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3"/>
              </a:lnSpc>
              <a:spcBef>
                <a:spcPct val="0"/>
              </a:spcBef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NUMBER OF EMPLOYEES WHO ACHIEVED TARGET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54874">
            <a:off x="11693412" y="573219"/>
            <a:ext cx="5248329" cy="5143362"/>
          </a:xfrm>
          <a:custGeom>
            <a:avLst/>
            <a:gdLst/>
            <a:ahLst/>
            <a:cxnLst/>
            <a:rect l="l" t="t" r="r" b="b"/>
            <a:pathLst>
              <a:path w="5248329" h="5143362">
                <a:moveTo>
                  <a:pt x="0" y="0"/>
                </a:moveTo>
                <a:lnTo>
                  <a:pt x="5248329" y="0"/>
                </a:lnTo>
                <a:lnTo>
                  <a:pt x="5248329" y="5143362"/>
                </a:lnTo>
                <a:lnTo>
                  <a:pt x="0" y="5143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31123">
            <a:off x="12649086" y="5142543"/>
            <a:ext cx="4633410" cy="4633410"/>
          </a:xfrm>
          <a:custGeom>
            <a:avLst/>
            <a:gdLst/>
            <a:ahLst/>
            <a:cxnLst/>
            <a:rect l="l" t="t" r="r" b="b"/>
            <a:pathLst>
              <a:path w="4633410" h="4633410">
                <a:moveTo>
                  <a:pt x="0" y="0"/>
                </a:moveTo>
                <a:lnTo>
                  <a:pt x="4633410" y="0"/>
                </a:lnTo>
                <a:lnTo>
                  <a:pt x="4633410" y="4633410"/>
                </a:lnTo>
                <a:lnTo>
                  <a:pt x="0" y="4633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621226" y="4634482"/>
            <a:ext cx="2762176" cy="3732671"/>
          </a:xfrm>
          <a:custGeom>
            <a:avLst/>
            <a:gdLst/>
            <a:ahLst/>
            <a:cxnLst/>
            <a:rect l="l" t="t" r="r" b="b"/>
            <a:pathLst>
              <a:path w="2762176" h="3732671">
                <a:moveTo>
                  <a:pt x="0" y="0"/>
                </a:moveTo>
                <a:lnTo>
                  <a:pt x="2762176" y="0"/>
                </a:lnTo>
                <a:lnTo>
                  <a:pt x="2762176" y="3732671"/>
                </a:lnTo>
                <a:lnTo>
                  <a:pt x="0" y="37326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1479" y="3144900"/>
            <a:ext cx="6030449" cy="2010150"/>
          </a:xfrm>
          <a:custGeom>
            <a:avLst/>
            <a:gdLst/>
            <a:ahLst/>
            <a:cxnLst/>
            <a:rect l="l" t="t" r="r" b="b"/>
            <a:pathLst>
              <a:path w="6030449" h="2010150">
                <a:moveTo>
                  <a:pt x="0" y="0"/>
                </a:moveTo>
                <a:lnTo>
                  <a:pt x="6030449" y="0"/>
                </a:lnTo>
                <a:lnTo>
                  <a:pt x="6030449" y="2010150"/>
                </a:lnTo>
                <a:lnTo>
                  <a:pt x="0" y="2010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71479" y="5953209"/>
            <a:ext cx="4612784" cy="2413944"/>
          </a:xfrm>
          <a:custGeom>
            <a:avLst/>
            <a:gdLst/>
            <a:ahLst/>
            <a:cxnLst/>
            <a:rect l="l" t="t" r="r" b="b"/>
            <a:pathLst>
              <a:path w="4612784" h="2413944">
                <a:moveTo>
                  <a:pt x="0" y="0"/>
                </a:moveTo>
                <a:lnTo>
                  <a:pt x="4612784" y="0"/>
                </a:lnTo>
                <a:lnTo>
                  <a:pt x="4612784" y="2413944"/>
                </a:lnTo>
                <a:lnTo>
                  <a:pt x="0" y="24139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14612"/>
            <a:ext cx="7149611" cy="2328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0"/>
              </a:lnSpc>
            </a:pPr>
            <a:r>
              <a:rPr lang="en-US" sz="5990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Employees with the most training hours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38664" y="4727125"/>
            <a:ext cx="5672030" cy="4114800"/>
          </a:xfrm>
          <a:custGeom>
            <a:avLst/>
            <a:gdLst/>
            <a:ahLst/>
            <a:cxnLst/>
            <a:rect l="l" t="t" r="r" b="b"/>
            <a:pathLst>
              <a:path w="5672030" h="4114800">
                <a:moveTo>
                  <a:pt x="0" y="0"/>
                </a:moveTo>
                <a:lnTo>
                  <a:pt x="5672030" y="0"/>
                </a:lnTo>
                <a:lnTo>
                  <a:pt x="56720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1436510" y="1495483"/>
            <a:ext cx="5672030" cy="4114800"/>
          </a:xfrm>
          <a:custGeom>
            <a:avLst/>
            <a:gdLst/>
            <a:ahLst/>
            <a:cxnLst/>
            <a:rect l="l" t="t" r="r" b="b"/>
            <a:pathLst>
              <a:path w="5672030" h="4114800">
                <a:moveTo>
                  <a:pt x="5672030" y="0"/>
                </a:moveTo>
                <a:lnTo>
                  <a:pt x="0" y="0"/>
                </a:lnTo>
                <a:lnTo>
                  <a:pt x="0" y="4114800"/>
                </a:lnTo>
                <a:lnTo>
                  <a:pt x="5672030" y="4114800"/>
                </a:lnTo>
                <a:lnTo>
                  <a:pt x="567203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3799" y="5835531"/>
            <a:ext cx="6272616" cy="948994"/>
          </a:xfrm>
          <a:custGeom>
            <a:avLst/>
            <a:gdLst/>
            <a:ahLst/>
            <a:cxnLst/>
            <a:rect l="l" t="t" r="r" b="b"/>
            <a:pathLst>
              <a:path w="6272616" h="948994">
                <a:moveTo>
                  <a:pt x="0" y="0"/>
                </a:moveTo>
                <a:lnTo>
                  <a:pt x="6272616" y="0"/>
                </a:lnTo>
                <a:lnTo>
                  <a:pt x="6272616" y="948994"/>
                </a:lnTo>
                <a:lnTo>
                  <a:pt x="0" y="948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8669" y="7105461"/>
            <a:ext cx="2523062" cy="992216"/>
          </a:xfrm>
          <a:custGeom>
            <a:avLst/>
            <a:gdLst/>
            <a:ahLst/>
            <a:cxnLst/>
            <a:rect l="l" t="t" r="r" b="b"/>
            <a:pathLst>
              <a:path w="2523062" h="992216">
                <a:moveTo>
                  <a:pt x="0" y="0"/>
                </a:moveTo>
                <a:lnTo>
                  <a:pt x="2523062" y="0"/>
                </a:lnTo>
                <a:lnTo>
                  <a:pt x="2523062" y="992216"/>
                </a:lnTo>
                <a:lnTo>
                  <a:pt x="0" y="9922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8100" y="1947457"/>
            <a:ext cx="6358315" cy="780846"/>
          </a:xfrm>
          <a:custGeom>
            <a:avLst/>
            <a:gdLst/>
            <a:ahLst/>
            <a:cxnLst/>
            <a:rect l="l" t="t" r="r" b="b"/>
            <a:pathLst>
              <a:path w="6358315" h="780846">
                <a:moveTo>
                  <a:pt x="0" y="0"/>
                </a:moveTo>
                <a:lnTo>
                  <a:pt x="6358315" y="0"/>
                </a:lnTo>
                <a:lnTo>
                  <a:pt x="6358315" y="780845"/>
                </a:lnTo>
                <a:lnTo>
                  <a:pt x="0" y="7808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8669" y="3068143"/>
            <a:ext cx="2517932" cy="1357986"/>
          </a:xfrm>
          <a:custGeom>
            <a:avLst/>
            <a:gdLst/>
            <a:ahLst/>
            <a:cxnLst/>
            <a:rect l="l" t="t" r="r" b="b"/>
            <a:pathLst>
              <a:path w="2517932" h="1357986">
                <a:moveTo>
                  <a:pt x="0" y="0"/>
                </a:moveTo>
                <a:lnTo>
                  <a:pt x="2517932" y="0"/>
                </a:lnTo>
                <a:lnTo>
                  <a:pt x="2517932" y="1357986"/>
                </a:lnTo>
                <a:lnTo>
                  <a:pt x="0" y="13579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3799" y="1370324"/>
            <a:ext cx="7149554" cy="28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3"/>
              </a:lnSpc>
              <a:spcBef>
                <a:spcPct val="0"/>
              </a:spcBef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PROFESSIONALS HOLDING A MASTER'S DEGREE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8100" y="5005672"/>
            <a:ext cx="7599015" cy="28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3"/>
              </a:lnSpc>
              <a:spcBef>
                <a:spcPct val="0"/>
              </a:spcBef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PROFESSIONALS HOLDING A GRADDUATE DEGREE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34667" y="6667105"/>
            <a:ext cx="2953707" cy="3384456"/>
          </a:xfrm>
          <a:custGeom>
            <a:avLst/>
            <a:gdLst/>
            <a:ahLst/>
            <a:cxnLst/>
            <a:rect l="l" t="t" r="r" b="b"/>
            <a:pathLst>
              <a:path w="2953707" h="3384456">
                <a:moveTo>
                  <a:pt x="0" y="0"/>
                </a:moveTo>
                <a:lnTo>
                  <a:pt x="2953707" y="0"/>
                </a:lnTo>
                <a:lnTo>
                  <a:pt x="2953707" y="3384456"/>
                </a:lnTo>
                <a:lnTo>
                  <a:pt x="0" y="33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10141" y="6476605"/>
            <a:ext cx="3717204" cy="3406310"/>
          </a:xfrm>
          <a:custGeom>
            <a:avLst/>
            <a:gdLst/>
            <a:ahLst/>
            <a:cxnLst/>
            <a:rect l="l" t="t" r="r" b="b"/>
            <a:pathLst>
              <a:path w="3717204" h="3406310">
                <a:moveTo>
                  <a:pt x="0" y="0"/>
                </a:moveTo>
                <a:lnTo>
                  <a:pt x="3717204" y="0"/>
                </a:lnTo>
                <a:lnTo>
                  <a:pt x="3717204" y="3406311"/>
                </a:lnTo>
                <a:lnTo>
                  <a:pt x="0" y="3406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97122">
            <a:off x="11862137" y="6766175"/>
            <a:ext cx="4098750" cy="3696327"/>
          </a:xfrm>
          <a:custGeom>
            <a:avLst/>
            <a:gdLst/>
            <a:ahLst/>
            <a:cxnLst/>
            <a:rect l="l" t="t" r="r" b="b"/>
            <a:pathLst>
              <a:path w="4098750" h="3696327">
                <a:moveTo>
                  <a:pt x="0" y="0"/>
                </a:moveTo>
                <a:lnTo>
                  <a:pt x="4098749" y="0"/>
                </a:lnTo>
                <a:lnTo>
                  <a:pt x="4098749" y="3696326"/>
                </a:lnTo>
                <a:lnTo>
                  <a:pt x="0" y="3696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834427" y="6989472"/>
            <a:ext cx="1645813" cy="1624866"/>
          </a:xfrm>
          <a:custGeom>
            <a:avLst/>
            <a:gdLst/>
            <a:ahLst/>
            <a:cxnLst/>
            <a:rect l="l" t="t" r="r" b="b"/>
            <a:pathLst>
              <a:path w="1645813" h="1624866">
                <a:moveTo>
                  <a:pt x="0" y="0"/>
                </a:moveTo>
                <a:lnTo>
                  <a:pt x="1645813" y="0"/>
                </a:lnTo>
                <a:lnTo>
                  <a:pt x="1645813" y="1624866"/>
                </a:lnTo>
                <a:lnTo>
                  <a:pt x="0" y="1624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3598" y="1799107"/>
            <a:ext cx="6686747" cy="2761421"/>
          </a:xfrm>
          <a:custGeom>
            <a:avLst/>
            <a:gdLst/>
            <a:ahLst/>
            <a:cxnLst/>
            <a:rect l="l" t="t" r="r" b="b"/>
            <a:pathLst>
              <a:path w="6686747" h="2761421">
                <a:moveTo>
                  <a:pt x="0" y="0"/>
                </a:moveTo>
                <a:lnTo>
                  <a:pt x="6686746" y="0"/>
                </a:lnTo>
                <a:lnTo>
                  <a:pt x="6686746" y="2761421"/>
                </a:lnTo>
                <a:lnTo>
                  <a:pt x="0" y="27614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53598" y="5247191"/>
            <a:ext cx="5726276" cy="1652550"/>
          </a:xfrm>
          <a:custGeom>
            <a:avLst/>
            <a:gdLst/>
            <a:ahLst/>
            <a:cxnLst/>
            <a:rect l="l" t="t" r="r" b="b"/>
            <a:pathLst>
              <a:path w="5726276" h="1652550">
                <a:moveTo>
                  <a:pt x="0" y="0"/>
                </a:moveTo>
                <a:lnTo>
                  <a:pt x="5726276" y="0"/>
                </a:lnTo>
                <a:lnTo>
                  <a:pt x="5726276" y="1652550"/>
                </a:lnTo>
                <a:lnTo>
                  <a:pt x="0" y="16525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53598" y="630396"/>
            <a:ext cx="16230600" cy="91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sz="6800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Gender Ratio: Male to Female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548745"/>
            <a:ext cx="7640198" cy="293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3"/>
              </a:lnSpc>
            </a:pPr>
            <a:r>
              <a:rPr lang="en-US" sz="2199" b="1">
                <a:solidFill>
                  <a:srgbClr val="0F0F0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EMPLOYEE ONBOARDING PRESENTATION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3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F7E5C-833E-6D42-6BDA-49507F304C26}"/>
              </a:ext>
            </a:extLst>
          </p:cNvPr>
          <p:cNvSpPr txBox="1"/>
          <p:nvPr/>
        </p:nvSpPr>
        <p:spPr>
          <a:xfrm>
            <a:off x="4648200" y="4305300"/>
            <a:ext cx="739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86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144</Words>
  <Application>Microsoft Office PowerPoint</Application>
  <PresentationFormat>Custom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Aptos</vt:lpstr>
      <vt:lpstr>Cooper BT Bold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employees details</dc:title>
  <cp:lastModifiedBy>Om Amale</cp:lastModifiedBy>
  <cp:revision>2</cp:revision>
  <dcterms:created xsi:type="dcterms:W3CDTF">2006-08-16T00:00:00Z</dcterms:created>
  <dcterms:modified xsi:type="dcterms:W3CDTF">2025-01-10T05:38:48Z</dcterms:modified>
  <dc:identifier>DAGbhX6wdFk</dc:identifier>
</cp:coreProperties>
</file>