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2.xml"/><Relationship Id="rId24" Type="http://schemas.openxmlformats.org/officeDocument/2006/relationships/slide" Target="slides/slide1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slide" Target="slides/slide18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14" Type="http://schemas.openxmlformats.org/officeDocument/2006/relationships/slide" Target="slides/slide9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905dbacd3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905dbacd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95e63cd8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95e63cd8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95e63cd8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95e63cd8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d368485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d368485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d3684855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d3684855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d3684855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d368485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d368485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d368485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d3684855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d3684855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905dbacd3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905dbacd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905dbacd3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905dbacd3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905dbac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905dbac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905dbacd3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905dbacd3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d3684855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d3684855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d3684855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d3684855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905dbacd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905dbacd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905dbacd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905dbacd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905dbacd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905dbacd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95eb2072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95eb2072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905dbacd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905dbacd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95e63cd8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95e63cd8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95e63cd8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95e63cd8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4933" y="1176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37 Design </a:t>
            </a:r>
            <a:r>
              <a:rPr lang="en"/>
              <a:t>Demonstration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ctrTitle"/>
          </p:nvPr>
        </p:nvSpPr>
        <p:spPr>
          <a:xfrm>
            <a:off x="883350" y="1982400"/>
            <a:ext cx="7377300" cy="11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5</a:t>
            </a:r>
            <a:r>
              <a:rPr lang="en" sz="3000"/>
              <a:t>.	Set Alarm Clock Time</a:t>
            </a:r>
            <a:endParaRPr sz="3000"/>
          </a:p>
          <a:p>
            <a:pPr indent="-371475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Press button 2.6 to set the alarm clock</a:t>
            </a:r>
            <a:endParaRPr sz="2500"/>
          </a:p>
          <a:p>
            <a:pPr indent="-371475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Set the alarm clock to ~1 minute from current time by repeating steps 4a and 4b for the alarm clock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ctrTitle"/>
          </p:nvPr>
        </p:nvSpPr>
        <p:spPr>
          <a:xfrm>
            <a:off x="883350" y="1982400"/>
            <a:ext cx="7377300" cy="11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6. Wait 1 minute for the alarm to sound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ctrTitle"/>
          </p:nvPr>
        </p:nvSpPr>
        <p:spPr>
          <a:xfrm>
            <a:off x="883350" y="1982400"/>
            <a:ext cx="7377300" cy="11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7. Press the 2.6 button to halt the alarm 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ctrTitle"/>
          </p:nvPr>
        </p:nvSpPr>
        <p:spPr>
          <a:xfrm>
            <a:off x="1648650" y="2252700"/>
            <a:ext cx="7126800" cy="9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Verification Walk Through</a:t>
            </a:r>
            <a:endParaRPr sz="3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ctrTitle"/>
          </p:nvPr>
        </p:nvSpPr>
        <p:spPr>
          <a:xfrm>
            <a:off x="599850" y="937800"/>
            <a:ext cx="7944300" cy="32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Power the MSP430 Microcontroller</a:t>
            </a:r>
            <a:endParaRPr sz="3000"/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Alarm will be on when the microcontroller is first turned on</a:t>
            </a:r>
            <a:endParaRPr sz="2400"/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Alarm will remain on until pill count is increased to a count of 8</a:t>
            </a:r>
            <a:endParaRPr sz="2400"/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Pill count is increased by pressing the P1.2 button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ctrTitle"/>
          </p:nvPr>
        </p:nvSpPr>
        <p:spPr>
          <a:xfrm>
            <a:off x="311700" y="1971150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Hold both buttons to enter the device menu</a:t>
            </a:r>
            <a:endParaRPr sz="3000"/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The current time set to the device will display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ctrTitle"/>
          </p:nvPr>
        </p:nvSpPr>
        <p:spPr>
          <a:xfrm>
            <a:off x="311700" y="937800"/>
            <a:ext cx="8520600" cy="32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Press button P1.2 to set the device clock</a:t>
            </a:r>
            <a:endParaRPr sz="3000"/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It will display hours on the left and AM on the right</a:t>
            </a:r>
            <a:endParaRPr sz="2400"/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Pressing button P1.2 allows the user to edit the hours</a:t>
            </a:r>
            <a:endParaRPr sz="2400"/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Pressing button P2.6 moves on to the minutes and keeps hours and AM/PM as what it was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ctrTitle"/>
          </p:nvPr>
        </p:nvSpPr>
        <p:spPr>
          <a:xfrm>
            <a:off x="516075" y="1124100"/>
            <a:ext cx="8520600" cy="23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57200" lvl="0" marL="800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4. In hours and AM/PM press P1.2 to increase the hours</a:t>
            </a:r>
            <a:endParaRPr sz="3000"/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Hours increase until 11:00 AM/PM then flips to 12:00 PM/AM</a:t>
            </a:r>
            <a:endParaRPr sz="2400"/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Hours move from 12:00 to 1:00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ctrTitle"/>
          </p:nvPr>
        </p:nvSpPr>
        <p:spPr>
          <a:xfrm>
            <a:off x="311700" y="1971150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5</a:t>
            </a:r>
            <a:r>
              <a:rPr lang="en" sz="3333"/>
              <a:t>. Pressing P2.6 confirms the set hours and AM/PM and moves on to the minute</a:t>
            </a:r>
            <a:endParaRPr sz="2733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ctrTitle"/>
          </p:nvPr>
        </p:nvSpPr>
        <p:spPr>
          <a:xfrm>
            <a:off x="311700" y="1971150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/>
              <a:t>6. Press button P1.2 to increment minutes</a:t>
            </a:r>
            <a:endParaRPr sz="3333"/>
          </a:p>
          <a:p>
            <a:pPr indent="-380047" lvl="0" marL="18288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650"/>
              <a:t>If increment above 59, the minutes will go to 00</a:t>
            </a:r>
            <a:endParaRPr sz="265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1648650" y="2252700"/>
            <a:ext cx="7126800" cy="9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Verification Plan Overview</a:t>
            </a:r>
            <a:endParaRPr sz="3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ctrTitle"/>
          </p:nvPr>
        </p:nvSpPr>
        <p:spPr>
          <a:xfrm>
            <a:off x="311700" y="1971150"/>
            <a:ext cx="87174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7</a:t>
            </a:r>
            <a:r>
              <a:rPr lang="en" sz="3333"/>
              <a:t>. Press P2.6 to set minutes and return to menu</a:t>
            </a:r>
            <a:endParaRPr sz="3333"/>
          </a:p>
          <a:p>
            <a:pPr indent="-380047" lvl="0" marL="188595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650"/>
              <a:t>The menu will be displaying the new set time</a:t>
            </a:r>
            <a:endParaRPr sz="26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ctrTitle"/>
          </p:nvPr>
        </p:nvSpPr>
        <p:spPr>
          <a:xfrm>
            <a:off x="311700" y="1469250"/>
            <a:ext cx="8520600" cy="19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400050" lvl="0" marL="8572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/>
              <a:t>8</a:t>
            </a:r>
            <a:r>
              <a:rPr lang="en" sz="3333"/>
              <a:t>. Press P2.6 in the menu to alter the alarm time</a:t>
            </a:r>
            <a:endParaRPr sz="3333"/>
          </a:p>
          <a:p>
            <a:pPr indent="-365760" lvl="0" marL="18288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Once entering the alarm time it will HR and AM again</a:t>
            </a:r>
            <a:endParaRPr sz="2400"/>
          </a:p>
          <a:p>
            <a:pPr indent="-365760" lvl="0" marL="18288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The same protocol for clock setting is followed for alarm setting (repeat steps 3-7)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ctrTitle"/>
          </p:nvPr>
        </p:nvSpPr>
        <p:spPr>
          <a:xfrm>
            <a:off x="413875" y="1620550"/>
            <a:ext cx="8520600" cy="11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9</a:t>
            </a:r>
            <a:r>
              <a:rPr lang="en" sz="3000"/>
              <a:t>. After confirming alarm minutes, the device will exit the menu and return to pill count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0" y="1107925"/>
            <a:ext cx="8520600" cy="32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Objective: Ensure the device alarm sounds within one minute of the set alarm time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883350" y="1982400"/>
            <a:ext cx="7377300" cy="11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Open the code platform (CC Studio) and </a:t>
            </a:r>
            <a:r>
              <a:rPr lang="en" sz="3000"/>
              <a:t>upload</a:t>
            </a:r>
            <a:r>
              <a:rPr lang="en" sz="3000"/>
              <a:t> the program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ctrTitle"/>
          </p:nvPr>
        </p:nvSpPr>
        <p:spPr>
          <a:xfrm>
            <a:off x="883350" y="1982400"/>
            <a:ext cx="7377300" cy="11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2. 	Initialize MSP430 (microcontroller)</a:t>
            </a:r>
            <a:endParaRPr sz="3000"/>
          </a:p>
          <a:p>
            <a:pPr indent="-37147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Provide power by plugging in the USB</a:t>
            </a:r>
            <a:endParaRPr sz="2500"/>
          </a:p>
          <a:p>
            <a:pPr indent="-37147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Upload the code from the code platform to the MSP430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ctrTitle"/>
          </p:nvPr>
        </p:nvSpPr>
        <p:spPr>
          <a:xfrm>
            <a:off x="883350" y="1982400"/>
            <a:ext cx="7377300" cy="11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r>
              <a:rPr lang="en" sz="3000"/>
              <a:t>. Halt low pill alarm by pressing button 1.2 8 times to increment the pill count to 8 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ctrTitle"/>
          </p:nvPr>
        </p:nvSpPr>
        <p:spPr>
          <a:xfrm>
            <a:off x="883350" y="1982400"/>
            <a:ext cx="7377300" cy="11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</a:t>
            </a:r>
            <a:r>
              <a:rPr lang="en" sz="3000"/>
              <a:t>.	Set Device Clock Time</a:t>
            </a:r>
            <a:endParaRPr sz="3000"/>
          </a:p>
          <a:p>
            <a:pPr indent="-37147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Enter menu by pressing buttons 1.2 and 2.6 together</a:t>
            </a:r>
            <a:endParaRPr sz="2500"/>
          </a:p>
          <a:p>
            <a:pPr indent="-37147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Set device clock time by pressing button 1.2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ctrTitle"/>
          </p:nvPr>
        </p:nvSpPr>
        <p:spPr>
          <a:xfrm>
            <a:off x="883350" y="1982400"/>
            <a:ext cx="7377300" cy="11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</a:t>
            </a:r>
            <a:r>
              <a:rPr lang="en" sz="3000"/>
              <a:t>a.	Set the Hour and Time of Day</a:t>
            </a:r>
            <a:endParaRPr sz="3000"/>
          </a:p>
          <a:p>
            <a:pPr indent="-37147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Press button 1.2 to increase the hour</a:t>
            </a:r>
            <a:endParaRPr sz="2500"/>
          </a:p>
          <a:p>
            <a:pPr indent="-37147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If at AM increase to 12:00 to switch to PM; if at PM increase to 12:00 to switch to AM</a:t>
            </a:r>
            <a:endParaRPr sz="2500"/>
          </a:p>
          <a:p>
            <a:pPr indent="-37147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Press button 2.6 to set the hour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ctrTitle"/>
          </p:nvPr>
        </p:nvSpPr>
        <p:spPr>
          <a:xfrm>
            <a:off x="883350" y="1982400"/>
            <a:ext cx="7377300" cy="11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</a:t>
            </a:r>
            <a:r>
              <a:rPr lang="en" sz="3000"/>
              <a:t>b.	Set the Minute</a:t>
            </a:r>
            <a:endParaRPr sz="3000"/>
          </a:p>
          <a:p>
            <a:pPr indent="-37147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Press button 1.2 to increase the minute</a:t>
            </a:r>
            <a:endParaRPr sz="2500"/>
          </a:p>
          <a:p>
            <a:pPr indent="-37147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Press button 2.6 to set the minute and return to menu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0591E361EF044BABAF0F365D03FDDA" ma:contentTypeVersion="11" ma:contentTypeDescription="Create a new document." ma:contentTypeScope="" ma:versionID="a51c2ed658329c8e5d9c4133202c4bfe">
  <xsd:schema xmlns:xsd="http://www.w3.org/2001/XMLSchema" xmlns:xs="http://www.w3.org/2001/XMLSchema" xmlns:p="http://schemas.microsoft.com/office/2006/metadata/properties" xmlns:ns2="f5cfb225-8f70-4a39-bce1-a63d58e97773" xmlns:ns3="5dffd03e-f716-432e-b68c-27d7f89bd99d" targetNamespace="http://schemas.microsoft.com/office/2006/metadata/properties" ma:root="true" ma:fieldsID="4e73b810dea11e36d68aaba50f9b2c90" ns2:_="" ns3:_="">
    <xsd:import namespace="f5cfb225-8f70-4a39-bce1-a63d58e97773"/>
    <xsd:import namespace="5dffd03e-f716-432e-b68c-27d7f89bd9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cfb225-8f70-4a39-bce1-a63d58e977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073764d-e844-48d8-8cbc-d63b9d9528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ffd03e-f716-432e-b68c-27d7f89bd99d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5b6b287-66d6-45e7-8e99-cf6628c875a7}" ma:internalName="TaxCatchAll" ma:showField="CatchAllData" ma:web="5dffd03e-f716-432e-b68c-27d7f89bd99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dffd03e-f716-432e-b68c-27d7f89bd99d" xsi:nil="true"/>
    <lcf76f155ced4ddcb4097134ff3c332f xmlns="f5cfb225-8f70-4a39-bce1-a63d58e9777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7552608-A3F7-45E4-AD9F-69543495126F}"/>
</file>

<file path=customXml/itemProps2.xml><?xml version="1.0" encoding="utf-8"?>
<ds:datastoreItem xmlns:ds="http://schemas.openxmlformats.org/officeDocument/2006/customXml" ds:itemID="{8071C5F5-A635-4AEA-AC29-199C8D3629CF}"/>
</file>

<file path=customXml/itemProps3.xml><?xml version="1.0" encoding="utf-8"?>
<ds:datastoreItem xmlns:ds="http://schemas.openxmlformats.org/officeDocument/2006/customXml" ds:itemID="{B9B0334E-2057-4A7E-B1A2-13EF81AF0CE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0x010100540591E361EF044BABAF0F365D03FDDA</vt:lpwstr>
  </property>
</Properties>
</file>