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13A3-7142-49DF-BAE1-06533B82C7E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1F83-C35A-4714-90E2-9183ABEF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8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13A3-7142-49DF-BAE1-06533B82C7E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1F83-C35A-4714-90E2-9183ABEF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4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13A3-7142-49DF-BAE1-06533B82C7E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1F83-C35A-4714-90E2-9183ABEF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38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13A3-7142-49DF-BAE1-06533B82C7E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1F83-C35A-4714-90E2-9183ABEF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6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13A3-7142-49DF-BAE1-06533B82C7E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1F83-C35A-4714-90E2-9183ABEF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26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13A3-7142-49DF-BAE1-06533B82C7E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1F83-C35A-4714-90E2-9183ABEF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2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13A3-7142-49DF-BAE1-06533B82C7E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1F83-C35A-4714-90E2-9183ABEF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8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13A3-7142-49DF-BAE1-06533B82C7E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1F83-C35A-4714-90E2-9183ABEF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9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13A3-7142-49DF-BAE1-06533B82C7E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1F83-C35A-4714-90E2-9183ABEF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9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13A3-7142-49DF-BAE1-06533B82C7E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1F83-C35A-4714-90E2-9183ABEF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8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13A3-7142-49DF-BAE1-06533B82C7E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1F83-C35A-4714-90E2-9183ABEF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13A3-7142-49DF-BAE1-06533B82C7E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1F83-C35A-4714-90E2-9183ABEF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1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E13A3-7142-49DF-BAE1-06533B82C7E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31F83-C35A-4714-90E2-9183ABEF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8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Sorting Algorithm Visualizer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Project Presentation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30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Project Impact: Discuss the educational value of the visualizer.</a:t>
            </a:r>
          </a:p>
          <a:p>
            <a:r>
              <a:rPr lang="en-US" smtClean="0"/>
              <a:t>Acknowledgements: Thank the instructor and university.</a:t>
            </a:r>
          </a:p>
          <a:p>
            <a:r>
              <a:rPr lang="en-US" smtClean="0"/>
              <a:t>Q&amp;A: Open the floor for questions and answers.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2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Overview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Introduction: Brief introduction to the project and its educational purpose.</a:t>
            </a:r>
          </a:p>
          <a:p>
            <a:r>
              <a:rPr lang="en-US" smtClean="0"/>
              <a:t>Objectives: Highlight the main objectives of the project and emphasize the importance of understanding sorting algorithms.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5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Team Members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Omar Elhossiny  -</a:t>
            </a:r>
            <a:r>
              <a:rPr lang="ar-EG" smtClean="0"/>
              <a:t> </a:t>
            </a:r>
            <a:r>
              <a:rPr lang="en-US" smtClean="0"/>
              <a:t>221001028</a:t>
            </a:r>
            <a:endParaRPr lang="en-US" dirty="0"/>
          </a:p>
          <a:p>
            <a:r>
              <a:rPr lang="en-US" dirty="0" smtClean="0"/>
              <a:t> Marwan </a:t>
            </a:r>
            <a:r>
              <a:rPr lang="en-US" dirty="0" smtClean="0"/>
              <a:t>Ibrahim - 221001906</a:t>
            </a:r>
          </a:p>
          <a:p>
            <a:r>
              <a:rPr lang="en-US" dirty="0"/>
              <a:t>Zeyad </a:t>
            </a:r>
            <a:r>
              <a:rPr lang="en-US" dirty="0" smtClean="0"/>
              <a:t>Shawky</a:t>
            </a:r>
            <a:r>
              <a:rPr lang="ar-EG" dirty="0" smtClean="0"/>
              <a:t> </a:t>
            </a:r>
            <a:r>
              <a:rPr lang="en-US" dirty="0" smtClean="0"/>
              <a:t>- </a:t>
            </a:r>
            <a:r>
              <a:rPr lang="en-US" dirty="0"/>
              <a:t>221001447</a:t>
            </a:r>
          </a:p>
          <a:p>
            <a:r>
              <a:rPr lang="en-US" dirty="0" smtClean="0"/>
              <a:t>Yousef Ahmed - 221001899</a:t>
            </a:r>
          </a:p>
          <a:p>
            <a:r>
              <a:rPr lang="en-US" dirty="0" smtClean="0"/>
              <a:t>Hassan </a:t>
            </a:r>
            <a:r>
              <a:rPr lang="en-US" dirty="0" err="1" smtClean="0"/>
              <a:t>Karam</a:t>
            </a:r>
            <a:r>
              <a:rPr lang="en-US" dirty="0" smtClean="0"/>
              <a:t> - 221002161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83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Technologies Used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Python</a:t>
            </a:r>
          </a:p>
          <a:p>
            <a:r>
              <a:rPr lang="en-US" smtClean="0"/>
              <a:t>Tkinter</a:t>
            </a:r>
          </a:p>
          <a:p>
            <a:r>
              <a:rPr lang="en-US" smtClean="0"/>
              <a:t>Sorting Algorithms (Bubble Sort, Selection Sort, etc.)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77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Features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Visual Representation: Real-time graphical representation of sorting processes.</a:t>
            </a:r>
          </a:p>
          <a:p>
            <a:r>
              <a:rPr lang="en-US" smtClean="0"/>
              <a:t>Multiple Algorithms: Support for various sorting algorithms.</a:t>
            </a:r>
          </a:p>
          <a:p>
            <a:r>
              <a:rPr lang="en-US" smtClean="0"/>
              <a:t>User Interaction: Ability for users to start sorting and observe algorithms.</a:t>
            </a:r>
          </a:p>
          <a:p>
            <a:r>
              <a:rPr lang="en-US" smtClean="0"/>
              <a:t>Time Complexity Display: Showcasing time complexities of each algorithm.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37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 Details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GUI Setup: Use of Tkinter for creating the GUI.</a:t>
            </a:r>
          </a:p>
          <a:p>
            <a:r>
              <a:rPr lang="en-US" smtClean="0"/>
              <a:t>Array Generation: Random array generation for sorting.</a:t>
            </a:r>
          </a:p>
          <a:p>
            <a:r>
              <a:rPr lang="en-US" smtClean="0"/>
              <a:t>Sorting Visualization: Real-time visualization of sorting process.</a:t>
            </a:r>
          </a:p>
          <a:p>
            <a:r>
              <a:rPr lang="en-US" smtClean="0"/>
              <a:t>Time Complexity Calculation: Displaying time complexities on the screen.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3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Sorting Algorithms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Bubble Sort: Best - O(n), Average - O(n²), Worst - O(n²)</a:t>
            </a:r>
          </a:p>
          <a:p>
            <a:r>
              <a:rPr lang="pt-BR" smtClean="0"/>
              <a:t>Selection Sort: Best - O(n²), Average - O(n²), Worst - O(n²)</a:t>
            </a:r>
          </a:p>
          <a:p>
            <a:r>
              <a:rPr lang="pt-BR" smtClean="0"/>
              <a:t>Insertion Sort: Best - O(n), Average - O(n²), Worst - O(n²)</a:t>
            </a:r>
          </a:p>
          <a:p>
            <a:r>
              <a:rPr lang="pt-BR" smtClean="0"/>
              <a:t>Merge Sort: Best - O(n log n), Average - O(n log n), Worst - O(n log n)</a:t>
            </a:r>
          </a:p>
          <a:p>
            <a:r>
              <a:rPr lang="pt-BR" smtClean="0"/>
              <a:t>Quick Sort: Best - O(n log n), Average - O(n log n), Worst - O(n²)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81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Usage Instructions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Launch Application: How to run the application.</a:t>
            </a:r>
          </a:p>
          <a:p>
            <a:r>
              <a:rPr lang="en-US" smtClean="0"/>
              <a:t>Generate Array: Instructions for generating arrays.</a:t>
            </a:r>
          </a:p>
          <a:p>
            <a:r>
              <a:rPr lang="en-US" smtClean="0"/>
              <a:t>Select Algorithm: Steps to select and run a sorting algorithm.</a:t>
            </a:r>
          </a:p>
          <a:p>
            <a:r>
              <a:rPr lang="en-US" smtClean="0"/>
              <a:t>Observing Sorting: Explanation of sorting visualization.</a:t>
            </a:r>
          </a:p>
          <a:p>
            <a:r>
              <a:rPr lang="en-US" smtClean="0"/>
              <a:t>Time Complexity Display: How to view time complexities.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87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Demonstration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Brief demonstration of the application in action.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23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337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Sorting Algorithm Visualizer</vt:lpstr>
      <vt:lpstr>Project Overview</vt:lpstr>
      <vt:lpstr>Team Members</vt:lpstr>
      <vt:lpstr>Technologies Used</vt:lpstr>
      <vt:lpstr>Key Features</vt:lpstr>
      <vt:lpstr>Implementation Details</vt:lpstr>
      <vt:lpstr>Sorting Algorithms</vt:lpstr>
      <vt:lpstr>Usage Instructions</vt:lpstr>
      <vt:lpstr>Demonstration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 Visualizer</dc:title>
  <dc:creator>omar bdelrahman elhossiny</dc:creator>
  <cp:lastModifiedBy>omar bdelrahman elhossiny</cp:lastModifiedBy>
  <cp:revision>2</cp:revision>
  <dcterms:created xsi:type="dcterms:W3CDTF">2024-05-24T22:28:53Z</dcterms:created>
  <dcterms:modified xsi:type="dcterms:W3CDTF">2024-05-25T08:42:34Z</dcterms:modified>
</cp:coreProperties>
</file>