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58" r:id="rId4"/>
    <p:sldId id="260" r:id="rId5"/>
    <p:sldId id="262" r:id="rId6"/>
    <p:sldId id="263" r:id="rId7"/>
    <p:sldId id="269" r:id="rId8"/>
    <p:sldId id="271" r:id="rId9"/>
    <p:sldId id="273" r:id="rId10"/>
    <p:sldId id="275" r:id="rId11"/>
    <p:sldId id="276" r:id="rId12"/>
    <p:sldId id="277" r:id="rId13"/>
    <p:sldId id="278" r:id="rId14"/>
    <p:sldId id="280" r:id="rId15"/>
    <p:sldId id="283"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43"/>
    <a:srgbClr val="404040"/>
    <a:srgbClr val="FF8A65"/>
    <a:srgbClr val="FFB74D"/>
    <a:srgbClr val="FFCC80"/>
    <a:srgbClr val="FFA726"/>
    <a:srgbClr val="F57C00"/>
    <a:srgbClr val="EF7E2E"/>
    <a:srgbClr val="089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394" autoAdjust="0"/>
  </p:normalViewPr>
  <p:slideViewPr>
    <p:cSldViewPr snapToGrid="0">
      <p:cViewPr varScale="1">
        <p:scale>
          <a:sx n="69" d="100"/>
          <a:sy n="69" d="100"/>
        </p:scale>
        <p:origin x="80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501E4B-0FD4-4AFA-AD36-2339F1B1DCD7}" type="datetimeFigureOut">
              <a:rPr lang="en-US" smtClean="0"/>
              <a:t>11/18/2019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C021A-F2F9-48D7-9EBB-DE758F739567}" type="slidenum">
              <a:rPr lang="en-US" smtClean="0"/>
              <a:t>‹#›</a:t>
            </a:fld>
            <a:endParaRPr lang="en-US"/>
          </a:p>
        </p:txBody>
      </p:sp>
    </p:spTree>
    <p:extLst>
      <p:ext uri="{BB962C8B-B14F-4D97-AF65-F5344CB8AC3E}">
        <p14:creationId xmlns:p14="http://schemas.microsoft.com/office/powerpoint/2010/main" val="36137210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pct25">
            <a:fgClr>
              <a:srgbClr val="FF7043"/>
            </a:fgClr>
            <a:bgClr>
              <a:schemeClr val="bg1"/>
            </a:bgClr>
          </a:pattFill>
        </p:spPr>
        <p:txBody>
          <a:bodyPr/>
          <a:lstStyle/>
          <a:p>
            <a:endParaRPr lang="id-ID"/>
          </a:p>
        </p:txBody>
      </p:sp>
    </p:spTree>
    <p:extLst>
      <p:ext uri="{BB962C8B-B14F-4D97-AF65-F5344CB8AC3E}">
        <p14:creationId xmlns:p14="http://schemas.microsoft.com/office/powerpoint/2010/main" val="382318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64107" y="2283734"/>
            <a:ext cx="3349871" cy="2608704"/>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a:p>
        </p:txBody>
      </p:sp>
      <p:sp>
        <p:nvSpPr>
          <p:cNvPr id="14" name="Picture Placeholder 13"/>
          <p:cNvSpPr>
            <a:spLocks noGrp="1"/>
          </p:cNvSpPr>
          <p:nvPr>
            <p:ph type="pic" sz="quarter" idx="11"/>
          </p:nvPr>
        </p:nvSpPr>
        <p:spPr>
          <a:xfrm>
            <a:off x="4427347" y="2273948"/>
            <a:ext cx="3349871" cy="2608704"/>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dirty="0"/>
          </a:p>
        </p:txBody>
      </p:sp>
      <p:sp>
        <p:nvSpPr>
          <p:cNvPr id="17" name="Picture Placeholder 16"/>
          <p:cNvSpPr>
            <a:spLocks noGrp="1"/>
          </p:cNvSpPr>
          <p:nvPr>
            <p:ph type="pic" sz="quarter" idx="12"/>
          </p:nvPr>
        </p:nvSpPr>
        <p:spPr>
          <a:xfrm>
            <a:off x="8290588" y="2283734"/>
            <a:ext cx="3337305" cy="2598918"/>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2462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Freeform 8"/>
          <p:cNvSpPr>
            <a:spLocks noGrp="1"/>
          </p:cNvSpPr>
          <p:nvPr>
            <p:ph type="pic" sz="quarter" idx="10"/>
          </p:nvPr>
        </p:nvSpPr>
        <p:spPr>
          <a:xfrm>
            <a:off x="450374" y="423082"/>
            <a:ext cx="5577385" cy="5800298"/>
          </a:xfrm>
          <a:custGeom>
            <a:avLst/>
            <a:gdLst>
              <a:gd name="connsiteX0" fmla="*/ 0 w 5969000"/>
              <a:gd name="connsiteY0" fmla="*/ 0 h 6591300"/>
              <a:gd name="connsiteX1" fmla="*/ 5969000 w 5969000"/>
              <a:gd name="connsiteY1" fmla="*/ 0 h 6591300"/>
              <a:gd name="connsiteX2" fmla="*/ 5969000 w 5969000"/>
              <a:gd name="connsiteY2" fmla="*/ 6591300 h 6591300"/>
              <a:gd name="connsiteX3" fmla="*/ 0 w 5969000"/>
              <a:gd name="connsiteY3" fmla="*/ 6591300 h 6591300"/>
            </a:gdLst>
            <a:ahLst/>
            <a:cxnLst>
              <a:cxn ang="0">
                <a:pos x="connsiteX0" y="connsiteY0"/>
              </a:cxn>
              <a:cxn ang="0">
                <a:pos x="connsiteX1" y="connsiteY1"/>
              </a:cxn>
              <a:cxn ang="0">
                <a:pos x="connsiteX2" y="connsiteY2"/>
              </a:cxn>
              <a:cxn ang="0">
                <a:pos x="connsiteX3" y="connsiteY3"/>
              </a:cxn>
            </a:cxnLst>
            <a:rect l="l" t="t" r="r" b="b"/>
            <a:pathLst>
              <a:path w="5969000" h="6591300">
                <a:moveTo>
                  <a:pt x="0" y="0"/>
                </a:moveTo>
                <a:lnTo>
                  <a:pt x="5969000" y="0"/>
                </a:lnTo>
                <a:lnTo>
                  <a:pt x="5969000" y="6591300"/>
                </a:lnTo>
                <a:lnTo>
                  <a:pt x="0" y="65913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7929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Freeform 8"/>
          <p:cNvSpPr>
            <a:spLocks noGrp="1"/>
          </p:cNvSpPr>
          <p:nvPr>
            <p:ph type="pic" sz="quarter" idx="10"/>
          </p:nvPr>
        </p:nvSpPr>
        <p:spPr>
          <a:xfrm>
            <a:off x="5741159" y="414693"/>
            <a:ext cx="5969000" cy="6028614"/>
          </a:xfrm>
          <a:custGeom>
            <a:avLst/>
            <a:gdLst>
              <a:gd name="connsiteX0" fmla="*/ 0 w 5969000"/>
              <a:gd name="connsiteY0" fmla="*/ 0 h 6591300"/>
              <a:gd name="connsiteX1" fmla="*/ 5969000 w 5969000"/>
              <a:gd name="connsiteY1" fmla="*/ 0 h 6591300"/>
              <a:gd name="connsiteX2" fmla="*/ 5969000 w 5969000"/>
              <a:gd name="connsiteY2" fmla="*/ 6591300 h 6591300"/>
              <a:gd name="connsiteX3" fmla="*/ 0 w 5969000"/>
              <a:gd name="connsiteY3" fmla="*/ 6591300 h 6591300"/>
            </a:gdLst>
            <a:ahLst/>
            <a:cxnLst>
              <a:cxn ang="0">
                <a:pos x="connsiteX0" y="connsiteY0"/>
              </a:cxn>
              <a:cxn ang="0">
                <a:pos x="connsiteX1" y="connsiteY1"/>
              </a:cxn>
              <a:cxn ang="0">
                <a:pos x="connsiteX2" y="connsiteY2"/>
              </a:cxn>
              <a:cxn ang="0">
                <a:pos x="connsiteX3" y="connsiteY3"/>
              </a:cxn>
            </a:cxnLst>
            <a:rect l="l" t="t" r="r" b="b"/>
            <a:pathLst>
              <a:path w="5969000" h="6591300">
                <a:moveTo>
                  <a:pt x="0" y="0"/>
                </a:moveTo>
                <a:lnTo>
                  <a:pt x="5969000" y="0"/>
                </a:lnTo>
                <a:lnTo>
                  <a:pt x="5969000" y="6591300"/>
                </a:lnTo>
                <a:lnTo>
                  <a:pt x="0" y="65913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77805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7" name="Freeform 16"/>
          <p:cNvSpPr>
            <a:spLocks noGrp="1"/>
          </p:cNvSpPr>
          <p:nvPr>
            <p:ph type="pic" sz="quarter" idx="12"/>
          </p:nvPr>
        </p:nvSpPr>
        <p:spPr>
          <a:xfrm>
            <a:off x="8329683" y="2884008"/>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
        <p:nvSpPr>
          <p:cNvPr id="5" name="Freeform 16">
            <a:extLst>
              <a:ext uri="{FF2B5EF4-FFF2-40B4-BE49-F238E27FC236}">
                <a16:creationId xmlns:a16="http://schemas.microsoft.com/office/drawing/2014/main" id="{600B86A1-A2E9-48B1-949B-04AD5D32E031}"/>
              </a:ext>
            </a:extLst>
          </p:cNvPr>
          <p:cNvSpPr>
            <a:spLocks noGrp="1"/>
          </p:cNvSpPr>
          <p:nvPr>
            <p:ph type="pic" sz="quarter" idx="13"/>
          </p:nvPr>
        </p:nvSpPr>
        <p:spPr>
          <a:xfrm>
            <a:off x="4450498" y="2881842"/>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
        <p:nvSpPr>
          <p:cNvPr id="6" name="Freeform 16">
            <a:extLst>
              <a:ext uri="{FF2B5EF4-FFF2-40B4-BE49-F238E27FC236}">
                <a16:creationId xmlns:a16="http://schemas.microsoft.com/office/drawing/2014/main" id="{D4C60A44-767E-410D-9B90-D878A11AAB65}"/>
              </a:ext>
            </a:extLst>
          </p:cNvPr>
          <p:cNvSpPr>
            <a:spLocks noGrp="1"/>
          </p:cNvSpPr>
          <p:nvPr>
            <p:ph type="pic" sz="quarter" idx="14"/>
          </p:nvPr>
        </p:nvSpPr>
        <p:spPr>
          <a:xfrm>
            <a:off x="571313" y="2881841"/>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92734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0" name="Freeform 9"/>
          <p:cNvSpPr>
            <a:spLocks noGrp="1"/>
          </p:cNvSpPr>
          <p:nvPr>
            <p:ph type="pic" sz="quarter" idx="10"/>
          </p:nvPr>
        </p:nvSpPr>
        <p:spPr>
          <a:xfrm>
            <a:off x="1514901" y="1889760"/>
            <a:ext cx="3930556" cy="2446020"/>
          </a:xfrm>
          <a:custGeom>
            <a:avLst/>
            <a:gdLst>
              <a:gd name="connsiteX0" fmla="*/ 0 w 4305300"/>
              <a:gd name="connsiteY0" fmla="*/ 0 h 2446020"/>
              <a:gd name="connsiteX1" fmla="*/ 4305300 w 4305300"/>
              <a:gd name="connsiteY1" fmla="*/ 0 h 2446020"/>
              <a:gd name="connsiteX2" fmla="*/ 4305300 w 4305300"/>
              <a:gd name="connsiteY2" fmla="*/ 2446020 h 2446020"/>
              <a:gd name="connsiteX3" fmla="*/ 0 w 4305300"/>
              <a:gd name="connsiteY3" fmla="*/ 2446020 h 2446020"/>
            </a:gdLst>
            <a:ahLst/>
            <a:cxnLst>
              <a:cxn ang="0">
                <a:pos x="connsiteX0" y="connsiteY0"/>
              </a:cxn>
              <a:cxn ang="0">
                <a:pos x="connsiteX1" y="connsiteY1"/>
              </a:cxn>
              <a:cxn ang="0">
                <a:pos x="connsiteX2" y="connsiteY2"/>
              </a:cxn>
              <a:cxn ang="0">
                <a:pos x="connsiteX3" y="connsiteY3"/>
              </a:cxn>
            </a:cxnLst>
            <a:rect l="l" t="t" r="r" b="b"/>
            <a:pathLst>
              <a:path w="4305300" h="2446020">
                <a:moveTo>
                  <a:pt x="0" y="0"/>
                </a:moveTo>
                <a:lnTo>
                  <a:pt x="4305300" y="0"/>
                </a:lnTo>
                <a:lnTo>
                  <a:pt x="4305300" y="2446020"/>
                </a:lnTo>
                <a:lnTo>
                  <a:pt x="0" y="2446020"/>
                </a:lnTo>
                <a:close/>
              </a:path>
            </a:pathLst>
          </a:custGeom>
          <a:pattFill prst="pct25">
            <a:fgClr>
              <a:srgbClr val="FF7043"/>
            </a:fgClr>
            <a:bgClr>
              <a:schemeClr val="bg1"/>
            </a:bgClr>
          </a:pattFill>
        </p:spPr>
        <p:txBody>
          <a:bodyPr wrap="square">
            <a:noAutofit/>
          </a:bodyPr>
          <a:lstStyle/>
          <a:p>
            <a:endParaRPr lang="en-US"/>
          </a:p>
        </p:txBody>
      </p:sp>
      <p:sp>
        <p:nvSpPr>
          <p:cNvPr id="13" name="Freeform 12"/>
          <p:cNvSpPr>
            <a:spLocks noGrp="1"/>
          </p:cNvSpPr>
          <p:nvPr>
            <p:ph type="pic" sz="quarter" idx="11"/>
          </p:nvPr>
        </p:nvSpPr>
        <p:spPr>
          <a:xfrm>
            <a:off x="6171263" y="1889760"/>
            <a:ext cx="4304619" cy="2446020"/>
          </a:xfrm>
          <a:custGeom>
            <a:avLst/>
            <a:gdLst>
              <a:gd name="connsiteX0" fmla="*/ 0 w 4304619"/>
              <a:gd name="connsiteY0" fmla="*/ 0 h 2446020"/>
              <a:gd name="connsiteX1" fmla="*/ 4304619 w 4304619"/>
              <a:gd name="connsiteY1" fmla="*/ 0 h 2446020"/>
              <a:gd name="connsiteX2" fmla="*/ 4304619 w 4304619"/>
              <a:gd name="connsiteY2" fmla="*/ 2446020 h 2446020"/>
              <a:gd name="connsiteX3" fmla="*/ 0 w 4304619"/>
              <a:gd name="connsiteY3" fmla="*/ 2446020 h 2446020"/>
            </a:gdLst>
            <a:ahLst/>
            <a:cxnLst>
              <a:cxn ang="0">
                <a:pos x="connsiteX0" y="connsiteY0"/>
              </a:cxn>
              <a:cxn ang="0">
                <a:pos x="connsiteX1" y="connsiteY1"/>
              </a:cxn>
              <a:cxn ang="0">
                <a:pos x="connsiteX2" y="connsiteY2"/>
              </a:cxn>
              <a:cxn ang="0">
                <a:pos x="connsiteX3" y="connsiteY3"/>
              </a:cxn>
            </a:cxnLst>
            <a:rect l="l" t="t" r="r" b="b"/>
            <a:pathLst>
              <a:path w="4304619" h="2446020">
                <a:moveTo>
                  <a:pt x="0" y="0"/>
                </a:moveTo>
                <a:lnTo>
                  <a:pt x="4304619" y="0"/>
                </a:lnTo>
                <a:lnTo>
                  <a:pt x="4304619" y="2446020"/>
                </a:lnTo>
                <a:lnTo>
                  <a:pt x="0" y="244602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33197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BD841-A11B-4AA5-99DF-E8B321D5E971}" type="datetimeFigureOut">
              <a:rPr lang="id-ID" smtClean="0"/>
              <a:t>18/11/2019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05C8656-11A9-41FB-9B47-41FE06C65E24}" type="slidenum">
              <a:rPr lang="id-ID" smtClean="0"/>
              <a:t>‹#›</a:t>
            </a:fld>
            <a:endParaRPr lang="id-ID"/>
          </a:p>
        </p:txBody>
      </p:sp>
    </p:spTree>
    <p:extLst>
      <p:ext uri="{BB962C8B-B14F-4D97-AF65-F5344CB8AC3E}">
        <p14:creationId xmlns:p14="http://schemas.microsoft.com/office/powerpoint/2010/main" val="323380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699657" y="508000"/>
            <a:ext cx="8955314" cy="3352800"/>
          </a:xfrm>
          <a:custGeom>
            <a:avLst/>
            <a:gdLst>
              <a:gd name="connsiteX0" fmla="*/ 0 w 8955314"/>
              <a:gd name="connsiteY0" fmla="*/ 0 h 3352800"/>
              <a:gd name="connsiteX1" fmla="*/ 8955314 w 8955314"/>
              <a:gd name="connsiteY1" fmla="*/ 0 h 3352800"/>
              <a:gd name="connsiteX2" fmla="*/ 8955314 w 8955314"/>
              <a:gd name="connsiteY2" fmla="*/ 3352800 h 3352800"/>
              <a:gd name="connsiteX3" fmla="*/ 0 w 8955314"/>
              <a:gd name="connsiteY3" fmla="*/ 3352800 h 3352800"/>
            </a:gdLst>
            <a:ahLst/>
            <a:cxnLst>
              <a:cxn ang="0">
                <a:pos x="connsiteX0" y="connsiteY0"/>
              </a:cxn>
              <a:cxn ang="0">
                <a:pos x="connsiteX1" y="connsiteY1"/>
              </a:cxn>
              <a:cxn ang="0">
                <a:pos x="connsiteX2" y="connsiteY2"/>
              </a:cxn>
              <a:cxn ang="0">
                <a:pos x="connsiteX3" y="connsiteY3"/>
              </a:cxn>
            </a:cxnLst>
            <a:rect l="l" t="t" r="r" b="b"/>
            <a:pathLst>
              <a:path w="8955314" h="3352800">
                <a:moveTo>
                  <a:pt x="0" y="0"/>
                </a:moveTo>
                <a:lnTo>
                  <a:pt x="8955314" y="0"/>
                </a:lnTo>
                <a:lnTo>
                  <a:pt x="8955314" y="3352800"/>
                </a:lnTo>
                <a:lnTo>
                  <a:pt x="0" y="3352800"/>
                </a:lnTo>
                <a:close/>
              </a:path>
            </a:pathLst>
          </a:custGeom>
          <a:pattFill prst="pct25">
            <a:fgClr>
              <a:srgbClr val="FF7043"/>
            </a:fgClr>
            <a:bgClr>
              <a:schemeClr val="bg1"/>
            </a:bgClr>
          </a:pattFill>
        </p:spPr>
        <p:txBody>
          <a:bodyPr wrap="square">
            <a:noAutofit/>
          </a:bodyPr>
          <a:lstStyle/>
          <a:p>
            <a:endParaRPr lang="id-ID"/>
          </a:p>
        </p:txBody>
      </p:sp>
    </p:spTree>
    <p:extLst>
      <p:ext uri="{BB962C8B-B14F-4D97-AF65-F5344CB8AC3E}">
        <p14:creationId xmlns:p14="http://schemas.microsoft.com/office/powerpoint/2010/main" val="115272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58900" y="2069431"/>
            <a:ext cx="8991600" cy="4417093"/>
          </a:xfrm>
          <a:custGeom>
            <a:avLst/>
            <a:gdLst>
              <a:gd name="connsiteX0" fmla="*/ 0 w 8991600"/>
              <a:gd name="connsiteY0" fmla="*/ 0 h 4724400"/>
              <a:gd name="connsiteX1" fmla="*/ 8991600 w 8991600"/>
              <a:gd name="connsiteY1" fmla="*/ 0 h 4724400"/>
              <a:gd name="connsiteX2" fmla="*/ 8991600 w 8991600"/>
              <a:gd name="connsiteY2" fmla="*/ 4724400 h 4724400"/>
              <a:gd name="connsiteX3" fmla="*/ 0 w 8991600"/>
              <a:gd name="connsiteY3" fmla="*/ 4724400 h 4724400"/>
            </a:gdLst>
            <a:ahLst/>
            <a:cxnLst>
              <a:cxn ang="0">
                <a:pos x="connsiteX0" y="connsiteY0"/>
              </a:cxn>
              <a:cxn ang="0">
                <a:pos x="connsiteX1" y="connsiteY1"/>
              </a:cxn>
              <a:cxn ang="0">
                <a:pos x="connsiteX2" y="connsiteY2"/>
              </a:cxn>
              <a:cxn ang="0">
                <a:pos x="connsiteX3" y="connsiteY3"/>
              </a:cxn>
            </a:cxnLst>
            <a:rect l="l" t="t" r="r" b="b"/>
            <a:pathLst>
              <a:path w="8991600" h="4724400">
                <a:moveTo>
                  <a:pt x="0" y="0"/>
                </a:moveTo>
                <a:lnTo>
                  <a:pt x="8991600" y="0"/>
                </a:lnTo>
                <a:lnTo>
                  <a:pt x="8991600" y="4724400"/>
                </a:lnTo>
                <a:lnTo>
                  <a:pt x="0" y="47244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1214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34226" y="0"/>
            <a:ext cx="5689600" cy="6858000"/>
          </a:xfrm>
          <a:custGeom>
            <a:avLst/>
            <a:gdLst>
              <a:gd name="connsiteX0" fmla="*/ 0 w 5689600"/>
              <a:gd name="connsiteY0" fmla="*/ 0 h 6858000"/>
              <a:gd name="connsiteX1" fmla="*/ 5689600 w 5689600"/>
              <a:gd name="connsiteY1" fmla="*/ 0 h 6858000"/>
              <a:gd name="connsiteX2" fmla="*/ 5689600 w 5689600"/>
              <a:gd name="connsiteY2" fmla="*/ 6858000 h 6858000"/>
              <a:gd name="connsiteX3" fmla="*/ 0 w 5689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89600" h="6858000">
                <a:moveTo>
                  <a:pt x="0" y="0"/>
                </a:moveTo>
                <a:lnTo>
                  <a:pt x="5689600" y="0"/>
                </a:lnTo>
                <a:lnTo>
                  <a:pt x="5689600" y="6858000"/>
                </a:lnTo>
                <a:lnTo>
                  <a:pt x="0" y="68580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9687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45612" y="445393"/>
            <a:ext cx="3798844" cy="4223657"/>
          </a:xfrm>
          <a:custGeom>
            <a:avLst/>
            <a:gdLst>
              <a:gd name="connsiteX0" fmla="*/ 0 w 4136571"/>
              <a:gd name="connsiteY0" fmla="*/ 0 h 4223657"/>
              <a:gd name="connsiteX1" fmla="*/ 4136571 w 4136571"/>
              <a:gd name="connsiteY1" fmla="*/ 0 h 4223657"/>
              <a:gd name="connsiteX2" fmla="*/ 4136571 w 4136571"/>
              <a:gd name="connsiteY2" fmla="*/ 4223657 h 4223657"/>
              <a:gd name="connsiteX3" fmla="*/ 0 w 4136571"/>
              <a:gd name="connsiteY3" fmla="*/ 4223657 h 4223657"/>
            </a:gdLst>
            <a:ahLst/>
            <a:cxnLst>
              <a:cxn ang="0">
                <a:pos x="connsiteX0" y="connsiteY0"/>
              </a:cxn>
              <a:cxn ang="0">
                <a:pos x="connsiteX1" y="connsiteY1"/>
              </a:cxn>
              <a:cxn ang="0">
                <a:pos x="connsiteX2" y="connsiteY2"/>
              </a:cxn>
              <a:cxn ang="0">
                <a:pos x="connsiteX3" y="connsiteY3"/>
              </a:cxn>
            </a:cxnLst>
            <a:rect l="l" t="t" r="r" b="b"/>
            <a:pathLst>
              <a:path w="4136571" h="4223657">
                <a:moveTo>
                  <a:pt x="0" y="0"/>
                </a:moveTo>
                <a:lnTo>
                  <a:pt x="4136571" y="0"/>
                </a:lnTo>
                <a:lnTo>
                  <a:pt x="4136571" y="4223657"/>
                </a:lnTo>
                <a:lnTo>
                  <a:pt x="0" y="4223657"/>
                </a:lnTo>
                <a:close/>
              </a:path>
            </a:pathLst>
          </a:custGeom>
          <a:pattFill prst="pct25">
            <a:fgClr>
              <a:srgbClr val="FF7043"/>
            </a:fgClr>
            <a:bgClr>
              <a:schemeClr val="bg1"/>
            </a:bgClr>
          </a:pattFill>
        </p:spPr>
        <p:txBody>
          <a:bodyPr wrap="square">
            <a:noAutofit/>
          </a:bodyPr>
          <a:lstStyle/>
          <a:p>
            <a:endParaRPr lang="en-US"/>
          </a:p>
        </p:txBody>
      </p:sp>
      <p:sp>
        <p:nvSpPr>
          <p:cNvPr id="13" name="Picture Placeholder 12"/>
          <p:cNvSpPr>
            <a:spLocks noGrp="1"/>
          </p:cNvSpPr>
          <p:nvPr>
            <p:ph type="pic" sz="quarter" idx="11"/>
          </p:nvPr>
        </p:nvSpPr>
        <p:spPr>
          <a:xfrm>
            <a:off x="4709885" y="3546595"/>
            <a:ext cx="2772229" cy="2830592"/>
          </a:xfrm>
          <a:custGeom>
            <a:avLst/>
            <a:gdLst>
              <a:gd name="connsiteX0" fmla="*/ 0 w 2772229"/>
              <a:gd name="connsiteY0" fmla="*/ 0 h 2830592"/>
              <a:gd name="connsiteX1" fmla="*/ 2772229 w 2772229"/>
              <a:gd name="connsiteY1" fmla="*/ 0 h 2830592"/>
              <a:gd name="connsiteX2" fmla="*/ 2772229 w 2772229"/>
              <a:gd name="connsiteY2" fmla="*/ 2830592 h 2830592"/>
              <a:gd name="connsiteX3" fmla="*/ 0 w 2772229"/>
              <a:gd name="connsiteY3" fmla="*/ 2830592 h 2830592"/>
            </a:gdLst>
            <a:ahLst/>
            <a:cxnLst>
              <a:cxn ang="0">
                <a:pos x="connsiteX0" y="connsiteY0"/>
              </a:cxn>
              <a:cxn ang="0">
                <a:pos x="connsiteX1" y="connsiteY1"/>
              </a:cxn>
              <a:cxn ang="0">
                <a:pos x="connsiteX2" y="connsiteY2"/>
              </a:cxn>
              <a:cxn ang="0">
                <a:pos x="connsiteX3" y="connsiteY3"/>
              </a:cxn>
            </a:cxnLst>
            <a:rect l="l" t="t" r="r" b="b"/>
            <a:pathLst>
              <a:path w="2772229" h="2830592">
                <a:moveTo>
                  <a:pt x="0" y="0"/>
                </a:moveTo>
                <a:lnTo>
                  <a:pt x="2772229" y="0"/>
                </a:lnTo>
                <a:lnTo>
                  <a:pt x="2772229" y="2830592"/>
                </a:lnTo>
                <a:lnTo>
                  <a:pt x="0" y="2830592"/>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147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57600" y="-1"/>
            <a:ext cx="8534400" cy="4540163"/>
          </a:xfrm>
          <a:custGeom>
            <a:avLst/>
            <a:gdLst>
              <a:gd name="connsiteX0" fmla="*/ 0 w 8534400"/>
              <a:gd name="connsiteY0" fmla="*/ 0 h 4540163"/>
              <a:gd name="connsiteX1" fmla="*/ 8534400 w 8534400"/>
              <a:gd name="connsiteY1" fmla="*/ 0 h 4540163"/>
              <a:gd name="connsiteX2" fmla="*/ 8534400 w 8534400"/>
              <a:gd name="connsiteY2" fmla="*/ 4540163 h 4540163"/>
              <a:gd name="connsiteX3" fmla="*/ 0 w 8534400"/>
              <a:gd name="connsiteY3" fmla="*/ 4540163 h 4540163"/>
            </a:gdLst>
            <a:ahLst/>
            <a:cxnLst>
              <a:cxn ang="0">
                <a:pos x="connsiteX0" y="connsiteY0"/>
              </a:cxn>
              <a:cxn ang="0">
                <a:pos x="connsiteX1" y="connsiteY1"/>
              </a:cxn>
              <a:cxn ang="0">
                <a:pos x="connsiteX2" y="connsiteY2"/>
              </a:cxn>
              <a:cxn ang="0">
                <a:pos x="connsiteX3" y="connsiteY3"/>
              </a:cxn>
            </a:cxnLst>
            <a:rect l="l" t="t" r="r" b="b"/>
            <a:pathLst>
              <a:path w="8534400" h="4540163">
                <a:moveTo>
                  <a:pt x="0" y="0"/>
                </a:moveTo>
                <a:lnTo>
                  <a:pt x="8534400" y="0"/>
                </a:lnTo>
                <a:lnTo>
                  <a:pt x="8534400" y="4540163"/>
                </a:lnTo>
                <a:lnTo>
                  <a:pt x="0" y="4540163"/>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076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46964" y="419100"/>
            <a:ext cx="4940300" cy="5981700"/>
          </a:xfrm>
          <a:custGeom>
            <a:avLst/>
            <a:gdLst>
              <a:gd name="connsiteX0" fmla="*/ 0 w 4940300"/>
              <a:gd name="connsiteY0" fmla="*/ 0 h 6438900"/>
              <a:gd name="connsiteX1" fmla="*/ 4940300 w 4940300"/>
              <a:gd name="connsiteY1" fmla="*/ 0 h 6438900"/>
              <a:gd name="connsiteX2" fmla="*/ 4940300 w 4940300"/>
              <a:gd name="connsiteY2" fmla="*/ 6438900 h 6438900"/>
              <a:gd name="connsiteX3" fmla="*/ 0 w 4940300"/>
              <a:gd name="connsiteY3" fmla="*/ 6438900 h 6438900"/>
            </a:gdLst>
            <a:ahLst/>
            <a:cxnLst>
              <a:cxn ang="0">
                <a:pos x="connsiteX0" y="connsiteY0"/>
              </a:cxn>
              <a:cxn ang="0">
                <a:pos x="connsiteX1" y="connsiteY1"/>
              </a:cxn>
              <a:cxn ang="0">
                <a:pos x="connsiteX2" y="connsiteY2"/>
              </a:cxn>
              <a:cxn ang="0">
                <a:pos x="connsiteX3" y="connsiteY3"/>
              </a:cxn>
            </a:cxnLst>
            <a:rect l="l" t="t" r="r" b="b"/>
            <a:pathLst>
              <a:path w="4940300" h="6438900">
                <a:moveTo>
                  <a:pt x="0" y="0"/>
                </a:moveTo>
                <a:lnTo>
                  <a:pt x="4940300" y="0"/>
                </a:lnTo>
                <a:lnTo>
                  <a:pt x="4940300" y="6438900"/>
                </a:lnTo>
                <a:lnTo>
                  <a:pt x="0" y="64389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15531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51542" y="2739085"/>
            <a:ext cx="3643086" cy="3585028"/>
          </a:xfrm>
          <a:custGeom>
            <a:avLst/>
            <a:gdLst>
              <a:gd name="connsiteX0" fmla="*/ 0 w 3643086"/>
              <a:gd name="connsiteY0" fmla="*/ 0 h 3585028"/>
              <a:gd name="connsiteX1" fmla="*/ 3643086 w 3643086"/>
              <a:gd name="connsiteY1" fmla="*/ 0 h 3585028"/>
              <a:gd name="connsiteX2" fmla="*/ 3643086 w 3643086"/>
              <a:gd name="connsiteY2" fmla="*/ 3585028 h 3585028"/>
              <a:gd name="connsiteX3" fmla="*/ 0 w 3643086"/>
              <a:gd name="connsiteY3" fmla="*/ 3585028 h 3585028"/>
            </a:gdLst>
            <a:ahLst/>
            <a:cxnLst>
              <a:cxn ang="0">
                <a:pos x="connsiteX0" y="connsiteY0"/>
              </a:cxn>
              <a:cxn ang="0">
                <a:pos x="connsiteX1" y="connsiteY1"/>
              </a:cxn>
              <a:cxn ang="0">
                <a:pos x="connsiteX2" y="connsiteY2"/>
              </a:cxn>
              <a:cxn ang="0">
                <a:pos x="connsiteX3" y="connsiteY3"/>
              </a:cxn>
            </a:cxnLst>
            <a:rect l="l" t="t" r="r" b="b"/>
            <a:pathLst>
              <a:path w="3643086" h="3585028">
                <a:moveTo>
                  <a:pt x="0" y="0"/>
                </a:moveTo>
                <a:lnTo>
                  <a:pt x="3643086" y="0"/>
                </a:lnTo>
                <a:lnTo>
                  <a:pt x="3643086" y="3585028"/>
                </a:lnTo>
                <a:lnTo>
                  <a:pt x="0" y="3585028"/>
                </a:lnTo>
                <a:close/>
              </a:path>
            </a:pathLst>
          </a:custGeom>
          <a:pattFill prst="pct25">
            <a:fgClr>
              <a:srgbClr val="FF7043"/>
            </a:fgClr>
            <a:bgClr>
              <a:schemeClr val="bg1"/>
            </a:bgClr>
          </a:pattFill>
        </p:spPr>
        <p:txBody>
          <a:bodyPr wrap="square">
            <a:noAutofit/>
          </a:bodyPr>
          <a:lstStyle/>
          <a:p>
            <a:endParaRPr lang="en-US"/>
          </a:p>
        </p:txBody>
      </p:sp>
      <p:sp>
        <p:nvSpPr>
          <p:cNvPr id="14" name="Picture Placeholder 13"/>
          <p:cNvSpPr>
            <a:spLocks noGrp="1"/>
          </p:cNvSpPr>
          <p:nvPr>
            <p:ph type="pic" sz="quarter" idx="11"/>
          </p:nvPr>
        </p:nvSpPr>
        <p:spPr>
          <a:xfrm>
            <a:off x="8188759" y="0"/>
            <a:ext cx="3468914" cy="3362325"/>
          </a:xfrm>
          <a:custGeom>
            <a:avLst/>
            <a:gdLst>
              <a:gd name="connsiteX0" fmla="*/ 0 w 3468914"/>
              <a:gd name="connsiteY0" fmla="*/ 0 h 3570514"/>
              <a:gd name="connsiteX1" fmla="*/ 3468914 w 3468914"/>
              <a:gd name="connsiteY1" fmla="*/ 0 h 3570514"/>
              <a:gd name="connsiteX2" fmla="*/ 3468914 w 3468914"/>
              <a:gd name="connsiteY2" fmla="*/ 3570514 h 3570514"/>
              <a:gd name="connsiteX3" fmla="*/ 0 w 3468914"/>
              <a:gd name="connsiteY3" fmla="*/ 3570514 h 3570514"/>
            </a:gdLst>
            <a:ahLst/>
            <a:cxnLst>
              <a:cxn ang="0">
                <a:pos x="connsiteX0" y="connsiteY0"/>
              </a:cxn>
              <a:cxn ang="0">
                <a:pos x="connsiteX1" y="connsiteY1"/>
              </a:cxn>
              <a:cxn ang="0">
                <a:pos x="connsiteX2" y="connsiteY2"/>
              </a:cxn>
              <a:cxn ang="0">
                <a:pos x="connsiteX3" y="connsiteY3"/>
              </a:cxn>
            </a:cxnLst>
            <a:rect l="l" t="t" r="r" b="b"/>
            <a:pathLst>
              <a:path w="3468914" h="3570514">
                <a:moveTo>
                  <a:pt x="0" y="0"/>
                </a:moveTo>
                <a:lnTo>
                  <a:pt x="3468914" y="0"/>
                </a:lnTo>
                <a:lnTo>
                  <a:pt x="3468914" y="3570514"/>
                </a:lnTo>
                <a:lnTo>
                  <a:pt x="0" y="3570514"/>
                </a:lnTo>
                <a:close/>
              </a:path>
            </a:pathLst>
          </a:custGeom>
          <a:pattFill prst="pct25">
            <a:fgClr>
              <a:srgbClr val="FF7043"/>
            </a:fgClr>
            <a:bgClr>
              <a:schemeClr val="bg1"/>
            </a:bgClr>
          </a:pattFill>
        </p:spPr>
        <p:txBody>
          <a:bodyPr wrap="square">
            <a:noAutofit/>
          </a:bodyPr>
          <a:lstStyle/>
          <a:p>
            <a:endParaRPr lang="en-US"/>
          </a:p>
        </p:txBody>
      </p:sp>
      <p:sp>
        <p:nvSpPr>
          <p:cNvPr id="17" name="Picture Placeholder 16"/>
          <p:cNvSpPr>
            <a:spLocks noGrp="1"/>
          </p:cNvSpPr>
          <p:nvPr>
            <p:ph type="pic" sz="quarter" idx="12"/>
          </p:nvPr>
        </p:nvSpPr>
        <p:spPr>
          <a:xfrm>
            <a:off x="8188759" y="3875314"/>
            <a:ext cx="3468914" cy="2982686"/>
          </a:xfrm>
          <a:custGeom>
            <a:avLst/>
            <a:gdLst>
              <a:gd name="connsiteX0" fmla="*/ 0 w 3468914"/>
              <a:gd name="connsiteY0" fmla="*/ 0 h 2982686"/>
              <a:gd name="connsiteX1" fmla="*/ 3468914 w 3468914"/>
              <a:gd name="connsiteY1" fmla="*/ 0 h 2982686"/>
              <a:gd name="connsiteX2" fmla="*/ 3468914 w 3468914"/>
              <a:gd name="connsiteY2" fmla="*/ 2982686 h 2982686"/>
              <a:gd name="connsiteX3" fmla="*/ 0 w 3468914"/>
              <a:gd name="connsiteY3" fmla="*/ 2982686 h 2982686"/>
            </a:gdLst>
            <a:ahLst/>
            <a:cxnLst>
              <a:cxn ang="0">
                <a:pos x="connsiteX0" y="connsiteY0"/>
              </a:cxn>
              <a:cxn ang="0">
                <a:pos x="connsiteX1" y="connsiteY1"/>
              </a:cxn>
              <a:cxn ang="0">
                <a:pos x="connsiteX2" y="connsiteY2"/>
              </a:cxn>
              <a:cxn ang="0">
                <a:pos x="connsiteX3" y="connsiteY3"/>
              </a:cxn>
            </a:cxnLst>
            <a:rect l="l" t="t" r="r" b="b"/>
            <a:pathLst>
              <a:path w="3468914" h="2982686">
                <a:moveTo>
                  <a:pt x="0" y="0"/>
                </a:moveTo>
                <a:lnTo>
                  <a:pt x="3468914" y="0"/>
                </a:lnTo>
                <a:lnTo>
                  <a:pt x="3468914" y="2982686"/>
                </a:lnTo>
                <a:lnTo>
                  <a:pt x="0" y="2982686"/>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49256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5750040" y="459909"/>
            <a:ext cx="3759200" cy="4789714"/>
          </a:xfrm>
          <a:custGeom>
            <a:avLst/>
            <a:gdLst>
              <a:gd name="connsiteX0" fmla="*/ 0 w 3759200"/>
              <a:gd name="connsiteY0" fmla="*/ 0 h 4789714"/>
              <a:gd name="connsiteX1" fmla="*/ 3759200 w 3759200"/>
              <a:gd name="connsiteY1" fmla="*/ 0 h 4789714"/>
              <a:gd name="connsiteX2" fmla="*/ 3759200 w 3759200"/>
              <a:gd name="connsiteY2" fmla="*/ 4789714 h 4789714"/>
              <a:gd name="connsiteX3" fmla="*/ 0 w 3759200"/>
              <a:gd name="connsiteY3" fmla="*/ 4789714 h 4789714"/>
            </a:gdLst>
            <a:ahLst/>
            <a:cxnLst>
              <a:cxn ang="0">
                <a:pos x="connsiteX0" y="connsiteY0"/>
              </a:cxn>
              <a:cxn ang="0">
                <a:pos x="connsiteX1" y="connsiteY1"/>
              </a:cxn>
              <a:cxn ang="0">
                <a:pos x="connsiteX2" y="connsiteY2"/>
              </a:cxn>
              <a:cxn ang="0">
                <a:pos x="connsiteX3" y="connsiteY3"/>
              </a:cxn>
            </a:cxnLst>
            <a:rect l="l" t="t" r="r" b="b"/>
            <a:pathLst>
              <a:path w="3759200" h="4789714">
                <a:moveTo>
                  <a:pt x="0" y="0"/>
                </a:moveTo>
                <a:lnTo>
                  <a:pt x="3759200" y="0"/>
                </a:lnTo>
                <a:lnTo>
                  <a:pt x="3759200" y="4789714"/>
                </a:lnTo>
                <a:lnTo>
                  <a:pt x="0" y="4789714"/>
                </a:lnTo>
                <a:close/>
              </a:path>
            </a:pathLst>
          </a:custGeom>
          <a:pattFill prst="pct25">
            <a:fgClr>
              <a:srgbClr val="FF7043"/>
            </a:fgClr>
            <a:bgClr>
              <a:schemeClr val="bg1"/>
            </a:bgClr>
          </a:pattFill>
        </p:spPr>
        <p:txBody>
          <a:bodyPr wrap="square">
            <a:noAutofit/>
          </a:bodyPr>
          <a:lstStyle/>
          <a:p>
            <a:endParaRPr lang="en-US"/>
          </a:p>
        </p:txBody>
      </p:sp>
      <p:sp>
        <p:nvSpPr>
          <p:cNvPr id="16" name="Picture Placeholder 15"/>
          <p:cNvSpPr>
            <a:spLocks noGrp="1"/>
          </p:cNvSpPr>
          <p:nvPr>
            <p:ph type="pic" sz="quarter" idx="11"/>
          </p:nvPr>
        </p:nvSpPr>
        <p:spPr>
          <a:xfrm>
            <a:off x="394270" y="1644879"/>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19" name="Picture Placeholder 18"/>
          <p:cNvSpPr>
            <a:spLocks noGrp="1"/>
          </p:cNvSpPr>
          <p:nvPr>
            <p:ph type="pic" sz="quarter" idx="12"/>
          </p:nvPr>
        </p:nvSpPr>
        <p:spPr>
          <a:xfrm>
            <a:off x="3064898" y="1644880"/>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22" name="Picture Placeholder 21"/>
          <p:cNvSpPr>
            <a:spLocks noGrp="1"/>
          </p:cNvSpPr>
          <p:nvPr>
            <p:ph type="pic" sz="quarter" idx="13"/>
          </p:nvPr>
        </p:nvSpPr>
        <p:spPr>
          <a:xfrm>
            <a:off x="394270" y="4294712"/>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25" name="Picture Placeholder 24"/>
          <p:cNvSpPr>
            <a:spLocks noGrp="1"/>
          </p:cNvSpPr>
          <p:nvPr>
            <p:ph type="pic" sz="quarter" idx="14"/>
          </p:nvPr>
        </p:nvSpPr>
        <p:spPr>
          <a:xfrm>
            <a:off x="3079412" y="4294711"/>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226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BD841-A11B-4AA5-99DF-E8B321D5E971}" type="datetimeFigureOut">
              <a:rPr lang="id-ID" smtClean="0"/>
              <a:t>18/11/2019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C8656-11A9-41FB-9B47-41FE06C65E24}" type="slidenum">
              <a:rPr lang="id-ID" smtClean="0"/>
              <a:t>‹#›</a:t>
            </a:fld>
            <a:endParaRPr lang="id-ID"/>
          </a:p>
        </p:txBody>
      </p:sp>
    </p:spTree>
    <p:extLst>
      <p:ext uri="{BB962C8B-B14F-4D97-AF65-F5344CB8AC3E}">
        <p14:creationId xmlns:p14="http://schemas.microsoft.com/office/powerpoint/2010/main" val="408567574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6" r:id="rId5"/>
    <p:sldLayoutId id="2147483667" r:id="rId6"/>
    <p:sldLayoutId id="2147483673" r:id="rId7"/>
    <p:sldLayoutId id="2147483675" r:id="rId8"/>
    <p:sldLayoutId id="2147483677" r:id="rId9"/>
    <p:sldLayoutId id="2147483679" r:id="rId10"/>
    <p:sldLayoutId id="2147483680" r:id="rId11"/>
    <p:sldLayoutId id="2147483681" r:id="rId12"/>
    <p:sldLayoutId id="2147483683" r:id="rId13"/>
    <p:sldLayoutId id="2147483686" r:id="rId14"/>
    <p:sldLayoutId id="214748365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D590976-9C55-42FF-B533-8CEEDCC46344}"/>
              </a:ext>
            </a:extLst>
          </p:cNvPr>
          <p:cNvSpPr>
            <a:spLocks noGrp="1"/>
          </p:cNvSpPr>
          <p:nvPr>
            <p:ph type="pic" sz="quarter" idx="10"/>
          </p:nvPr>
        </p:nvSpPr>
        <p:spPr/>
      </p:sp>
      <p:sp>
        <p:nvSpPr>
          <p:cNvPr id="16" name="Rectangle 15"/>
          <p:cNvSpPr/>
          <p:nvPr/>
        </p:nvSpPr>
        <p:spPr>
          <a:xfrm>
            <a:off x="0" y="0"/>
            <a:ext cx="2609850" cy="9525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4104910" y="2967335"/>
            <a:ext cx="3982180" cy="923330"/>
          </a:xfrm>
          <a:prstGeom prst="rect">
            <a:avLst/>
          </a:prstGeom>
          <a:noFill/>
        </p:spPr>
        <p:txBody>
          <a:bodyPr wrap="none" rtlCol="0">
            <a:spAutoFit/>
          </a:bodyPr>
          <a:lstStyle/>
          <a:p>
            <a:r>
              <a:rPr lang="en-US" sz="5400" b="1" spc="600" dirty="0">
                <a:solidFill>
                  <a:schemeClr val="bg1"/>
                </a:solidFill>
                <a:latin typeface="Montserrat" panose="00000500000000000000" pitchFamily="50" charset="0"/>
              </a:rPr>
              <a:t>MINDFUL</a:t>
            </a:r>
            <a:endParaRPr lang="id-ID" sz="5400" b="1" spc="600" dirty="0">
              <a:solidFill>
                <a:schemeClr val="bg1"/>
              </a:solidFill>
              <a:latin typeface="Montserrat" panose="00000500000000000000" pitchFamily="50" charset="0"/>
            </a:endParaRPr>
          </a:p>
        </p:txBody>
      </p:sp>
      <p:sp>
        <p:nvSpPr>
          <p:cNvPr id="11" name="TextBox 10"/>
          <p:cNvSpPr txBox="1"/>
          <p:nvPr/>
        </p:nvSpPr>
        <p:spPr>
          <a:xfrm>
            <a:off x="257875" y="306973"/>
            <a:ext cx="2094099" cy="338554"/>
          </a:xfrm>
          <a:prstGeom prst="rect">
            <a:avLst/>
          </a:prstGeom>
          <a:noFill/>
        </p:spPr>
        <p:txBody>
          <a:bodyPr wrap="none" rtlCol="0">
            <a:spAutoFit/>
          </a:bodyPr>
          <a:lstStyle/>
          <a:p>
            <a:r>
              <a:rPr lang="en-US" sz="16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PRESENTATION</a:t>
            </a:r>
            <a:endParaRPr lang="id-ID" sz="16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9582150" y="5920922"/>
            <a:ext cx="2609850" cy="9525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a:off x="10147866" y="6240774"/>
            <a:ext cx="1478418" cy="338554"/>
          </a:xfrm>
          <a:prstGeom prst="rect">
            <a:avLst/>
          </a:prstGeom>
          <a:noFill/>
        </p:spPr>
        <p:txBody>
          <a:bodyPr wrap="none" rtlCol="0">
            <a:spAutoFit/>
          </a:bodyPr>
          <a:lstStyle/>
          <a:p>
            <a:r>
              <a:rPr lang="en-US" sz="16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TEMPLATE</a:t>
            </a:r>
            <a:endParaRPr lang="id-ID" sz="16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935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C66BD0E-9B00-41F5-89A0-906C97B7C5C0}"/>
              </a:ext>
            </a:extLst>
          </p:cNvPr>
          <p:cNvSpPr>
            <a:spLocks noGrp="1"/>
          </p:cNvSpPr>
          <p:nvPr>
            <p:ph type="pic" sz="quarter" idx="12"/>
          </p:nvPr>
        </p:nvSpPr>
        <p:spPr/>
      </p:sp>
      <p:sp>
        <p:nvSpPr>
          <p:cNvPr id="9" name="Rectangle 8"/>
          <p:cNvSpPr/>
          <p:nvPr/>
        </p:nvSpPr>
        <p:spPr>
          <a:xfrm>
            <a:off x="11027391" y="0"/>
            <a:ext cx="1164609" cy="3135086"/>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55337" y="5624937"/>
            <a:ext cx="10172556"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r>
              <a:rPr lang="en-US"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a:t>
            </a:r>
            <a:r>
              <a:rPr lang="en-US"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200000"/>
              </a:lnSpc>
            </a:pP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1455336" y="5286383"/>
            <a:ext cx="2229559"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0" name="TextBox 9"/>
          <p:cNvSpPr txBox="1"/>
          <p:nvPr/>
        </p:nvSpPr>
        <p:spPr>
          <a:xfrm>
            <a:off x="491916" y="336001"/>
            <a:ext cx="5888891"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11" name="Rectangle 10"/>
          <p:cNvSpPr/>
          <p:nvPr/>
        </p:nvSpPr>
        <p:spPr>
          <a:xfrm>
            <a:off x="1" y="5336348"/>
            <a:ext cx="564106" cy="1521652"/>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89A8E299-C19F-462F-BA09-F3D5F448F5B5}"/>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D75C835-B5C3-4A2F-BE4A-DC262CDA183A}"/>
              </a:ext>
            </a:extLst>
          </p:cNvPr>
          <p:cNvSpPr>
            <a:spLocks noGrp="1"/>
          </p:cNvSpPr>
          <p:nvPr>
            <p:ph type="pic" sz="quarter" idx="11"/>
          </p:nvPr>
        </p:nvSpPr>
        <p:spPr/>
      </p:sp>
    </p:spTree>
    <p:extLst>
      <p:ext uri="{BB962C8B-B14F-4D97-AF65-F5344CB8AC3E}">
        <p14:creationId xmlns:p14="http://schemas.microsoft.com/office/powerpoint/2010/main" val="51405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31640"/>
            <a:ext cx="12191999" cy="22636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14917" y="333276"/>
            <a:ext cx="4435684" cy="2232021"/>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9" name="Rectangle 8"/>
          <p:cNvSpPr/>
          <p:nvPr/>
        </p:nvSpPr>
        <p:spPr>
          <a:xfrm>
            <a:off x="6823563" y="3080253"/>
            <a:ext cx="4803877"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6823563" y="4313926"/>
            <a:ext cx="4803877"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Oval 1">
            <a:extLst>
              <a:ext uri="{FF2B5EF4-FFF2-40B4-BE49-F238E27FC236}">
                <a16:creationId xmlns:a16="http://schemas.microsoft.com/office/drawing/2014/main" id="{794A8747-D12B-4522-B4F2-7E8C3D0A3B7C}"/>
              </a:ext>
            </a:extLst>
          </p:cNvPr>
          <p:cNvSpPr/>
          <p:nvPr/>
        </p:nvSpPr>
        <p:spPr>
          <a:xfrm>
            <a:off x="6624084" y="3283526"/>
            <a:ext cx="106916" cy="1069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0B4766-CA73-4C67-8CF5-E67FDCF0D507}"/>
              </a:ext>
            </a:extLst>
          </p:cNvPr>
          <p:cNvSpPr/>
          <p:nvPr/>
        </p:nvSpPr>
        <p:spPr>
          <a:xfrm>
            <a:off x="6624084" y="4527306"/>
            <a:ext cx="106916" cy="1069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F34F41A6-BF7C-43FC-97C8-B0D29ADEFC30}"/>
              </a:ext>
            </a:extLst>
          </p:cNvPr>
          <p:cNvSpPr>
            <a:spLocks noGrp="1"/>
          </p:cNvSpPr>
          <p:nvPr>
            <p:ph type="pic" sz="quarter" idx="10"/>
          </p:nvPr>
        </p:nvSpPr>
        <p:spPr/>
      </p:sp>
    </p:spTree>
    <p:extLst>
      <p:ext uri="{BB962C8B-B14F-4D97-AF65-F5344CB8AC3E}">
        <p14:creationId xmlns:p14="http://schemas.microsoft.com/office/powerpoint/2010/main" val="416148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09943" y="0"/>
            <a:ext cx="1582057" cy="68580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52851" y="3375667"/>
            <a:ext cx="2232297" cy="296447"/>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7002" y="772332"/>
            <a:ext cx="4435684" cy="2232021"/>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647946" y="4373134"/>
            <a:ext cx="4600325" cy="1785104"/>
          </a:xfrm>
          <a:prstGeom prst="rect">
            <a:avLst/>
          </a:prstGeom>
          <a:solidFill>
            <a:schemeClr val="bg1"/>
          </a:solid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647946" y="3904343"/>
            <a:ext cx="2204436"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Picture Placeholder 7">
            <a:extLst>
              <a:ext uri="{FF2B5EF4-FFF2-40B4-BE49-F238E27FC236}">
                <a16:creationId xmlns:a16="http://schemas.microsoft.com/office/drawing/2014/main" id="{97EF295A-9534-44B9-B057-D48E1B3DACA9}"/>
              </a:ext>
            </a:extLst>
          </p:cNvPr>
          <p:cNvSpPr>
            <a:spLocks noGrp="1"/>
          </p:cNvSpPr>
          <p:nvPr>
            <p:ph type="pic" sz="quarter" idx="10"/>
          </p:nvPr>
        </p:nvSpPr>
        <p:spPr/>
      </p:sp>
    </p:spTree>
    <p:extLst>
      <p:ext uri="{BB962C8B-B14F-4D97-AF65-F5344CB8AC3E}">
        <p14:creationId xmlns:p14="http://schemas.microsoft.com/office/powerpoint/2010/main" val="379562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6307" y="493487"/>
            <a:ext cx="6039387" cy="1148648"/>
          </a:xfrm>
          <a:prstGeom prst="rect">
            <a:avLst/>
          </a:prstGeom>
          <a:noFill/>
        </p:spPr>
        <p:txBody>
          <a:bodyPr wrap="square" rtlCol="0">
            <a:spAutoFit/>
          </a:bodyPr>
          <a:lstStyle/>
          <a:p>
            <a:pPr algn="ctr">
              <a:lnSpc>
                <a:spcPct val="110000"/>
              </a:lnSpc>
            </a:pPr>
            <a:r>
              <a:rPr lang="id-ID" sz="3200" b="1" spc="300" dirty="0">
                <a:solidFill>
                  <a:schemeClr val="tx1">
                    <a:lumMod val="75000"/>
                    <a:lumOff val="25000"/>
                  </a:schemeClr>
                </a:solidFill>
                <a:latin typeface="Montserrat" panose="00000500000000000000" pitchFamily="50" charset="0"/>
              </a:rPr>
              <a:t>DESCRIBE YOUR CONTENT PERFECTLY</a:t>
            </a:r>
          </a:p>
        </p:txBody>
      </p:sp>
      <p:sp>
        <p:nvSpPr>
          <p:cNvPr id="5" name="Rectangle 4"/>
          <p:cNvSpPr/>
          <p:nvPr/>
        </p:nvSpPr>
        <p:spPr>
          <a:xfrm>
            <a:off x="2594412" y="2723776"/>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2594411" y="2385222"/>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Rectangle 7"/>
          <p:cNvSpPr/>
          <p:nvPr/>
        </p:nvSpPr>
        <p:spPr>
          <a:xfrm>
            <a:off x="7993726" y="2723776"/>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7993725" y="2385222"/>
            <a:ext cx="2355619"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1" name="Rectangle 10"/>
          <p:cNvSpPr/>
          <p:nvPr/>
        </p:nvSpPr>
        <p:spPr>
          <a:xfrm>
            <a:off x="2594412" y="4738884"/>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2594411" y="4400330"/>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4" name="Rectangle 13"/>
          <p:cNvSpPr/>
          <p:nvPr/>
        </p:nvSpPr>
        <p:spPr>
          <a:xfrm>
            <a:off x="7993726" y="4738884"/>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7993725" y="4400330"/>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21" name="Oval 20"/>
          <p:cNvSpPr/>
          <p:nvPr/>
        </p:nvSpPr>
        <p:spPr>
          <a:xfrm>
            <a:off x="6349964" y="2445625"/>
            <a:ext cx="1248295" cy="1248295"/>
          </a:xfrm>
          <a:prstGeom prst="ellipse">
            <a:avLst/>
          </a:prstGeom>
          <a:solidFill>
            <a:srgbClr val="FF704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50653" y="2445625"/>
            <a:ext cx="1248295" cy="1248295"/>
          </a:xfrm>
          <a:prstGeom prst="ellipse">
            <a:avLst/>
          </a:prstGeom>
          <a:solidFill>
            <a:srgbClr val="FF704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a:spLocks noEditPoints="1"/>
          </p:cNvSpPr>
          <p:nvPr/>
        </p:nvSpPr>
        <p:spPr bwMode="auto">
          <a:xfrm>
            <a:off x="6719700" y="2715232"/>
            <a:ext cx="508827" cy="550911"/>
          </a:xfrm>
          <a:custGeom>
            <a:avLst/>
            <a:gdLst>
              <a:gd name="T0" fmla="*/ 697 w 697"/>
              <a:gd name="T1" fmla="*/ 80 h 757"/>
              <a:gd name="T2" fmla="*/ 595 w 697"/>
              <a:gd name="T3" fmla="*/ 80 h 757"/>
              <a:gd name="T4" fmla="*/ 595 w 697"/>
              <a:gd name="T5" fmla="*/ 757 h 757"/>
              <a:gd name="T6" fmla="*/ 697 w 697"/>
              <a:gd name="T7" fmla="*/ 757 h 757"/>
              <a:gd name="T8" fmla="*/ 697 w 697"/>
              <a:gd name="T9" fmla="*/ 80 h 757"/>
              <a:gd name="T10" fmla="*/ 548 w 697"/>
              <a:gd name="T11" fmla="*/ 375 h 757"/>
              <a:gd name="T12" fmla="*/ 446 w 697"/>
              <a:gd name="T13" fmla="*/ 375 h 757"/>
              <a:gd name="T14" fmla="*/ 446 w 697"/>
              <a:gd name="T15" fmla="*/ 425 h 757"/>
              <a:gd name="T16" fmla="*/ 548 w 697"/>
              <a:gd name="T17" fmla="*/ 425 h 757"/>
              <a:gd name="T18" fmla="*/ 548 w 697"/>
              <a:gd name="T19" fmla="*/ 375 h 757"/>
              <a:gd name="T20" fmla="*/ 102 w 697"/>
              <a:gd name="T21" fmla="*/ 222 h 757"/>
              <a:gd name="T22" fmla="*/ 0 w 697"/>
              <a:gd name="T23" fmla="*/ 222 h 757"/>
              <a:gd name="T24" fmla="*/ 0 w 697"/>
              <a:gd name="T25" fmla="*/ 272 h 757"/>
              <a:gd name="T26" fmla="*/ 102 w 697"/>
              <a:gd name="T27" fmla="*/ 272 h 757"/>
              <a:gd name="T28" fmla="*/ 102 w 697"/>
              <a:gd name="T29" fmla="*/ 222 h 757"/>
              <a:gd name="T30" fmla="*/ 251 w 697"/>
              <a:gd name="T31" fmla="*/ 287 h 757"/>
              <a:gd name="T32" fmla="*/ 149 w 697"/>
              <a:gd name="T33" fmla="*/ 287 h 757"/>
              <a:gd name="T34" fmla="*/ 149 w 697"/>
              <a:gd name="T35" fmla="*/ 337 h 757"/>
              <a:gd name="T36" fmla="*/ 251 w 697"/>
              <a:gd name="T37" fmla="*/ 337 h 757"/>
              <a:gd name="T38" fmla="*/ 251 w 697"/>
              <a:gd name="T39" fmla="*/ 287 h 757"/>
              <a:gd name="T40" fmla="*/ 400 w 697"/>
              <a:gd name="T41" fmla="*/ 105 h 757"/>
              <a:gd name="T42" fmla="*/ 298 w 697"/>
              <a:gd name="T43" fmla="*/ 105 h 757"/>
              <a:gd name="T44" fmla="*/ 298 w 697"/>
              <a:gd name="T45" fmla="*/ 155 h 757"/>
              <a:gd name="T46" fmla="*/ 400 w 697"/>
              <a:gd name="T47" fmla="*/ 155 h 757"/>
              <a:gd name="T48" fmla="*/ 400 w 697"/>
              <a:gd name="T49" fmla="*/ 105 h 757"/>
              <a:gd name="T50" fmla="*/ 697 w 697"/>
              <a:gd name="T51" fmla="*/ 0 h 757"/>
              <a:gd name="T52" fmla="*/ 595 w 697"/>
              <a:gd name="T53" fmla="*/ 0 h 757"/>
              <a:gd name="T54" fmla="*/ 595 w 697"/>
              <a:gd name="T55" fmla="*/ 49 h 757"/>
              <a:gd name="T56" fmla="*/ 697 w 697"/>
              <a:gd name="T57" fmla="*/ 49 h 757"/>
              <a:gd name="T58" fmla="*/ 697 w 697"/>
              <a:gd name="T59" fmla="*/ 0 h 757"/>
              <a:gd name="T60" fmla="*/ 102 w 697"/>
              <a:gd name="T61" fmla="*/ 297 h 757"/>
              <a:gd name="T62" fmla="*/ 0 w 697"/>
              <a:gd name="T63" fmla="*/ 297 h 757"/>
              <a:gd name="T64" fmla="*/ 0 w 697"/>
              <a:gd name="T65" fmla="*/ 757 h 757"/>
              <a:gd name="T66" fmla="*/ 102 w 697"/>
              <a:gd name="T67" fmla="*/ 757 h 757"/>
              <a:gd name="T68" fmla="*/ 102 w 697"/>
              <a:gd name="T69" fmla="*/ 297 h 757"/>
              <a:gd name="T70" fmla="*/ 251 w 697"/>
              <a:gd name="T71" fmla="*/ 361 h 757"/>
              <a:gd name="T72" fmla="*/ 149 w 697"/>
              <a:gd name="T73" fmla="*/ 361 h 757"/>
              <a:gd name="T74" fmla="*/ 149 w 697"/>
              <a:gd name="T75" fmla="*/ 757 h 757"/>
              <a:gd name="T76" fmla="*/ 251 w 697"/>
              <a:gd name="T77" fmla="*/ 757 h 757"/>
              <a:gd name="T78" fmla="*/ 251 w 697"/>
              <a:gd name="T79" fmla="*/ 361 h 757"/>
              <a:gd name="T80" fmla="*/ 400 w 697"/>
              <a:gd name="T81" fmla="*/ 180 h 757"/>
              <a:gd name="T82" fmla="*/ 298 w 697"/>
              <a:gd name="T83" fmla="*/ 180 h 757"/>
              <a:gd name="T84" fmla="*/ 298 w 697"/>
              <a:gd name="T85" fmla="*/ 757 h 757"/>
              <a:gd name="T86" fmla="*/ 400 w 697"/>
              <a:gd name="T87" fmla="*/ 757 h 757"/>
              <a:gd name="T88" fmla="*/ 400 w 697"/>
              <a:gd name="T89" fmla="*/ 180 h 757"/>
              <a:gd name="T90" fmla="*/ 548 w 697"/>
              <a:gd name="T91" fmla="*/ 450 h 757"/>
              <a:gd name="T92" fmla="*/ 446 w 697"/>
              <a:gd name="T93" fmla="*/ 450 h 757"/>
              <a:gd name="T94" fmla="*/ 446 w 697"/>
              <a:gd name="T95" fmla="*/ 757 h 757"/>
              <a:gd name="T96" fmla="*/ 548 w 697"/>
              <a:gd name="T97" fmla="*/ 757 h 757"/>
              <a:gd name="T98" fmla="*/ 548 w 697"/>
              <a:gd name="T99" fmla="*/ 45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7" h="757">
                <a:moveTo>
                  <a:pt x="697" y="80"/>
                </a:moveTo>
                <a:lnTo>
                  <a:pt x="595" y="80"/>
                </a:lnTo>
                <a:lnTo>
                  <a:pt x="595" y="757"/>
                </a:lnTo>
                <a:lnTo>
                  <a:pt x="697" y="757"/>
                </a:lnTo>
                <a:lnTo>
                  <a:pt x="697" y="80"/>
                </a:lnTo>
                <a:close/>
                <a:moveTo>
                  <a:pt x="548" y="375"/>
                </a:moveTo>
                <a:lnTo>
                  <a:pt x="446" y="375"/>
                </a:lnTo>
                <a:lnTo>
                  <a:pt x="446" y="425"/>
                </a:lnTo>
                <a:lnTo>
                  <a:pt x="548" y="425"/>
                </a:lnTo>
                <a:lnTo>
                  <a:pt x="548" y="375"/>
                </a:lnTo>
                <a:close/>
                <a:moveTo>
                  <a:pt x="102" y="222"/>
                </a:moveTo>
                <a:lnTo>
                  <a:pt x="0" y="222"/>
                </a:lnTo>
                <a:lnTo>
                  <a:pt x="0" y="272"/>
                </a:lnTo>
                <a:lnTo>
                  <a:pt x="102" y="272"/>
                </a:lnTo>
                <a:lnTo>
                  <a:pt x="102" y="222"/>
                </a:lnTo>
                <a:close/>
                <a:moveTo>
                  <a:pt x="251" y="287"/>
                </a:moveTo>
                <a:lnTo>
                  <a:pt x="149" y="287"/>
                </a:lnTo>
                <a:lnTo>
                  <a:pt x="149" y="337"/>
                </a:lnTo>
                <a:lnTo>
                  <a:pt x="251" y="337"/>
                </a:lnTo>
                <a:lnTo>
                  <a:pt x="251" y="287"/>
                </a:lnTo>
                <a:close/>
                <a:moveTo>
                  <a:pt x="400" y="105"/>
                </a:moveTo>
                <a:lnTo>
                  <a:pt x="298" y="105"/>
                </a:lnTo>
                <a:lnTo>
                  <a:pt x="298" y="155"/>
                </a:lnTo>
                <a:lnTo>
                  <a:pt x="400" y="155"/>
                </a:lnTo>
                <a:lnTo>
                  <a:pt x="400" y="105"/>
                </a:lnTo>
                <a:close/>
                <a:moveTo>
                  <a:pt x="697" y="0"/>
                </a:moveTo>
                <a:lnTo>
                  <a:pt x="595" y="0"/>
                </a:lnTo>
                <a:lnTo>
                  <a:pt x="595" y="49"/>
                </a:lnTo>
                <a:lnTo>
                  <a:pt x="697" y="49"/>
                </a:lnTo>
                <a:lnTo>
                  <a:pt x="697" y="0"/>
                </a:lnTo>
                <a:close/>
                <a:moveTo>
                  <a:pt x="102" y="297"/>
                </a:moveTo>
                <a:lnTo>
                  <a:pt x="0" y="297"/>
                </a:lnTo>
                <a:lnTo>
                  <a:pt x="0" y="757"/>
                </a:lnTo>
                <a:lnTo>
                  <a:pt x="102" y="757"/>
                </a:lnTo>
                <a:lnTo>
                  <a:pt x="102" y="297"/>
                </a:lnTo>
                <a:close/>
                <a:moveTo>
                  <a:pt x="251" y="361"/>
                </a:moveTo>
                <a:lnTo>
                  <a:pt x="149" y="361"/>
                </a:lnTo>
                <a:lnTo>
                  <a:pt x="149" y="757"/>
                </a:lnTo>
                <a:lnTo>
                  <a:pt x="251" y="757"/>
                </a:lnTo>
                <a:lnTo>
                  <a:pt x="251" y="361"/>
                </a:lnTo>
                <a:close/>
                <a:moveTo>
                  <a:pt x="400" y="180"/>
                </a:moveTo>
                <a:lnTo>
                  <a:pt x="298" y="180"/>
                </a:lnTo>
                <a:lnTo>
                  <a:pt x="298" y="757"/>
                </a:lnTo>
                <a:lnTo>
                  <a:pt x="400" y="757"/>
                </a:lnTo>
                <a:lnTo>
                  <a:pt x="400" y="180"/>
                </a:lnTo>
                <a:close/>
                <a:moveTo>
                  <a:pt x="548" y="450"/>
                </a:moveTo>
                <a:lnTo>
                  <a:pt x="446" y="450"/>
                </a:lnTo>
                <a:lnTo>
                  <a:pt x="446" y="757"/>
                </a:lnTo>
                <a:lnTo>
                  <a:pt x="548" y="757"/>
                </a:lnTo>
                <a:lnTo>
                  <a:pt x="548" y="450"/>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2" name="Oval 21"/>
          <p:cNvSpPr/>
          <p:nvPr/>
        </p:nvSpPr>
        <p:spPr>
          <a:xfrm>
            <a:off x="6349964" y="4460732"/>
            <a:ext cx="1248295" cy="1248295"/>
          </a:xfrm>
          <a:prstGeom prst="ellipse">
            <a:avLst/>
          </a:prstGeom>
          <a:solidFill>
            <a:srgbClr val="FF704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EditPoints="1"/>
          </p:cNvSpPr>
          <p:nvPr/>
        </p:nvSpPr>
        <p:spPr bwMode="auto">
          <a:xfrm>
            <a:off x="1291692" y="2784752"/>
            <a:ext cx="566216" cy="570039"/>
          </a:xfrm>
          <a:custGeom>
            <a:avLst/>
            <a:gdLst>
              <a:gd name="T0" fmla="*/ 622 w 774"/>
              <a:gd name="T1" fmla="*/ 190 h 783"/>
              <a:gd name="T2" fmla="*/ 601 w 774"/>
              <a:gd name="T3" fmla="*/ 135 h 783"/>
              <a:gd name="T4" fmla="*/ 640 w 774"/>
              <a:gd name="T5" fmla="*/ 235 h 783"/>
              <a:gd name="T6" fmla="*/ 583 w 774"/>
              <a:gd name="T7" fmla="*/ 90 h 783"/>
              <a:gd name="T8" fmla="*/ 640 w 774"/>
              <a:gd name="T9" fmla="*/ 235 h 783"/>
              <a:gd name="T10" fmla="*/ 750 w 774"/>
              <a:gd name="T11" fmla="*/ 196 h 783"/>
              <a:gd name="T12" fmla="*/ 769 w 774"/>
              <a:gd name="T13" fmla="*/ 127 h 783"/>
              <a:gd name="T14" fmla="*/ 760 w 774"/>
              <a:gd name="T15" fmla="*/ 85 h 783"/>
              <a:gd name="T16" fmla="*/ 731 w 774"/>
              <a:gd name="T17" fmla="*/ 88 h 783"/>
              <a:gd name="T18" fmla="*/ 696 w 774"/>
              <a:gd name="T19" fmla="*/ 26 h 783"/>
              <a:gd name="T20" fmla="*/ 692 w 774"/>
              <a:gd name="T21" fmla="*/ 17 h 783"/>
              <a:gd name="T22" fmla="*/ 650 w 774"/>
              <a:gd name="T23" fmla="*/ 7 h 783"/>
              <a:gd name="T24" fmla="*/ 583 w 774"/>
              <a:gd name="T25" fmla="*/ 25 h 783"/>
              <a:gd name="T26" fmla="*/ 565 w 774"/>
              <a:gd name="T27" fmla="*/ 2 h 783"/>
              <a:gd name="T28" fmla="*/ 529 w 774"/>
              <a:gd name="T29" fmla="*/ 24 h 783"/>
              <a:gd name="T30" fmla="*/ 493 w 774"/>
              <a:gd name="T31" fmla="*/ 85 h 783"/>
              <a:gd name="T32" fmla="*/ 465 w 774"/>
              <a:gd name="T33" fmla="*/ 81 h 783"/>
              <a:gd name="T34" fmla="*/ 451 w 774"/>
              <a:gd name="T35" fmla="*/ 119 h 783"/>
              <a:gd name="T36" fmla="*/ 473 w 774"/>
              <a:gd name="T37" fmla="*/ 131 h 783"/>
              <a:gd name="T38" fmla="*/ 454 w 774"/>
              <a:gd name="T39" fmla="*/ 198 h 783"/>
              <a:gd name="T40" fmla="*/ 463 w 774"/>
              <a:gd name="T41" fmla="*/ 240 h 783"/>
              <a:gd name="T42" fmla="*/ 489 w 774"/>
              <a:gd name="T43" fmla="*/ 238 h 783"/>
              <a:gd name="T44" fmla="*/ 524 w 774"/>
              <a:gd name="T45" fmla="*/ 299 h 783"/>
              <a:gd name="T46" fmla="*/ 560 w 774"/>
              <a:gd name="T47" fmla="*/ 323 h 783"/>
              <a:gd name="T48" fmla="*/ 570 w 774"/>
              <a:gd name="T49" fmla="*/ 319 h 783"/>
              <a:gd name="T50" fmla="*/ 640 w 774"/>
              <a:gd name="T51" fmla="*/ 304 h 783"/>
              <a:gd name="T52" fmla="*/ 656 w 774"/>
              <a:gd name="T53" fmla="*/ 324 h 783"/>
              <a:gd name="T54" fmla="*/ 693 w 774"/>
              <a:gd name="T55" fmla="*/ 302 h 783"/>
              <a:gd name="T56" fmla="*/ 731 w 774"/>
              <a:gd name="T57" fmla="*/ 242 h 783"/>
              <a:gd name="T58" fmla="*/ 757 w 774"/>
              <a:gd name="T59" fmla="*/ 245 h 783"/>
              <a:gd name="T60" fmla="*/ 767 w 774"/>
              <a:gd name="T61" fmla="*/ 203 h 783"/>
              <a:gd name="T62" fmla="*/ 292 w 774"/>
              <a:gd name="T63" fmla="*/ 543 h 783"/>
              <a:gd name="T64" fmla="*/ 292 w 774"/>
              <a:gd name="T65" fmla="*/ 440 h 783"/>
              <a:gd name="T66" fmla="*/ 292 w 774"/>
              <a:gd name="T67" fmla="*/ 628 h 783"/>
              <a:gd name="T68" fmla="*/ 292 w 774"/>
              <a:gd name="T69" fmla="*/ 356 h 783"/>
              <a:gd name="T70" fmla="*/ 292 w 774"/>
              <a:gd name="T71" fmla="*/ 628 h 783"/>
              <a:gd name="T72" fmla="*/ 534 w 774"/>
              <a:gd name="T73" fmla="*/ 448 h 783"/>
              <a:gd name="T74" fmla="*/ 517 w 774"/>
              <a:gd name="T75" fmla="*/ 325 h 783"/>
              <a:gd name="T76" fmla="*/ 517 w 774"/>
              <a:gd name="T77" fmla="*/ 307 h 783"/>
              <a:gd name="T78" fmla="*/ 456 w 774"/>
              <a:gd name="T79" fmla="*/ 264 h 783"/>
              <a:gd name="T80" fmla="*/ 333 w 774"/>
              <a:gd name="T81" fmla="*/ 250 h 783"/>
              <a:gd name="T82" fmla="*/ 321 w 774"/>
              <a:gd name="T83" fmla="*/ 200 h 783"/>
              <a:gd name="T84" fmla="*/ 246 w 774"/>
              <a:gd name="T85" fmla="*/ 213 h 783"/>
              <a:gd name="T86" fmla="*/ 149 w 774"/>
              <a:gd name="T87" fmla="*/ 290 h 783"/>
              <a:gd name="T88" fmla="*/ 106 w 774"/>
              <a:gd name="T89" fmla="*/ 265 h 783"/>
              <a:gd name="T90" fmla="*/ 59 w 774"/>
              <a:gd name="T91" fmla="*/ 317 h 783"/>
              <a:gd name="T92" fmla="*/ 87 w 774"/>
              <a:gd name="T93" fmla="*/ 351 h 783"/>
              <a:gd name="T94" fmla="*/ 13 w 774"/>
              <a:gd name="T95" fmla="*/ 448 h 783"/>
              <a:gd name="T96" fmla="*/ 0 w 774"/>
              <a:gd name="T97" fmla="*/ 522 h 783"/>
              <a:gd name="T98" fmla="*/ 44 w 774"/>
              <a:gd name="T99" fmla="*/ 535 h 783"/>
              <a:gd name="T100" fmla="*/ 62 w 774"/>
              <a:gd name="T101" fmla="*/ 658 h 783"/>
              <a:gd name="T102" fmla="*/ 105 w 774"/>
              <a:gd name="T103" fmla="*/ 719 h 783"/>
              <a:gd name="T104" fmla="*/ 123 w 774"/>
              <a:gd name="T105" fmla="*/ 719 h 783"/>
              <a:gd name="T106" fmla="*/ 246 w 774"/>
              <a:gd name="T107" fmla="*/ 740 h 783"/>
              <a:gd name="T108" fmla="*/ 259 w 774"/>
              <a:gd name="T109" fmla="*/ 783 h 783"/>
              <a:gd name="T110" fmla="*/ 333 w 774"/>
              <a:gd name="T111" fmla="*/ 771 h 783"/>
              <a:gd name="T112" fmla="*/ 434 w 774"/>
              <a:gd name="T113" fmla="*/ 697 h 783"/>
              <a:gd name="T114" fmla="*/ 475 w 774"/>
              <a:gd name="T115" fmla="*/ 720 h 783"/>
              <a:gd name="T116" fmla="*/ 518 w 774"/>
              <a:gd name="T117" fmla="*/ 659 h 783"/>
              <a:gd name="T118" fmla="*/ 535 w 774"/>
              <a:gd name="T119" fmla="*/ 535 h 783"/>
              <a:gd name="T120" fmla="*/ 583 w 774"/>
              <a:gd name="T121" fmla="*/ 522 h 783"/>
              <a:gd name="T122" fmla="*/ 570 w 774"/>
              <a:gd name="T123" fmla="*/ 448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4" h="783">
                <a:moveTo>
                  <a:pt x="639" y="152"/>
                </a:moveTo>
                <a:cubicBezTo>
                  <a:pt x="645" y="167"/>
                  <a:pt x="637" y="184"/>
                  <a:pt x="622" y="190"/>
                </a:cubicBezTo>
                <a:cubicBezTo>
                  <a:pt x="607" y="196"/>
                  <a:pt x="590" y="188"/>
                  <a:pt x="584" y="173"/>
                </a:cubicBezTo>
                <a:cubicBezTo>
                  <a:pt x="578" y="158"/>
                  <a:pt x="585" y="141"/>
                  <a:pt x="601" y="135"/>
                </a:cubicBezTo>
                <a:cubicBezTo>
                  <a:pt x="616" y="129"/>
                  <a:pt x="633" y="136"/>
                  <a:pt x="639" y="152"/>
                </a:cubicBezTo>
                <a:close/>
                <a:moveTo>
                  <a:pt x="640" y="235"/>
                </a:moveTo>
                <a:cubicBezTo>
                  <a:pt x="600" y="250"/>
                  <a:pt x="555" y="231"/>
                  <a:pt x="539" y="191"/>
                </a:cubicBezTo>
                <a:cubicBezTo>
                  <a:pt x="524" y="151"/>
                  <a:pt x="543" y="106"/>
                  <a:pt x="583" y="90"/>
                </a:cubicBezTo>
                <a:cubicBezTo>
                  <a:pt x="623" y="74"/>
                  <a:pt x="668" y="94"/>
                  <a:pt x="684" y="134"/>
                </a:cubicBezTo>
                <a:cubicBezTo>
                  <a:pt x="699" y="174"/>
                  <a:pt x="680" y="219"/>
                  <a:pt x="640" y="235"/>
                </a:cubicBezTo>
                <a:close/>
                <a:moveTo>
                  <a:pt x="767" y="203"/>
                </a:moveTo>
                <a:lnTo>
                  <a:pt x="750" y="196"/>
                </a:lnTo>
                <a:cubicBezTo>
                  <a:pt x="754" y="175"/>
                  <a:pt x="755" y="154"/>
                  <a:pt x="750" y="134"/>
                </a:cubicBezTo>
                <a:lnTo>
                  <a:pt x="769" y="127"/>
                </a:lnTo>
                <a:cubicBezTo>
                  <a:pt x="772" y="125"/>
                  <a:pt x="774" y="121"/>
                  <a:pt x="773" y="117"/>
                </a:cubicBezTo>
                <a:lnTo>
                  <a:pt x="760" y="85"/>
                </a:lnTo>
                <a:cubicBezTo>
                  <a:pt x="758" y="81"/>
                  <a:pt x="754" y="79"/>
                  <a:pt x="750" y="81"/>
                </a:cubicBezTo>
                <a:lnTo>
                  <a:pt x="731" y="88"/>
                </a:lnTo>
                <a:cubicBezTo>
                  <a:pt x="720" y="71"/>
                  <a:pt x="705" y="56"/>
                  <a:pt x="688" y="45"/>
                </a:cubicBezTo>
                <a:lnTo>
                  <a:pt x="696" y="26"/>
                </a:lnTo>
                <a:cubicBezTo>
                  <a:pt x="697" y="24"/>
                  <a:pt x="697" y="22"/>
                  <a:pt x="696" y="21"/>
                </a:cubicBezTo>
                <a:cubicBezTo>
                  <a:pt x="695" y="19"/>
                  <a:pt x="694" y="17"/>
                  <a:pt x="692" y="17"/>
                </a:cubicBezTo>
                <a:lnTo>
                  <a:pt x="660" y="3"/>
                </a:lnTo>
                <a:cubicBezTo>
                  <a:pt x="656" y="1"/>
                  <a:pt x="652" y="3"/>
                  <a:pt x="650" y="7"/>
                </a:cubicBezTo>
                <a:lnTo>
                  <a:pt x="642" y="26"/>
                </a:lnTo>
                <a:cubicBezTo>
                  <a:pt x="623" y="21"/>
                  <a:pt x="602" y="21"/>
                  <a:pt x="583" y="25"/>
                </a:cubicBezTo>
                <a:lnTo>
                  <a:pt x="575" y="6"/>
                </a:lnTo>
                <a:cubicBezTo>
                  <a:pt x="573" y="2"/>
                  <a:pt x="569" y="0"/>
                  <a:pt x="565" y="2"/>
                </a:cubicBezTo>
                <a:lnTo>
                  <a:pt x="533" y="14"/>
                </a:lnTo>
                <a:cubicBezTo>
                  <a:pt x="529" y="16"/>
                  <a:pt x="527" y="20"/>
                  <a:pt x="529" y="24"/>
                </a:cubicBezTo>
                <a:lnTo>
                  <a:pt x="536" y="43"/>
                </a:lnTo>
                <a:cubicBezTo>
                  <a:pt x="519" y="54"/>
                  <a:pt x="504" y="68"/>
                  <a:pt x="493" y="85"/>
                </a:cubicBezTo>
                <a:lnTo>
                  <a:pt x="475" y="77"/>
                </a:lnTo>
                <a:cubicBezTo>
                  <a:pt x="471" y="76"/>
                  <a:pt x="467" y="77"/>
                  <a:pt x="465" y="81"/>
                </a:cubicBezTo>
                <a:lnTo>
                  <a:pt x="451" y="113"/>
                </a:lnTo>
                <a:cubicBezTo>
                  <a:pt x="450" y="115"/>
                  <a:pt x="450" y="117"/>
                  <a:pt x="451" y="119"/>
                </a:cubicBezTo>
                <a:cubicBezTo>
                  <a:pt x="452" y="121"/>
                  <a:pt x="453" y="122"/>
                  <a:pt x="455" y="123"/>
                </a:cubicBezTo>
                <a:lnTo>
                  <a:pt x="473" y="131"/>
                </a:lnTo>
                <a:cubicBezTo>
                  <a:pt x="468" y="150"/>
                  <a:pt x="468" y="171"/>
                  <a:pt x="472" y="191"/>
                </a:cubicBezTo>
                <a:lnTo>
                  <a:pt x="454" y="198"/>
                </a:lnTo>
                <a:cubicBezTo>
                  <a:pt x="451" y="200"/>
                  <a:pt x="449" y="204"/>
                  <a:pt x="450" y="208"/>
                </a:cubicBezTo>
                <a:lnTo>
                  <a:pt x="463" y="240"/>
                </a:lnTo>
                <a:cubicBezTo>
                  <a:pt x="465" y="244"/>
                  <a:pt x="469" y="246"/>
                  <a:pt x="473" y="244"/>
                </a:cubicBezTo>
                <a:lnTo>
                  <a:pt x="489" y="238"/>
                </a:lnTo>
                <a:cubicBezTo>
                  <a:pt x="500" y="255"/>
                  <a:pt x="514" y="270"/>
                  <a:pt x="532" y="282"/>
                </a:cubicBezTo>
                <a:lnTo>
                  <a:pt x="524" y="299"/>
                </a:lnTo>
                <a:cubicBezTo>
                  <a:pt x="523" y="303"/>
                  <a:pt x="524" y="307"/>
                  <a:pt x="528" y="309"/>
                </a:cubicBezTo>
                <a:lnTo>
                  <a:pt x="560" y="323"/>
                </a:lnTo>
                <a:cubicBezTo>
                  <a:pt x="562" y="323"/>
                  <a:pt x="564" y="323"/>
                  <a:pt x="566" y="323"/>
                </a:cubicBezTo>
                <a:cubicBezTo>
                  <a:pt x="568" y="322"/>
                  <a:pt x="569" y="320"/>
                  <a:pt x="570" y="319"/>
                </a:cubicBezTo>
                <a:lnTo>
                  <a:pt x="577" y="302"/>
                </a:lnTo>
                <a:cubicBezTo>
                  <a:pt x="598" y="307"/>
                  <a:pt x="619" y="308"/>
                  <a:pt x="640" y="304"/>
                </a:cubicBezTo>
                <a:lnTo>
                  <a:pt x="646" y="320"/>
                </a:lnTo>
                <a:cubicBezTo>
                  <a:pt x="648" y="324"/>
                  <a:pt x="652" y="326"/>
                  <a:pt x="656" y="324"/>
                </a:cubicBezTo>
                <a:lnTo>
                  <a:pt x="688" y="311"/>
                </a:lnTo>
                <a:cubicBezTo>
                  <a:pt x="692" y="310"/>
                  <a:pt x="694" y="305"/>
                  <a:pt x="693" y="302"/>
                </a:cubicBezTo>
                <a:lnTo>
                  <a:pt x="686" y="285"/>
                </a:lnTo>
                <a:cubicBezTo>
                  <a:pt x="704" y="274"/>
                  <a:pt x="719" y="259"/>
                  <a:pt x="731" y="242"/>
                </a:cubicBezTo>
                <a:lnTo>
                  <a:pt x="747" y="249"/>
                </a:lnTo>
                <a:cubicBezTo>
                  <a:pt x="751" y="250"/>
                  <a:pt x="756" y="249"/>
                  <a:pt x="757" y="245"/>
                </a:cubicBezTo>
                <a:lnTo>
                  <a:pt x="771" y="213"/>
                </a:lnTo>
                <a:cubicBezTo>
                  <a:pt x="773" y="209"/>
                  <a:pt x="771" y="205"/>
                  <a:pt x="767" y="203"/>
                </a:cubicBezTo>
                <a:close/>
                <a:moveTo>
                  <a:pt x="343" y="492"/>
                </a:moveTo>
                <a:cubicBezTo>
                  <a:pt x="343" y="520"/>
                  <a:pt x="320" y="543"/>
                  <a:pt x="292" y="543"/>
                </a:cubicBezTo>
                <a:cubicBezTo>
                  <a:pt x="263" y="543"/>
                  <a:pt x="240" y="520"/>
                  <a:pt x="240" y="492"/>
                </a:cubicBezTo>
                <a:cubicBezTo>
                  <a:pt x="240" y="463"/>
                  <a:pt x="263" y="440"/>
                  <a:pt x="292" y="440"/>
                </a:cubicBezTo>
                <a:cubicBezTo>
                  <a:pt x="320" y="440"/>
                  <a:pt x="343" y="463"/>
                  <a:pt x="343" y="492"/>
                </a:cubicBezTo>
                <a:close/>
                <a:moveTo>
                  <a:pt x="292" y="628"/>
                </a:moveTo>
                <a:cubicBezTo>
                  <a:pt x="216" y="628"/>
                  <a:pt x="156" y="567"/>
                  <a:pt x="156" y="492"/>
                </a:cubicBezTo>
                <a:cubicBezTo>
                  <a:pt x="156" y="417"/>
                  <a:pt x="216" y="356"/>
                  <a:pt x="292" y="356"/>
                </a:cubicBezTo>
                <a:cubicBezTo>
                  <a:pt x="366" y="356"/>
                  <a:pt x="427" y="417"/>
                  <a:pt x="427" y="492"/>
                </a:cubicBezTo>
                <a:cubicBezTo>
                  <a:pt x="427" y="567"/>
                  <a:pt x="366" y="628"/>
                  <a:pt x="292" y="628"/>
                </a:cubicBezTo>
                <a:close/>
                <a:moveTo>
                  <a:pt x="570" y="448"/>
                </a:moveTo>
                <a:lnTo>
                  <a:pt x="534" y="448"/>
                </a:lnTo>
                <a:cubicBezTo>
                  <a:pt x="528" y="413"/>
                  <a:pt x="513" y="379"/>
                  <a:pt x="492" y="350"/>
                </a:cubicBezTo>
                <a:lnTo>
                  <a:pt x="517" y="325"/>
                </a:lnTo>
                <a:cubicBezTo>
                  <a:pt x="519" y="323"/>
                  <a:pt x="521" y="319"/>
                  <a:pt x="521" y="316"/>
                </a:cubicBezTo>
                <a:cubicBezTo>
                  <a:pt x="521" y="313"/>
                  <a:pt x="519" y="309"/>
                  <a:pt x="517" y="307"/>
                </a:cubicBezTo>
                <a:lnTo>
                  <a:pt x="474" y="264"/>
                </a:lnTo>
                <a:cubicBezTo>
                  <a:pt x="469" y="259"/>
                  <a:pt x="461" y="259"/>
                  <a:pt x="456" y="264"/>
                </a:cubicBezTo>
                <a:lnTo>
                  <a:pt x="430" y="289"/>
                </a:lnTo>
                <a:cubicBezTo>
                  <a:pt x="401" y="269"/>
                  <a:pt x="368" y="256"/>
                  <a:pt x="333" y="250"/>
                </a:cubicBezTo>
                <a:lnTo>
                  <a:pt x="333" y="213"/>
                </a:lnTo>
                <a:cubicBezTo>
                  <a:pt x="333" y="206"/>
                  <a:pt x="328" y="200"/>
                  <a:pt x="321" y="200"/>
                </a:cubicBezTo>
                <a:lnTo>
                  <a:pt x="259" y="200"/>
                </a:lnTo>
                <a:cubicBezTo>
                  <a:pt x="252" y="200"/>
                  <a:pt x="246" y="206"/>
                  <a:pt x="246" y="213"/>
                </a:cubicBezTo>
                <a:lnTo>
                  <a:pt x="246" y="250"/>
                </a:lnTo>
                <a:cubicBezTo>
                  <a:pt x="212" y="256"/>
                  <a:pt x="178" y="269"/>
                  <a:pt x="149" y="290"/>
                </a:cubicBezTo>
                <a:lnTo>
                  <a:pt x="124" y="265"/>
                </a:lnTo>
                <a:cubicBezTo>
                  <a:pt x="119" y="260"/>
                  <a:pt x="111" y="260"/>
                  <a:pt x="106" y="265"/>
                </a:cubicBezTo>
                <a:lnTo>
                  <a:pt x="63" y="308"/>
                </a:lnTo>
                <a:cubicBezTo>
                  <a:pt x="60" y="310"/>
                  <a:pt x="59" y="314"/>
                  <a:pt x="59" y="317"/>
                </a:cubicBezTo>
                <a:cubicBezTo>
                  <a:pt x="59" y="321"/>
                  <a:pt x="60" y="324"/>
                  <a:pt x="63" y="326"/>
                </a:cubicBezTo>
                <a:lnTo>
                  <a:pt x="87" y="351"/>
                </a:lnTo>
                <a:cubicBezTo>
                  <a:pt x="66" y="380"/>
                  <a:pt x="52" y="413"/>
                  <a:pt x="45" y="448"/>
                </a:cubicBezTo>
                <a:lnTo>
                  <a:pt x="13" y="448"/>
                </a:lnTo>
                <a:cubicBezTo>
                  <a:pt x="6" y="448"/>
                  <a:pt x="0" y="454"/>
                  <a:pt x="0" y="461"/>
                </a:cubicBezTo>
                <a:lnTo>
                  <a:pt x="0" y="522"/>
                </a:lnTo>
                <a:cubicBezTo>
                  <a:pt x="0" y="530"/>
                  <a:pt x="6" y="535"/>
                  <a:pt x="13" y="535"/>
                </a:cubicBezTo>
                <a:lnTo>
                  <a:pt x="44" y="535"/>
                </a:lnTo>
                <a:cubicBezTo>
                  <a:pt x="50" y="571"/>
                  <a:pt x="64" y="605"/>
                  <a:pt x="84" y="635"/>
                </a:cubicBezTo>
                <a:lnTo>
                  <a:pt x="62" y="658"/>
                </a:lnTo>
                <a:cubicBezTo>
                  <a:pt x="57" y="663"/>
                  <a:pt x="57" y="671"/>
                  <a:pt x="62" y="676"/>
                </a:cubicBezTo>
                <a:lnTo>
                  <a:pt x="105" y="719"/>
                </a:lnTo>
                <a:cubicBezTo>
                  <a:pt x="107" y="721"/>
                  <a:pt x="111" y="723"/>
                  <a:pt x="114" y="723"/>
                </a:cubicBezTo>
                <a:cubicBezTo>
                  <a:pt x="117" y="723"/>
                  <a:pt x="121" y="721"/>
                  <a:pt x="123" y="719"/>
                </a:cubicBezTo>
                <a:lnTo>
                  <a:pt x="145" y="697"/>
                </a:lnTo>
                <a:cubicBezTo>
                  <a:pt x="175" y="719"/>
                  <a:pt x="210" y="733"/>
                  <a:pt x="246" y="740"/>
                </a:cubicBezTo>
                <a:lnTo>
                  <a:pt x="246" y="771"/>
                </a:lnTo>
                <a:cubicBezTo>
                  <a:pt x="246" y="778"/>
                  <a:pt x="252" y="783"/>
                  <a:pt x="259" y="783"/>
                </a:cubicBezTo>
                <a:lnTo>
                  <a:pt x="321" y="783"/>
                </a:lnTo>
                <a:cubicBezTo>
                  <a:pt x="328" y="783"/>
                  <a:pt x="333" y="778"/>
                  <a:pt x="333" y="771"/>
                </a:cubicBezTo>
                <a:lnTo>
                  <a:pt x="333" y="740"/>
                </a:lnTo>
                <a:cubicBezTo>
                  <a:pt x="369" y="733"/>
                  <a:pt x="404" y="719"/>
                  <a:pt x="434" y="697"/>
                </a:cubicBezTo>
                <a:lnTo>
                  <a:pt x="457" y="720"/>
                </a:lnTo>
                <a:cubicBezTo>
                  <a:pt x="462" y="725"/>
                  <a:pt x="470" y="725"/>
                  <a:pt x="475" y="720"/>
                </a:cubicBezTo>
                <a:lnTo>
                  <a:pt x="518" y="677"/>
                </a:lnTo>
                <a:cubicBezTo>
                  <a:pt x="523" y="672"/>
                  <a:pt x="523" y="664"/>
                  <a:pt x="518" y="659"/>
                </a:cubicBezTo>
                <a:lnTo>
                  <a:pt x="495" y="635"/>
                </a:lnTo>
                <a:cubicBezTo>
                  <a:pt x="516" y="605"/>
                  <a:pt x="529" y="571"/>
                  <a:pt x="535" y="535"/>
                </a:cubicBezTo>
                <a:lnTo>
                  <a:pt x="570" y="535"/>
                </a:lnTo>
                <a:cubicBezTo>
                  <a:pt x="577" y="535"/>
                  <a:pt x="583" y="530"/>
                  <a:pt x="583" y="522"/>
                </a:cubicBezTo>
                <a:lnTo>
                  <a:pt x="583" y="461"/>
                </a:lnTo>
                <a:cubicBezTo>
                  <a:pt x="583" y="454"/>
                  <a:pt x="577" y="448"/>
                  <a:pt x="570" y="448"/>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8" name="Freeform 17"/>
          <p:cNvSpPr>
            <a:spLocks noEditPoints="1"/>
          </p:cNvSpPr>
          <p:nvPr/>
        </p:nvSpPr>
        <p:spPr bwMode="auto">
          <a:xfrm>
            <a:off x="6754130" y="4866811"/>
            <a:ext cx="439965" cy="436138"/>
          </a:xfrm>
          <a:custGeom>
            <a:avLst/>
            <a:gdLst>
              <a:gd name="T0" fmla="*/ 51 w 601"/>
              <a:gd name="T1" fmla="*/ 131 h 597"/>
              <a:gd name="T2" fmla="*/ 36 w 601"/>
              <a:gd name="T3" fmla="*/ 440 h 597"/>
              <a:gd name="T4" fmla="*/ 301 w 601"/>
              <a:gd name="T5" fmla="*/ 597 h 597"/>
              <a:gd name="T6" fmla="*/ 564 w 601"/>
              <a:gd name="T7" fmla="*/ 440 h 597"/>
              <a:gd name="T8" fmla="*/ 550 w 601"/>
              <a:gd name="T9" fmla="*/ 131 h 597"/>
              <a:gd name="T10" fmla="*/ 415 w 601"/>
              <a:gd name="T11" fmla="*/ 118 h 597"/>
              <a:gd name="T12" fmla="*/ 429 w 601"/>
              <a:gd name="T13" fmla="*/ 75 h 597"/>
              <a:gd name="T14" fmla="*/ 440 w 601"/>
              <a:gd name="T15" fmla="*/ 138 h 597"/>
              <a:gd name="T16" fmla="*/ 235 w 601"/>
              <a:gd name="T17" fmla="*/ 383 h 597"/>
              <a:gd name="T18" fmla="*/ 195 w 601"/>
              <a:gd name="T19" fmla="*/ 453 h 597"/>
              <a:gd name="T20" fmla="*/ 198 w 601"/>
              <a:gd name="T21" fmla="*/ 494 h 597"/>
              <a:gd name="T22" fmla="*/ 164 w 601"/>
              <a:gd name="T23" fmla="*/ 525 h 597"/>
              <a:gd name="T24" fmla="*/ 132 w 601"/>
              <a:gd name="T25" fmla="*/ 453 h 597"/>
              <a:gd name="T26" fmla="*/ 101 w 601"/>
              <a:gd name="T27" fmla="*/ 419 h 597"/>
              <a:gd name="T28" fmla="*/ 78 w 601"/>
              <a:gd name="T29" fmla="*/ 347 h 597"/>
              <a:gd name="T30" fmla="*/ 76 w 601"/>
              <a:gd name="T31" fmla="*/ 309 h 597"/>
              <a:gd name="T32" fmla="*/ 54 w 601"/>
              <a:gd name="T33" fmla="*/ 273 h 597"/>
              <a:gd name="T34" fmla="*/ 69 w 601"/>
              <a:gd name="T35" fmla="*/ 181 h 597"/>
              <a:gd name="T36" fmla="*/ 181 w 601"/>
              <a:gd name="T37" fmla="*/ 75 h 597"/>
              <a:gd name="T38" fmla="*/ 182 w 601"/>
              <a:gd name="T39" fmla="*/ 102 h 597"/>
              <a:gd name="T40" fmla="*/ 145 w 601"/>
              <a:gd name="T41" fmla="*/ 114 h 597"/>
              <a:gd name="T42" fmla="*/ 152 w 601"/>
              <a:gd name="T43" fmla="*/ 144 h 597"/>
              <a:gd name="T44" fmla="*/ 156 w 601"/>
              <a:gd name="T45" fmla="*/ 118 h 597"/>
              <a:gd name="T46" fmla="*/ 225 w 601"/>
              <a:gd name="T47" fmla="*/ 132 h 597"/>
              <a:gd name="T48" fmla="*/ 218 w 601"/>
              <a:gd name="T49" fmla="*/ 187 h 597"/>
              <a:gd name="T50" fmla="*/ 205 w 601"/>
              <a:gd name="T51" fmla="*/ 159 h 597"/>
              <a:gd name="T52" fmla="*/ 193 w 601"/>
              <a:gd name="T53" fmla="*/ 184 h 597"/>
              <a:gd name="T54" fmla="*/ 170 w 601"/>
              <a:gd name="T55" fmla="*/ 238 h 597"/>
              <a:gd name="T56" fmla="*/ 161 w 601"/>
              <a:gd name="T57" fmla="*/ 277 h 597"/>
              <a:gd name="T58" fmla="*/ 122 w 601"/>
              <a:gd name="T59" fmla="*/ 254 h 597"/>
              <a:gd name="T60" fmla="*/ 69 w 601"/>
              <a:gd name="T61" fmla="*/ 259 h 597"/>
              <a:gd name="T62" fmla="*/ 81 w 601"/>
              <a:gd name="T63" fmla="*/ 286 h 597"/>
              <a:gd name="T64" fmla="*/ 135 w 601"/>
              <a:gd name="T65" fmla="*/ 308 h 597"/>
              <a:gd name="T66" fmla="*/ 200 w 601"/>
              <a:gd name="T67" fmla="*/ 327 h 597"/>
              <a:gd name="T68" fmla="*/ 235 w 601"/>
              <a:gd name="T69" fmla="*/ 380 h 597"/>
              <a:gd name="T70" fmla="*/ 274 w 601"/>
              <a:gd name="T71" fmla="*/ 110 h 597"/>
              <a:gd name="T72" fmla="*/ 220 w 601"/>
              <a:gd name="T73" fmla="*/ 74 h 597"/>
              <a:gd name="T74" fmla="*/ 296 w 601"/>
              <a:gd name="T75" fmla="*/ 42 h 597"/>
              <a:gd name="T76" fmla="*/ 537 w 601"/>
              <a:gd name="T77" fmla="*/ 311 h 597"/>
              <a:gd name="T78" fmla="*/ 482 w 601"/>
              <a:gd name="T79" fmla="*/ 487 h 597"/>
              <a:gd name="T80" fmla="*/ 451 w 601"/>
              <a:gd name="T81" fmla="*/ 478 h 597"/>
              <a:gd name="T82" fmla="*/ 455 w 601"/>
              <a:gd name="T83" fmla="*/ 425 h 597"/>
              <a:gd name="T84" fmla="*/ 420 w 601"/>
              <a:gd name="T85" fmla="*/ 403 h 597"/>
              <a:gd name="T86" fmla="*/ 342 w 601"/>
              <a:gd name="T87" fmla="*/ 407 h 597"/>
              <a:gd name="T88" fmla="*/ 334 w 601"/>
              <a:gd name="T89" fmla="*/ 298 h 597"/>
              <a:gd name="T90" fmla="*/ 416 w 601"/>
              <a:gd name="T91" fmla="*/ 299 h 597"/>
              <a:gd name="T92" fmla="*/ 483 w 601"/>
              <a:gd name="T93" fmla="*/ 288 h 597"/>
              <a:gd name="T94" fmla="*/ 522 w 601"/>
              <a:gd name="T95" fmla="*/ 256 h 597"/>
              <a:gd name="T96" fmla="*/ 521 w 601"/>
              <a:gd name="T97" fmla="*/ 219 h 597"/>
              <a:gd name="T98" fmla="*/ 462 w 601"/>
              <a:gd name="T99" fmla="*/ 206 h 597"/>
              <a:gd name="T100" fmla="*/ 455 w 601"/>
              <a:gd name="T101" fmla="*/ 259 h 597"/>
              <a:gd name="T102" fmla="*/ 395 w 601"/>
              <a:gd name="T103" fmla="*/ 244 h 597"/>
              <a:gd name="T104" fmla="*/ 348 w 601"/>
              <a:gd name="T105" fmla="*/ 235 h 597"/>
              <a:gd name="T106" fmla="*/ 380 w 601"/>
              <a:gd name="T107" fmla="*/ 205 h 597"/>
              <a:gd name="T108" fmla="*/ 411 w 601"/>
              <a:gd name="T109" fmla="*/ 162 h 597"/>
              <a:gd name="T110" fmla="*/ 465 w 601"/>
              <a:gd name="T111" fmla="*/ 176 h 597"/>
              <a:gd name="T112" fmla="*/ 518 w 601"/>
              <a:gd name="T113" fmla="*/ 181 h 597"/>
              <a:gd name="T114" fmla="*/ 526 w 601"/>
              <a:gd name="T115" fmla="*/ 159 h 597"/>
              <a:gd name="T116" fmla="*/ 561 w 601"/>
              <a:gd name="T117" fmla="*/ 288 h 597"/>
              <a:gd name="T118" fmla="*/ 515 w 601"/>
              <a:gd name="T119" fmla="*/ 28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597">
                <a:moveTo>
                  <a:pt x="301" y="0"/>
                </a:moveTo>
                <a:lnTo>
                  <a:pt x="270" y="1"/>
                </a:lnTo>
                <a:lnTo>
                  <a:pt x="239" y="6"/>
                </a:lnTo>
                <a:lnTo>
                  <a:pt x="211" y="13"/>
                </a:lnTo>
                <a:lnTo>
                  <a:pt x="184" y="24"/>
                </a:lnTo>
                <a:lnTo>
                  <a:pt x="157" y="36"/>
                </a:lnTo>
                <a:lnTo>
                  <a:pt x="132" y="50"/>
                </a:lnTo>
                <a:lnTo>
                  <a:pt x="108" y="68"/>
                </a:lnTo>
                <a:lnTo>
                  <a:pt x="88" y="88"/>
                </a:lnTo>
                <a:lnTo>
                  <a:pt x="68" y="109"/>
                </a:lnTo>
                <a:lnTo>
                  <a:pt x="51" y="131"/>
                </a:lnTo>
                <a:lnTo>
                  <a:pt x="36" y="156"/>
                </a:lnTo>
                <a:lnTo>
                  <a:pt x="23" y="183"/>
                </a:lnTo>
                <a:lnTo>
                  <a:pt x="12" y="210"/>
                </a:lnTo>
                <a:lnTo>
                  <a:pt x="5" y="238"/>
                </a:lnTo>
                <a:lnTo>
                  <a:pt x="1" y="267"/>
                </a:lnTo>
                <a:lnTo>
                  <a:pt x="0" y="298"/>
                </a:lnTo>
                <a:lnTo>
                  <a:pt x="1" y="329"/>
                </a:lnTo>
                <a:lnTo>
                  <a:pt x="5" y="358"/>
                </a:lnTo>
                <a:lnTo>
                  <a:pt x="12" y="387"/>
                </a:lnTo>
                <a:lnTo>
                  <a:pt x="23" y="414"/>
                </a:lnTo>
                <a:lnTo>
                  <a:pt x="36" y="440"/>
                </a:lnTo>
                <a:lnTo>
                  <a:pt x="51" y="465"/>
                </a:lnTo>
                <a:lnTo>
                  <a:pt x="68" y="487"/>
                </a:lnTo>
                <a:lnTo>
                  <a:pt x="88" y="510"/>
                </a:lnTo>
                <a:lnTo>
                  <a:pt x="108" y="528"/>
                </a:lnTo>
                <a:lnTo>
                  <a:pt x="132" y="546"/>
                </a:lnTo>
                <a:lnTo>
                  <a:pt x="157" y="561"/>
                </a:lnTo>
                <a:lnTo>
                  <a:pt x="184" y="574"/>
                </a:lnTo>
                <a:lnTo>
                  <a:pt x="211" y="584"/>
                </a:lnTo>
                <a:lnTo>
                  <a:pt x="239" y="591"/>
                </a:lnTo>
                <a:lnTo>
                  <a:pt x="270" y="595"/>
                </a:lnTo>
                <a:lnTo>
                  <a:pt x="301" y="597"/>
                </a:lnTo>
                <a:lnTo>
                  <a:pt x="331" y="595"/>
                </a:lnTo>
                <a:lnTo>
                  <a:pt x="360" y="591"/>
                </a:lnTo>
                <a:lnTo>
                  <a:pt x="390" y="584"/>
                </a:lnTo>
                <a:lnTo>
                  <a:pt x="416" y="574"/>
                </a:lnTo>
                <a:lnTo>
                  <a:pt x="443" y="561"/>
                </a:lnTo>
                <a:lnTo>
                  <a:pt x="468" y="546"/>
                </a:lnTo>
                <a:lnTo>
                  <a:pt x="491" y="528"/>
                </a:lnTo>
                <a:lnTo>
                  <a:pt x="512" y="510"/>
                </a:lnTo>
                <a:lnTo>
                  <a:pt x="532" y="487"/>
                </a:lnTo>
                <a:lnTo>
                  <a:pt x="550" y="465"/>
                </a:lnTo>
                <a:lnTo>
                  <a:pt x="564" y="440"/>
                </a:lnTo>
                <a:lnTo>
                  <a:pt x="578" y="414"/>
                </a:lnTo>
                <a:lnTo>
                  <a:pt x="587" y="387"/>
                </a:lnTo>
                <a:lnTo>
                  <a:pt x="594" y="358"/>
                </a:lnTo>
                <a:lnTo>
                  <a:pt x="599" y="329"/>
                </a:lnTo>
                <a:lnTo>
                  <a:pt x="601" y="298"/>
                </a:lnTo>
                <a:lnTo>
                  <a:pt x="599" y="267"/>
                </a:lnTo>
                <a:lnTo>
                  <a:pt x="594" y="238"/>
                </a:lnTo>
                <a:lnTo>
                  <a:pt x="587" y="210"/>
                </a:lnTo>
                <a:lnTo>
                  <a:pt x="578" y="183"/>
                </a:lnTo>
                <a:lnTo>
                  <a:pt x="564" y="156"/>
                </a:lnTo>
                <a:lnTo>
                  <a:pt x="550" y="131"/>
                </a:lnTo>
                <a:lnTo>
                  <a:pt x="532" y="109"/>
                </a:lnTo>
                <a:lnTo>
                  <a:pt x="512" y="88"/>
                </a:lnTo>
                <a:lnTo>
                  <a:pt x="491" y="68"/>
                </a:lnTo>
                <a:lnTo>
                  <a:pt x="468" y="50"/>
                </a:lnTo>
                <a:lnTo>
                  <a:pt x="443" y="36"/>
                </a:lnTo>
                <a:lnTo>
                  <a:pt x="416" y="24"/>
                </a:lnTo>
                <a:lnTo>
                  <a:pt x="390" y="13"/>
                </a:lnTo>
                <a:lnTo>
                  <a:pt x="360" y="6"/>
                </a:lnTo>
                <a:lnTo>
                  <a:pt x="331" y="1"/>
                </a:lnTo>
                <a:lnTo>
                  <a:pt x="301" y="0"/>
                </a:lnTo>
                <a:close/>
                <a:moveTo>
                  <a:pt x="415" y="118"/>
                </a:moveTo>
                <a:lnTo>
                  <a:pt x="422" y="114"/>
                </a:lnTo>
                <a:lnTo>
                  <a:pt x="427" y="110"/>
                </a:lnTo>
                <a:lnTo>
                  <a:pt x="430" y="107"/>
                </a:lnTo>
                <a:lnTo>
                  <a:pt x="433" y="106"/>
                </a:lnTo>
                <a:lnTo>
                  <a:pt x="436" y="105"/>
                </a:lnTo>
                <a:lnTo>
                  <a:pt x="436" y="105"/>
                </a:lnTo>
                <a:lnTo>
                  <a:pt x="436" y="103"/>
                </a:lnTo>
                <a:lnTo>
                  <a:pt x="434" y="100"/>
                </a:lnTo>
                <a:lnTo>
                  <a:pt x="431" y="92"/>
                </a:lnTo>
                <a:lnTo>
                  <a:pt x="429" y="81"/>
                </a:lnTo>
                <a:lnTo>
                  <a:pt x="429" y="75"/>
                </a:lnTo>
                <a:lnTo>
                  <a:pt x="430" y="70"/>
                </a:lnTo>
                <a:lnTo>
                  <a:pt x="433" y="70"/>
                </a:lnTo>
                <a:lnTo>
                  <a:pt x="437" y="71"/>
                </a:lnTo>
                <a:lnTo>
                  <a:pt x="447" y="77"/>
                </a:lnTo>
                <a:lnTo>
                  <a:pt x="459" y="86"/>
                </a:lnTo>
                <a:lnTo>
                  <a:pt x="470" y="99"/>
                </a:lnTo>
                <a:lnTo>
                  <a:pt x="466" y="114"/>
                </a:lnTo>
                <a:lnTo>
                  <a:pt x="461" y="124"/>
                </a:lnTo>
                <a:lnTo>
                  <a:pt x="454" y="131"/>
                </a:lnTo>
                <a:lnTo>
                  <a:pt x="447" y="137"/>
                </a:lnTo>
                <a:lnTo>
                  <a:pt x="440" y="138"/>
                </a:lnTo>
                <a:lnTo>
                  <a:pt x="436" y="139"/>
                </a:lnTo>
                <a:lnTo>
                  <a:pt x="431" y="139"/>
                </a:lnTo>
                <a:lnTo>
                  <a:pt x="430" y="139"/>
                </a:lnTo>
                <a:lnTo>
                  <a:pt x="430" y="139"/>
                </a:lnTo>
                <a:lnTo>
                  <a:pt x="427" y="138"/>
                </a:lnTo>
                <a:lnTo>
                  <a:pt x="420" y="137"/>
                </a:lnTo>
                <a:lnTo>
                  <a:pt x="418" y="134"/>
                </a:lnTo>
                <a:lnTo>
                  <a:pt x="416" y="131"/>
                </a:lnTo>
                <a:lnTo>
                  <a:pt x="415" y="125"/>
                </a:lnTo>
                <a:lnTo>
                  <a:pt x="415" y="118"/>
                </a:lnTo>
                <a:close/>
                <a:moveTo>
                  <a:pt x="235" y="383"/>
                </a:moveTo>
                <a:lnTo>
                  <a:pt x="231" y="389"/>
                </a:lnTo>
                <a:lnTo>
                  <a:pt x="227" y="397"/>
                </a:lnTo>
                <a:lnTo>
                  <a:pt x="224" y="407"/>
                </a:lnTo>
                <a:lnTo>
                  <a:pt x="220" y="418"/>
                </a:lnTo>
                <a:lnTo>
                  <a:pt x="216" y="425"/>
                </a:lnTo>
                <a:lnTo>
                  <a:pt x="213" y="429"/>
                </a:lnTo>
                <a:lnTo>
                  <a:pt x="205" y="437"/>
                </a:lnTo>
                <a:lnTo>
                  <a:pt x="199" y="442"/>
                </a:lnTo>
                <a:lnTo>
                  <a:pt x="196" y="447"/>
                </a:lnTo>
                <a:lnTo>
                  <a:pt x="195" y="451"/>
                </a:lnTo>
                <a:lnTo>
                  <a:pt x="195" y="453"/>
                </a:lnTo>
                <a:lnTo>
                  <a:pt x="193" y="460"/>
                </a:lnTo>
                <a:lnTo>
                  <a:pt x="192" y="464"/>
                </a:lnTo>
                <a:lnTo>
                  <a:pt x="191" y="468"/>
                </a:lnTo>
                <a:lnTo>
                  <a:pt x="191" y="469"/>
                </a:lnTo>
                <a:lnTo>
                  <a:pt x="191" y="472"/>
                </a:lnTo>
                <a:lnTo>
                  <a:pt x="189" y="472"/>
                </a:lnTo>
                <a:lnTo>
                  <a:pt x="191" y="474"/>
                </a:lnTo>
                <a:lnTo>
                  <a:pt x="191" y="476"/>
                </a:lnTo>
                <a:lnTo>
                  <a:pt x="193" y="483"/>
                </a:lnTo>
                <a:lnTo>
                  <a:pt x="196" y="492"/>
                </a:lnTo>
                <a:lnTo>
                  <a:pt x="198" y="494"/>
                </a:lnTo>
                <a:lnTo>
                  <a:pt x="200" y="497"/>
                </a:lnTo>
                <a:lnTo>
                  <a:pt x="199" y="503"/>
                </a:lnTo>
                <a:lnTo>
                  <a:pt x="198" y="510"/>
                </a:lnTo>
                <a:lnTo>
                  <a:pt x="192" y="526"/>
                </a:lnTo>
                <a:lnTo>
                  <a:pt x="189" y="533"/>
                </a:lnTo>
                <a:lnTo>
                  <a:pt x="188" y="540"/>
                </a:lnTo>
                <a:lnTo>
                  <a:pt x="185" y="546"/>
                </a:lnTo>
                <a:lnTo>
                  <a:pt x="185" y="547"/>
                </a:lnTo>
                <a:lnTo>
                  <a:pt x="175" y="542"/>
                </a:lnTo>
                <a:lnTo>
                  <a:pt x="168" y="535"/>
                </a:lnTo>
                <a:lnTo>
                  <a:pt x="164" y="525"/>
                </a:lnTo>
                <a:lnTo>
                  <a:pt x="160" y="517"/>
                </a:lnTo>
                <a:lnTo>
                  <a:pt x="159" y="511"/>
                </a:lnTo>
                <a:lnTo>
                  <a:pt x="156" y="506"/>
                </a:lnTo>
                <a:lnTo>
                  <a:pt x="153" y="499"/>
                </a:lnTo>
                <a:lnTo>
                  <a:pt x="153" y="496"/>
                </a:lnTo>
                <a:lnTo>
                  <a:pt x="154" y="493"/>
                </a:lnTo>
                <a:lnTo>
                  <a:pt x="153" y="483"/>
                </a:lnTo>
                <a:lnTo>
                  <a:pt x="149" y="476"/>
                </a:lnTo>
                <a:lnTo>
                  <a:pt x="145" y="471"/>
                </a:lnTo>
                <a:lnTo>
                  <a:pt x="139" y="468"/>
                </a:lnTo>
                <a:lnTo>
                  <a:pt x="132" y="453"/>
                </a:lnTo>
                <a:lnTo>
                  <a:pt x="131" y="447"/>
                </a:lnTo>
                <a:lnTo>
                  <a:pt x="129" y="443"/>
                </a:lnTo>
                <a:lnTo>
                  <a:pt x="129" y="440"/>
                </a:lnTo>
                <a:lnTo>
                  <a:pt x="128" y="439"/>
                </a:lnTo>
                <a:lnTo>
                  <a:pt x="122" y="433"/>
                </a:lnTo>
                <a:lnTo>
                  <a:pt x="117" y="429"/>
                </a:lnTo>
                <a:lnTo>
                  <a:pt x="115" y="428"/>
                </a:lnTo>
                <a:lnTo>
                  <a:pt x="114" y="428"/>
                </a:lnTo>
                <a:lnTo>
                  <a:pt x="114" y="428"/>
                </a:lnTo>
                <a:lnTo>
                  <a:pt x="111" y="425"/>
                </a:lnTo>
                <a:lnTo>
                  <a:pt x="101" y="419"/>
                </a:lnTo>
                <a:lnTo>
                  <a:pt x="92" y="414"/>
                </a:lnTo>
                <a:lnTo>
                  <a:pt x="88" y="409"/>
                </a:lnTo>
                <a:lnTo>
                  <a:pt x="85" y="408"/>
                </a:lnTo>
                <a:lnTo>
                  <a:pt x="81" y="401"/>
                </a:lnTo>
                <a:lnTo>
                  <a:pt x="78" y="393"/>
                </a:lnTo>
                <a:lnTo>
                  <a:pt x="75" y="382"/>
                </a:lnTo>
                <a:lnTo>
                  <a:pt x="75" y="373"/>
                </a:lnTo>
                <a:lnTo>
                  <a:pt x="75" y="369"/>
                </a:lnTo>
                <a:lnTo>
                  <a:pt x="75" y="364"/>
                </a:lnTo>
                <a:lnTo>
                  <a:pt x="76" y="352"/>
                </a:lnTo>
                <a:lnTo>
                  <a:pt x="78" y="347"/>
                </a:lnTo>
                <a:lnTo>
                  <a:pt x="79" y="343"/>
                </a:lnTo>
                <a:lnTo>
                  <a:pt x="79" y="340"/>
                </a:lnTo>
                <a:lnTo>
                  <a:pt x="79" y="338"/>
                </a:lnTo>
                <a:lnTo>
                  <a:pt x="81" y="337"/>
                </a:lnTo>
                <a:lnTo>
                  <a:pt x="83" y="333"/>
                </a:lnTo>
                <a:lnTo>
                  <a:pt x="86" y="327"/>
                </a:lnTo>
                <a:lnTo>
                  <a:pt x="86" y="325"/>
                </a:lnTo>
                <a:lnTo>
                  <a:pt x="85" y="323"/>
                </a:lnTo>
                <a:lnTo>
                  <a:pt x="81" y="320"/>
                </a:lnTo>
                <a:lnTo>
                  <a:pt x="79" y="318"/>
                </a:lnTo>
                <a:lnTo>
                  <a:pt x="76" y="309"/>
                </a:lnTo>
                <a:lnTo>
                  <a:pt x="75" y="301"/>
                </a:lnTo>
                <a:lnTo>
                  <a:pt x="75" y="299"/>
                </a:lnTo>
                <a:lnTo>
                  <a:pt x="75" y="298"/>
                </a:lnTo>
                <a:lnTo>
                  <a:pt x="68" y="293"/>
                </a:lnTo>
                <a:lnTo>
                  <a:pt x="65" y="290"/>
                </a:lnTo>
                <a:lnTo>
                  <a:pt x="65" y="288"/>
                </a:lnTo>
                <a:lnTo>
                  <a:pt x="64" y="288"/>
                </a:lnTo>
                <a:lnTo>
                  <a:pt x="64" y="288"/>
                </a:lnTo>
                <a:lnTo>
                  <a:pt x="62" y="286"/>
                </a:lnTo>
                <a:lnTo>
                  <a:pt x="58" y="280"/>
                </a:lnTo>
                <a:lnTo>
                  <a:pt x="54" y="273"/>
                </a:lnTo>
                <a:lnTo>
                  <a:pt x="50" y="269"/>
                </a:lnTo>
                <a:lnTo>
                  <a:pt x="50" y="262"/>
                </a:lnTo>
                <a:lnTo>
                  <a:pt x="50" y="256"/>
                </a:lnTo>
                <a:lnTo>
                  <a:pt x="51" y="252"/>
                </a:lnTo>
                <a:lnTo>
                  <a:pt x="54" y="248"/>
                </a:lnTo>
                <a:lnTo>
                  <a:pt x="54" y="244"/>
                </a:lnTo>
                <a:lnTo>
                  <a:pt x="51" y="235"/>
                </a:lnTo>
                <a:lnTo>
                  <a:pt x="50" y="228"/>
                </a:lnTo>
                <a:lnTo>
                  <a:pt x="50" y="223"/>
                </a:lnTo>
                <a:lnTo>
                  <a:pt x="60" y="202"/>
                </a:lnTo>
                <a:lnTo>
                  <a:pt x="69" y="181"/>
                </a:lnTo>
                <a:lnTo>
                  <a:pt x="81" y="163"/>
                </a:lnTo>
                <a:lnTo>
                  <a:pt x="92" y="148"/>
                </a:lnTo>
                <a:lnTo>
                  <a:pt x="103" y="134"/>
                </a:lnTo>
                <a:lnTo>
                  <a:pt x="114" y="121"/>
                </a:lnTo>
                <a:lnTo>
                  <a:pt x="125" y="112"/>
                </a:lnTo>
                <a:lnTo>
                  <a:pt x="136" y="102"/>
                </a:lnTo>
                <a:lnTo>
                  <a:pt x="146" y="95"/>
                </a:lnTo>
                <a:lnTo>
                  <a:pt x="156" y="89"/>
                </a:lnTo>
                <a:lnTo>
                  <a:pt x="171" y="79"/>
                </a:lnTo>
                <a:lnTo>
                  <a:pt x="177" y="77"/>
                </a:lnTo>
                <a:lnTo>
                  <a:pt x="181" y="75"/>
                </a:lnTo>
                <a:lnTo>
                  <a:pt x="184" y="74"/>
                </a:lnTo>
                <a:lnTo>
                  <a:pt x="185" y="74"/>
                </a:lnTo>
                <a:lnTo>
                  <a:pt x="186" y="82"/>
                </a:lnTo>
                <a:lnTo>
                  <a:pt x="188" y="89"/>
                </a:lnTo>
                <a:lnTo>
                  <a:pt x="189" y="93"/>
                </a:lnTo>
                <a:lnTo>
                  <a:pt x="189" y="96"/>
                </a:lnTo>
                <a:lnTo>
                  <a:pt x="189" y="99"/>
                </a:lnTo>
                <a:lnTo>
                  <a:pt x="189" y="99"/>
                </a:lnTo>
                <a:lnTo>
                  <a:pt x="189" y="99"/>
                </a:lnTo>
                <a:lnTo>
                  <a:pt x="188" y="100"/>
                </a:lnTo>
                <a:lnTo>
                  <a:pt x="182" y="102"/>
                </a:lnTo>
                <a:lnTo>
                  <a:pt x="175" y="103"/>
                </a:lnTo>
                <a:lnTo>
                  <a:pt x="170" y="105"/>
                </a:lnTo>
                <a:lnTo>
                  <a:pt x="163" y="102"/>
                </a:lnTo>
                <a:lnTo>
                  <a:pt x="159" y="100"/>
                </a:lnTo>
                <a:lnTo>
                  <a:pt x="156" y="99"/>
                </a:lnTo>
                <a:lnTo>
                  <a:pt x="154" y="99"/>
                </a:lnTo>
                <a:lnTo>
                  <a:pt x="152" y="105"/>
                </a:lnTo>
                <a:lnTo>
                  <a:pt x="149" y="107"/>
                </a:lnTo>
                <a:lnTo>
                  <a:pt x="146" y="113"/>
                </a:lnTo>
                <a:lnTo>
                  <a:pt x="145" y="114"/>
                </a:lnTo>
                <a:lnTo>
                  <a:pt x="145" y="114"/>
                </a:lnTo>
                <a:lnTo>
                  <a:pt x="145" y="116"/>
                </a:lnTo>
                <a:lnTo>
                  <a:pt x="142" y="120"/>
                </a:lnTo>
                <a:lnTo>
                  <a:pt x="140" y="124"/>
                </a:lnTo>
                <a:lnTo>
                  <a:pt x="139" y="130"/>
                </a:lnTo>
                <a:lnTo>
                  <a:pt x="140" y="134"/>
                </a:lnTo>
                <a:lnTo>
                  <a:pt x="142" y="138"/>
                </a:lnTo>
                <a:lnTo>
                  <a:pt x="145" y="142"/>
                </a:lnTo>
                <a:lnTo>
                  <a:pt x="145" y="144"/>
                </a:lnTo>
                <a:lnTo>
                  <a:pt x="146" y="144"/>
                </a:lnTo>
                <a:lnTo>
                  <a:pt x="147" y="144"/>
                </a:lnTo>
                <a:lnTo>
                  <a:pt x="152" y="144"/>
                </a:lnTo>
                <a:lnTo>
                  <a:pt x="157" y="142"/>
                </a:lnTo>
                <a:lnTo>
                  <a:pt x="159" y="141"/>
                </a:lnTo>
                <a:lnTo>
                  <a:pt x="160" y="139"/>
                </a:lnTo>
                <a:lnTo>
                  <a:pt x="160" y="132"/>
                </a:lnTo>
                <a:lnTo>
                  <a:pt x="160" y="130"/>
                </a:lnTo>
                <a:lnTo>
                  <a:pt x="160" y="130"/>
                </a:lnTo>
                <a:lnTo>
                  <a:pt x="157" y="123"/>
                </a:lnTo>
                <a:lnTo>
                  <a:pt x="156" y="120"/>
                </a:lnTo>
                <a:lnTo>
                  <a:pt x="154" y="120"/>
                </a:lnTo>
                <a:lnTo>
                  <a:pt x="154" y="118"/>
                </a:lnTo>
                <a:lnTo>
                  <a:pt x="156" y="118"/>
                </a:lnTo>
                <a:lnTo>
                  <a:pt x="157" y="118"/>
                </a:lnTo>
                <a:lnTo>
                  <a:pt x="161" y="118"/>
                </a:lnTo>
                <a:lnTo>
                  <a:pt x="166" y="117"/>
                </a:lnTo>
                <a:lnTo>
                  <a:pt x="172" y="117"/>
                </a:lnTo>
                <a:lnTo>
                  <a:pt x="179" y="117"/>
                </a:lnTo>
                <a:lnTo>
                  <a:pt x="189" y="117"/>
                </a:lnTo>
                <a:lnTo>
                  <a:pt x="200" y="118"/>
                </a:lnTo>
                <a:lnTo>
                  <a:pt x="210" y="120"/>
                </a:lnTo>
                <a:lnTo>
                  <a:pt x="218" y="123"/>
                </a:lnTo>
                <a:lnTo>
                  <a:pt x="223" y="127"/>
                </a:lnTo>
                <a:lnTo>
                  <a:pt x="225" y="132"/>
                </a:lnTo>
                <a:lnTo>
                  <a:pt x="228" y="142"/>
                </a:lnTo>
                <a:lnTo>
                  <a:pt x="231" y="146"/>
                </a:lnTo>
                <a:lnTo>
                  <a:pt x="235" y="149"/>
                </a:lnTo>
                <a:lnTo>
                  <a:pt x="239" y="152"/>
                </a:lnTo>
                <a:lnTo>
                  <a:pt x="239" y="155"/>
                </a:lnTo>
                <a:lnTo>
                  <a:pt x="238" y="159"/>
                </a:lnTo>
                <a:lnTo>
                  <a:pt x="235" y="164"/>
                </a:lnTo>
                <a:lnTo>
                  <a:pt x="227" y="174"/>
                </a:lnTo>
                <a:lnTo>
                  <a:pt x="223" y="180"/>
                </a:lnTo>
                <a:lnTo>
                  <a:pt x="220" y="184"/>
                </a:lnTo>
                <a:lnTo>
                  <a:pt x="218" y="187"/>
                </a:lnTo>
                <a:lnTo>
                  <a:pt x="216" y="185"/>
                </a:lnTo>
                <a:lnTo>
                  <a:pt x="213" y="184"/>
                </a:lnTo>
                <a:lnTo>
                  <a:pt x="210" y="180"/>
                </a:lnTo>
                <a:lnTo>
                  <a:pt x="206" y="173"/>
                </a:lnTo>
                <a:lnTo>
                  <a:pt x="206" y="170"/>
                </a:lnTo>
                <a:lnTo>
                  <a:pt x="205" y="169"/>
                </a:lnTo>
                <a:lnTo>
                  <a:pt x="206" y="167"/>
                </a:lnTo>
                <a:lnTo>
                  <a:pt x="207" y="164"/>
                </a:lnTo>
                <a:lnTo>
                  <a:pt x="209" y="162"/>
                </a:lnTo>
                <a:lnTo>
                  <a:pt x="207" y="160"/>
                </a:lnTo>
                <a:lnTo>
                  <a:pt x="205" y="159"/>
                </a:lnTo>
                <a:lnTo>
                  <a:pt x="200" y="159"/>
                </a:lnTo>
                <a:lnTo>
                  <a:pt x="195" y="159"/>
                </a:lnTo>
                <a:lnTo>
                  <a:pt x="189" y="160"/>
                </a:lnTo>
                <a:lnTo>
                  <a:pt x="186" y="163"/>
                </a:lnTo>
                <a:lnTo>
                  <a:pt x="182" y="167"/>
                </a:lnTo>
                <a:lnTo>
                  <a:pt x="181" y="171"/>
                </a:lnTo>
                <a:lnTo>
                  <a:pt x="181" y="176"/>
                </a:lnTo>
                <a:lnTo>
                  <a:pt x="182" y="178"/>
                </a:lnTo>
                <a:lnTo>
                  <a:pt x="185" y="178"/>
                </a:lnTo>
                <a:lnTo>
                  <a:pt x="189" y="181"/>
                </a:lnTo>
                <a:lnTo>
                  <a:pt x="193" y="184"/>
                </a:lnTo>
                <a:lnTo>
                  <a:pt x="196" y="189"/>
                </a:lnTo>
                <a:lnTo>
                  <a:pt x="195" y="194"/>
                </a:lnTo>
                <a:lnTo>
                  <a:pt x="195" y="196"/>
                </a:lnTo>
                <a:lnTo>
                  <a:pt x="195" y="201"/>
                </a:lnTo>
                <a:lnTo>
                  <a:pt x="193" y="205"/>
                </a:lnTo>
                <a:lnTo>
                  <a:pt x="192" y="209"/>
                </a:lnTo>
                <a:lnTo>
                  <a:pt x="189" y="213"/>
                </a:lnTo>
                <a:lnTo>
                  <a:pt x="182" y="224"/>
                </a:lnTo>
                <a:lnTo>
                  <a:pt x="177" y="231"/>
                </a:lnTo>
                <a:lnTo>
                  <a:pt x="171" y="237"/>
                </a:lnTo>
                <a:lnTo>
                  <a:pt x="170" y="238"/>
                </a:lnTo>
                <a:lnTo>
                  <a:pt x="168" y="238"/>
                </a:lnTo>
                <a:lnTo>
                  <a:pt x="166" y="237"/>
                </a:lnTo>
                <a:lnTo>
                  <a:pt x="164" y="238"/>
                </a:lnTo>
                <a:lnTo>
                  <a:pt x="164" y="241"/>
                </a:lnTo>
                <a:lnTo>
                  <a:pt x="164" y="244"/>
                </a:lnTo>
                <a:lnTo>
                  <a:pt x="167" y="252"/>
                </a:lnTo>
                <a:lnTo>
                  <a:pt x="167" y="260"/>
                </a:lnTo>
                <a:lnTo>
                  <a:pt x="166" y="267"/>
                </a:lnTo>
                <a:lnTo>
                  <a:pt x="164" y="273"/>
                </a:lnTo>
                <a:lnTo>
                  <a:pt x="164" y="276"/>
                </a:lnTo>
                <a:lnTo>
                  <a:pt x="161" y="277"/>
                </a:lnTo>
                <a:lnTo>
                  <a:pt x="159" y="276"/>
                </a:lnTo>
                <a:lnTo>
                  <a:pt x="154" y="273"/>
                </a:lnTo>
                <a:lnTo>
                  <a:pt x="147" y="265"/>
                </a:lnTo>
                <a:lnTo>
                  <a:pt x="146" y="259"/>
                </a:lnTo>
                <a:lnTo>
                  <a:pt x="145" y="254"/>
                </a:lnTo>
                <a:lnTo>
                  <a:pt x="142" y="249"/>
                </a:lnTo>
                <a:lnTo>
                  <a:pt x="139" y="247"/>
                </a:lnTo>
                <a:lnTo>
                  <a:pt x="136" y="247"/>
                </a:lnTo>
                <a:lnTo>
                  <a:pt x="132" y="248"/>
                </a:lnTo>
                <a:lnTo>
                  <a:pt x="125" y="251"/>
                </a:lnTo>
                <a:lnTo>
                  <a:pt x="122" y="254"/>
                </a:lnTo>
                <a:lnTo>
                  <a:pt x="120" y="254"/>
                </a:lnTo>
                <a:lnTo>
                  <a:pt x="115" y="252"/>
                </a:lnTo>
                <a:lnTo>
                  <a:pt x="110" y="251"/>
                </a:lnTo>
                <a:lnTo>
                  <a:pt x="106" y="247"/>
                </a:lnTo>
                <a:lnTo>
                  <a:pt x="104" y="244"/>
                </a:lnTo>
                <a:lnTo>
                  <a:pt x="101" y="242"/>
                </a:lnTo>
                <a:lnTo>
                  <a:pt x="97" y="244"/>
                </a:lnTo>
                <a:lnTo>
                  <a:pt x="88" y="249"/>
                </a:lnTo>
                <a:lnTo>
                  <a:pt x="76" y="255"/>
                </a:lnTo>
                <a:lnTo>
                  <a:pt x="72" y="258"/>
                </a:lnTo>
                <a:lnTo>
                  <a:pt x="69" y="259"/>
                </a:lnTo>
                <a:lnTo>
                  <a:pt x="67" y="263"/>
                </a:lnTo>
                <a:lnTo>
                  <a:pt x="67" y="267"/>
                </a:lnTo>
                <a:lnTo>
                  <a:pt x="69" y="270"/>
                </a:lnTo>
                <a:lnTo>
                  <a:pt x="75" y="269"/>
                </a:lnTo>
                <a:lnTo>
                  <a:pt x="82" y="266"/>
                </a:lnTo>
                <a:lnTo>
                  <a:pt x="89" y="267"/>
                </a:lnTo>
                <a:lnTo>
                  <a:pt x="93" y="272"/>
                </a:lnTo>
                <a:lnTo>
                  <a:pt x="95" y="279"/>
                </a:lnTo>
                <a:lnTo>
                  <a:pt x="90" y="283"/>
                </a:lnTo>
                <a:lnTo>
                  <a:pt x="85" y="286"/>
                </a:lnTo>
                <a:lnTo>
                  <a:pt x="81" y="286"/>
                </a:lnTo>
                <a:lnTo>
                  <a:pt x="79" y="288"/>
                </a:lnTo>
                <a:lnTo>
                  <a:pt x="83" y="295"/>
                </a:lnTo>
                <a:lnTo>
                  <a:pt x="89" y="301"/>
                </a:lnTo>
                <a:lnTo>
                  <a:pt x="93" y="306"/>
                </a:lnTo>
                <a:lnTo>
                  <a:pt x="95" y="313"/>
                </a:lnTo>
                <a:lnTo>
                  <a:pt x="97" y="316"/>
                </a:lnTo>
                <a:lnTo>
                  <a:pt x="101" y="318"/>
                </a:lnTo>
                <a:lnTo>
                  <a:pt x="113" y="316"/>
                </a:lnTo>
                <a:lnTo>
                  <a:pt x="125" y="312"/>
                </a:lnTo>
                <a:lnTo>
                  <a:pt x="131" y="311"/>
                </a:lnTo>
                <a:lnTo>
                  <a:pt x="135" y="308"/>
                </a:lnTo>
                <a:lnTo>
                  <a:pt x="138" y="308"/>
                </a:lnTo>
                <a:lnTo>
                  <a:pt x="142" y="308"/>
                </a:lnTo>
                <a:lnTo>
                  <a:pt x="152" y="306"/>
                </a:lnTo>
                <a:lnTo>
                  <a:pt x="161" y="308"/>
                </a:lnTo>
                <a:lnTo>
                  <a:pt x="164" y="311"/>
                </a:lnTo>
                <a:lnTo>
                  <a:pt x="164" y="313"/>
                </a:lnTo>
                <a:lnTo>
                  <a:pt x="167" y="316"/>
                </a:lnTo>
                <a:lnTo>
                  <a:pt x="171" y="320"/>
                </a:lnTo>
                <a:lnTo>
                  <a:pt x="184" y="325"/>
                </a:lnTo>
                <a:lnTo>
                  <a:pt x="195" y="327"/>
                </a:lnTo>
                <a:lnTo>
                  <a:pt x="200" y="327"/>
                </a:lnTo>
                <a:lnTo>
                  <a:pt x="205" y="329"/>
                </a:lnTo>
                <a:lnTo>
                  <a:pt x="213" y="332"/>
                </a:lnTo>
                <a:lnTo>
                  <a:pt x="223" y="334"/>
                </a:lnTo>
                <a:lnTo>
                  <a:pt x="234" y="337"/>
                </a:lnTo>
                <a:lnTo>
                  <a:pt x="245" y="343"/>
                </a:lnTo>
                <a:lnTo>
                  <a:pt x="248" y="350"/>
                </a:lnTo>
                <a:lnTo>
                  <a:pt x="248" y="355"/>
                </a:lnTo>
                <a:lnTo>
                  <a:pt x="246" y="361"/>
                </a:lnTo>
                <a:lnTo>
                  <a:pt x="243" y="366"/>
                </a:lnTo>
                <a:lnTo>
                  <a:pt x="238" y="376"/>
                </a:lnTo>
                <a:lnTo>
                  <a:pt x="235" y="380"/>
                </a:lnTo>
                <a:lnTo>
                  <a:pt x="235" y="383"/>
                </a:lnTo>
                <a:close/>
                <a:moveTo>
                  <a:pt x="295" y="70"/>
                </a:moveTo>
                <a:lnTo>
                  <a:pt x="292" y="75"/>
                </a:lnTo>
                <a:lnTo>
                  <a:pt x="289" y="81"/>
                </a:lnTo>
                <a:lnTo>
                  <a:pt x="281" y="91"/>
                </a:lnTo>
                <a:lnTo>
                  <a:pt x="278" y="95"/>
                </a:lnTo>
                <a:lnTo>
                  <a:pt x="276" y="99"/>
                </a:lnTo>
                <a:lnTo>
                  <a:pt x="274" y="102"/>
                </a:lnTo>
                <a:lnTo>
                  <a:pt x="276" y="105"/>
                </a:lnTo>
                <a:lnTo>
                  <a:pt x="276" y="107"/>
                </a:lnTo>
                <a:lnTo>
                  <a:pt x="274" y="110"/>
                </a:lnTo>
                <a:lnTo>
                  <a:pt x="273" y="118"/>
                </a:lnTo>
                <a:lnTo>
                  <a:pt x="270" y="121"/>
                </a:lnTo>
                <a:lnTo>
                  <a:pt x="267" y="121"/>
                </a:lnTo>
                <a:lnTo>
                  <a:pt x="262" y="120"/>
                </a:lnTo>
                <a:lnTo>
                  <a:pt x="255" y="114"/>
                </a:lnTo>
                <a:lnTo>
                  <a:pt x="241" y="102"/>
                </a:lnTo>
                <a:lnTo>
                  <a:pt x="228" y="92"/>
                </a:lnTo>
                <a:lnTo>
                  <a:pt x="224" y="88"/>
                </a:lnTo>
                <a:lnTo>
                  <a:pt x="220" y="84"/>
                </a:lnTo>
                <a:lnTo>
                  <a:pt x="220" y="79"/>
                </a:lnTo>
                <a:lnTo>
                  <a:pt x="220" y="74"/>
                </a:lnTo>
                <a:lnTo>
                  <a:pt x="221" y="73"/>
                </a:lnTo>
                <a:lnTo>
                  <a:pt x="223" y="71"/>
                </a:lnTo>
                <a:lnTo>
                  <a:pt x="230" y="70"/>
                </a:lnTo>
                <a:lnTo>
                  <a:pt x="237" y="67"/>
                </a:lnTo>
                <a:lnTo>
                  <a:pt x="239" y="66"/>
                </a:lnTo>
                <a:lnTo>
                  <a:pt x="239" y="64"/>
                </a:lnTo>
                <a:lnTo>
                  <a:pt x="250" y="54"/>
                </a:lnTo>
                <a:lnTo>
                  <a:pt x="262" y="47"/>
                </a:lnTo>
                <a:lnTo>
                  <a:pt x="274" y="43"/>
                </a:lnTo>
                <a:lnTo>
                  <a:pt x="285" y="42"/>
                </a:lnTo>
                <a:lnTo>
                  <a:pt x="296" y="42"/>
                </a:lnTo>
                <a:lnTo>
                  <a:pt x="305" y="43"/>
                </a:lnTo>
                <a:lnTo>
                  <a:pt x="312" y="46"/>
                </a:lnTo>
                <a:lnTo>
                  <a:pt x="315" y="49"/>
                </a:lnTo>
                <a:lnTo>
                  <a:pt x="312" y="53"/>
                </a:lnTo>
                <a:lnTo>
                  <a:pt x="308" y="54"/>
                </a:lnTo>
                <a:lnTo>
                  <a:pt x="302" y="57"/>
                </a:lnTo>
                <a:lnTo>
                  <a:pt x="296" y="61"/>
                </a:lnTo>
                <a:lnTo>
                  <a:pt x="295" y="64"/>
                </a:lnTo>
                <a:lnTo>
                  <a:pt x="295" y="70"/>
                </a:lnTo>
                <a:close/>
                <a:moveTo>
                  <a:pt x="536" y="308"/>
                </a:moveTo>
                <a:lnTo>
                  <a:pt x="537" y="311"/>
                </a:lnTo>
                <a:lnTo>
                  <a:pt x="543" y="316"/>
                </a:lnTo>
                <a:lnTo>
                  <a:pt x="550" y="320"/>
                </a:lnTo>
                <a:lnTo>
                  <a:pt x="561" y="323"/>
                </a:lnTo>
                <a:lnTo>
                  <a:pt x="558" y="343"/>
                </a:lnTo>
                <a:lnTo>
                  <a:pt x="554" y="362"/>
                </a:lnTo>
                <a:lnTo>
                  <a:pt x="541" y="398"/>
                </a:lnTo>
                <a:lnTo>
                  <a:pt x="525" y="429"/>
                </a:lnTo>
                <a:lnTo>
                  <a:pt x="507" y="457"/>
                </a:lnTo>
                <a:lnTo>
                  <a:pt x="498" y="468"/>
                </a:lnTo>
                <a:lnTo>
                  <a:pt x="490" y="478"/>
                </a:lnTo>
                <a:lnTo>
                  <a:pt x="482" y="487"/>
                </a:lnTo>
                <a:lnTo>
                  <a:pt x="475" y="494"/>
                </a:lnTo>
                <a:lnTo>
                  <a:pt x="469" y="500"/>
                </a:lnTo>
                <a:lnTo>
                  <a:pt x="465" y="504"/>
                </a:lnTo>
                <a:lnTo>
                  <a:pt x="462" y="507"/>
                </a:lnTo>
                <a:lnTo>
                  <a:pt x="461" y="507"/>
                </a:lnTo>
                <a:lnTo>
                  <a:pt x="455" y="501"/>
                </a:lnTo>
                <a:lnTo>
                  <a:pt x="452" y="496"/>
                </a:lnTo>
                <a:lnTo>
                  <a:pt x="450" y="487"/>
                </a:lnTo>
                <a:lnTo>
                  <a:pt x="450" y="481"/>
                </a:lnTo>
                <a:lnTo>
                  <a:pt x="450" y="478"/>
                </a:lnTo>
                <a:lnTo>
                  <a:pt x="451" y="478"/>
                </a:lnTo>
                <a:lnTo>
                  <a:pt x="452" y="471"/>
                </a:lnTo>
                <a:lnTo>
                  <a:pt x="454" y="467"/>
                </a:lnTo>
                <a:lnTo>
                  <a:pt x="454" y="462"/>
                </a:lnTo>
                <a:lnTo>
                  <a:pt x="455" y="460"/>
                </a:lnTo>
                <a:lnTo>
                  <a:pt x="455" y="458"/>
                </a:lnTo>
                <a:lnTo>
                  <a:pt x="455" y="458"/>
                </a:lnTo>
                <a:lnTo>
                  <a:pt x="455" y="446"/>
                </a:lnTo>
                <a:lnTo>
                  <a:pt x="455" y="437"/>
                </a:lnTo>
                <a:lnTo>
                  <a:pt x="455" y="432"/>
                </a:lnTo>
                <a:lnTo>
                  <a:pt x="455" y="428"/>
                </a:lnTo>
                <a:lnTo>
                  <a:pt x="455" y="425"/>
                </a:lnTo>
                <a:lnTo>
                  <a:pt x="455" y="423"/>
                </a:lnTo>
                <a:lnTo>
                  <a:pt x="455" y="422"/>
                </a:lnTo>
                <a:lnTo>
                  <a:pt x="455" y="421"/>
                </a:lnTo>
                <a:lnTo>
                  <a:pt x="455" y="416"/>
                </a:lnTo>
                <a:lnTo>
                  <a:pt x="454" y="411"/>
                </a:lnTo>
                <a:lnTo>
                  <a:pt x="451" y="405"/>
                </a:lnTo>
                <a:lnTo>
                  <a:pt x="447" y="400"/>
                </a:lnTo>
                <a:lnTo>
                  <a:pt x="441" y="397"/>
                </a:lnTo>
                <a:lnTo>
                  <a:pt x="431" y="398"/>
                </a:lnTo>
                <a:lnTo>
                  <a:pt x="427" y="400"/>
                </a:lnTo>
                <a:lnTo>
                  <a:pt x="420" y="403"/>
                </a:lnTo>
                <a:lnTo>
                  <a:pt x="409" y="407"/>
                </a:lnTo>
                <a:lnTo>
                  <a:pt x="402" y="408"/>
                </a:lnTo>
                <a:lnTo>
                  <a:pt x="397" y="411"/>
                </a:lnTo>
                <a:lnTo>
                  <a:pt x="392" y="411"/>
                </a:lnTo>
                <a:lnTo>
                  <a:pt x="388" y="412"/>
                </a:lnTo>
                <a:lnTo>
                  <a:pt x="381" y="412"/>
                </a:lnTo>
                <a:lnTo>
                  <a:pt x="373" y="412"/>
                </a:lnTo>
                <a:lnTo>
                  <a:pt x="360" y="412"/>
                </a:lnTo>
                <a:lnTo>
                  <a:pt x="354" y="412"/>
                </a:lnTo>
                <a:lnTo>
                  <a:pt x="348" y="411"/>
                </a:lnTo>
                <a:lnTo>
                  <a:pt x="342" y="407"/>
                </a:lnTo>
                <a:lnTo>
                  <a:pt x="338" y="403"/>
                </a:lnTo>
                <a:lnTo>
                  <a:pt x="333" y="390"/>
                </a:lnTo>
                <a:lnTo>
                  <a:pt x="330" y="375"/>
                </a:lnTo>
                <a:lnTo>
                  <a:pt x="328" y="359"/>
                </a:lnTo>
                <a:lnTo>
                  <a:pt x="330" y="347"/>
                </a:lnTo>
                <a:lnTo>
                  <a:pt x="330" y="341"/>
                </a:lnTo>
                <a:lnTo>
                  <a:pt x="330" y="337"/>
                </a:lnTo>
                <a:lnTo>
                  <a:pt x="330" y="334"/>
                </a:lnTo>
                <a:lnTo>
                  <a:pt x="330" y="333"/>
                </a:lnTo>
                <a:lnTo>
                  <a:pt x="331" y="313"/>
                </a:lnTo>
                <a:lnTo>
                  <a:pt x="334" y="298"/>
                </a:lnTo>
                <a:lnTo>
                  <a:pt x="338" y="286"/>
                </a:lnTo>
                <a:lnTo>
                  <a:pt x="344" y="279"/>
                </a:lnTo>
                <a:lnTo>
                  <a:pt x="351" y="273"/>
                </a:lnTo>
                <a:lnTo>
                  <a:pt x="359" y="272"/>
                </a:lnTo>
                <a:lnTo>
                  <a:pt x="367" y="272"/>
                </a:lnTo>
                <a:lnTo>
                  <a:pt x="376" y="273"/>
                </a:lnTo>
                <a:lnTo>
                  <a:pt x="384" y="277"/>
                </a:lnTo>
                <a:lnTo>
                  <a:pt x="392" y="281"/>
                </a:lnTo>
                <a:lnTo>
                  <a:pt x="406" y="291"/>
                </a:lnTo>
                <a:lnTo>
                  <a:pt x="412" y="295"/>
                </a:lnTo>
                <a:lnTo>
                  <a:pt x="416" y="299"/>
                </a:lnTo>
                <a:lnTo>
                  <a:pt x="419" y="302"/>
                </a:lnTo>
                <a:lnTo>
                  <a:pt x="420" y="304"/>
                </a:lnTo>
                <a:lnTo>
                  <a:pt x="430" y="309"/>
                </a:lnTo>
                <a:lnTo>
                  <a:pt x="438" y="313"/>
                </a:lnTo>
                <a:lnTo>
                  <a:pt x="447" y="316"/>
                </a:lnTo>
                <a:lnTo>
                  <a:pt x="454" y="316"/>
                </a:lnTo>
                <a:lnTo>
                  <a:pt x="459" y="315"/>
                </a:lnTo>
                <a:lnTo>
                  <a:pt x="465" y="313"/>
                </a:lnTo>
                <a:lnTo>
                  <a:pt x="473" y="306"/>
                </a:lnTo>
                <a:lnTo>
                  <a:pt x="479" y="297"/>
                </a:lnTo>
                <a:lnTo>
                  <a:pt x="483" y="288"/>
                </a:lnTo>
                <a:lnTo>
                  <a:pt x="484" y="281"/>
                </a:lnTo>
                <a:lnTo>
                  <a:pt x="486" y="279"/>
                </a:lnTo>
                <a:lnTo>
                  <a:pt x="486" y="279"/>
                </a:lnTo>
                <a:lnTo>
                  <a:pt x="497" y="273"/>
                </a:lnTo>
                <a:lnTo>
                  <a:pt x="505" y="270"/>
                </a:lnTo>
                <a:lnTo>
                  <a:pt x="512" y="267"/>
                </a:lnTo>
                <a:lnTo>
                  <a:pt x="516" y="265"/>
                </a:lnTo>
                <a:lnTo>
                  <a:pt x="519" y="265"/>
                </a:lnTo>
                <a:lnTo>
                  <a:pt x="521" y="263"/>
                </a:lnTo>
                <a:lnTo>
                  <a:pt x="521" y="263"/>
                </a:lnTo>
                <a:lnTo>
                  <a:pt x="522" y="256"/>
                </a:lnTo>
                <a:lnTo>
                  <a:pt x="523" y="252"/>
                </a:lnTo>
                <a:lnTo>
                  <a:pt x="525" y="248"/>
                </a:lnTo>
                <a:lnTo>
                  <a:pt x="525" y="247"/>
                </a:lnTo>
                <a:lnTo>
                  <a:pt x="526" y="244"/>
                </a:lnTo>
                <a:lnTo>
                  <a:pt x="526" y="244"/>
                </a:lnTo>
                <a:lnTo>
                  <a:pt x="523" y="235"/>
                </a:lnTo>
                <a:lnTo>
                  <a:pt x="523" y="230"/>
                </a:lnTo>
                <a:lnTo>
                  <a:pt x="522" y="224"/>
                </a:lnTo>
                <a:lnTo>
                  <a:pt x="522" y="222"/>
                </a:lnTo>
                <a:lnTo>
                  <a:pt x="521" y="219"/>
                </a:lnTo>
                <a:lnTo>
                  <a:pt x="521" y="219"/>
                </a:lnTo>
                <a:lnTo>
                  <a:pt x="502" y="210"/>
                </a:lnTo>
                <a:lnTo>
                  <a:pt x="489" y="205"/>
                </a:lnTo>
                <a:lnTo>
                  <a:pt x="479" y="199"/>
                </a:lnTo>
                <a:lnTo>
                  <a:pt x="472" y="196"/>
                </a:lnTo>
                <a:lnTo>
                  <a:pt x="469" y="195"/>
                </a:lnTo>
                <a:lnTo>
                  <a:pt x="466" y="194"/>
                </a:lnTo>
                <a:lnTo>
                  <a:pt x="465" y="194"/>
                </a:lnTo>
                <a:lnTo>
                  <a:pt x="465" y="195"/>
                </a:lnTo>
                <a:lnTo>
                  <a:pt x="465" y="198"/>
                </a:lnTo>
                <a:lnTo>
                  <a:pt x="464" y="202"/>
                </a:lnTo>
                <a:lnTo>
                  <a:pt x="462" y="206"/>
                </a:lnTo>
                <a:lnTo>
                  <a:pt x="462" y="213"/>
                </a:lnTo>
                <a:lnTo>
                  <a:pt x="464" y="222"/>
                </a:lnTo>
                <a:lnTo>
                  <a:pt x="466" y="230"/>
                </a:lnTo>
                <a:lnTo>
                  <a:pt x="470" y="238"/>
                </a:lnTo>
                <a:lnTo>
                  <a:pt x="470" y="240"/>
                </a:lnTo>
                <a:lnTo>
                  <a:pt x="469" y="242"/>
                </a:lnTo>
                <a:lnTo>
                  <a:pt x="466" y="251"/>
                </a:lnTo>
                <a:lnTo>
                  <a:pt x="465" y="255"/>
                </a:lnTo>
                <a:lnTo>
                  <a:pt x="462" y="258"/>
                </a:lnTo>
                <a:lnTo>
                  <a:pt x="459" y="259"/>
                </a:lnTo>
                <a:lnTo>
                  <a:pt x="455" y="259"/>
                </a:lnTo>
                <a:lnTo>
                  <a:pt x="444" y="252"/>
                </a:lnTo>
                <a:lnTo>
                  <a:pt x="436" y="247"/>
                </a:lnTo>
                <a:lnTo>
                  <a:pt x="429" y="244"/>
                </a:lnTo>
                <a:lnTo>
                  <a:pt x="425" y="241"/>
                </a:lnTo>
                <a:lnTo>
                  <a:pt x="422" y="240"/>
                </a:lnTo>
                <a:lnTo>
                  <a:pt x="420" y="238"/>
                </a:lnTo>
                <a:lnTo>
                  <a:pt x="420" y="238"/>
                </a:lnTo>
                <a:lnTo>
                  <a:pt x="419" y="238"/>
                </a:lnTo>
                <a:lnTo>
                  <a:pt x="413" y="237"/>
                </a:lnTo>
                <a:lnTo>
                  <a:pt x="405" y="238"/>
                </a:lnTo>
                <a:lnTo>
                  <a:pt x="395" y="244"/>
                </a:lnTo>
                <a:lnTo>
                  <a:pt x="387" y="248"/>
                </a:lnTo>
                <a:lnTo>
                  <a:pt x="379" y="249"/>
                </a:lnTo>
                <a:lnTo>
                  <a:pt x="370" y="251"/>
                </a:lnTo>
                <a:lnTo>
                  <a:pt x="363" y="249"/>
                </a:lnTo>
                <a:lnTo>
                  <a:pt x="356" y="248"/>
                </a:lnTo>
                <a:lnTo>
                  <a:pt x="351" y="245"/>
                </a:lnTo>
                <a:lnTo>
                  <a:pt x="347" y="244"/>
                </a:lnTo>
                <a:lnTo>
                  <a:pt x="345" y="244"/>
                </a:lnTo>
                <a:lnTo>
                  <a:pt x="345" y="242"/>
                </a:lnTo>
                <a:lnTo>
                  <a:pt x="345" y="241"/>
                </a:lnTo>
                <a:lnTo>
                  <a:pt x="348" y="235"/>
                </a:lnTo>
                <a:lnTo>
                  <a:pt x="351" y="231"/>
                </a:lnTo>
                <a:lnTo>
                  <a:pt x="354" y="227"/>
                </a:lnTo>
                <a:lnTo>
                  <a:pt x="359" y="223"/>
                </a:lnTo>
                <a:lnTo>
                  <a:pt x="365" y="219"/>
                </a:lnTo>
                <a:lnTo>
                  <a:pt x="370" y="216"/>
                </a:lnTo>
                <a:lnTo>
                  <a:pt x="374" y="213"/>
                </a:lnTo>
                <a:lnTo>
                  <a:pt x="379" y="210"/>
                </a:lnTo>
                <a:lnTo>
                  <a:pt x="380" y="209"/>
                </a:lnTo>
                <a:lnTo>
                  <a:pt x="380" y="209"/>
                </a:lnTo>
                <a:lnTo>
                  <a:pt x="380" y="208"/>
                </a:lnTo>
                <a:lnTo>
                  <a:pt x="380" y="205"/>
                </a:lnTo>
                <a:lnTo>
                  <a:pt x="379" y="196"/>
                </a:lnTo>
                <a:lnTo>
                  <a:pt x="379" y="185"/>
                </a:lnTo>
                <a:lnTo>
                  <a:pt x="380" y="174"/>
                </a:lnTo>
                <a:lnTo>
                  <a:pt x="383" y="170"/>
                </a:lnTo>
                <a:lnTo>
                  <a:pt x="384" y="167"/>
                </a:lnTo>
                <a:lnTo>
                  <a:pt x="387" y="167"/>
                </a:lnTo>
                <a:lnTo>
                  <a:pt x="390" y="167"/>
                </a:lnTo>
                <a:lnTo>
                  <a:pt x="395" y="167"/>
                </a:lnTo>
                <a:lnTo>
                  <a:pt x="401" y="167"/>
                </a:lnTo>
                <a:lnTo>
                  <a:pt x="405" y="164"/>
                </a:lnTo>
                <a:lnTo>
                  <a:pt x="411" y="162"/>
                </a:lnTo>
                <a:lnTo>
                  <a:pt x="416" y="163"/>
                </a:lnTo>
                <a:lnTo>
                  <a:pt x="420" y="166"/>
                </a:lnTo>
                <a:lnTo>
                  <a:pt x="426" y="170"/>
                </a:lnTo>
                <a:lnTo>
                  <a:pt x="431" y="174"/>
                </a:lnTo>
                <a:lnTo>
                  <a:pt x="437" y="177"/>
                </a:lnTo>
                <a:lnTo>
                  <a:pt x="444" y="180"/>
                </a:lnTo>
                <a:lnTo>
                  <a:pt x="451" y="178"/>
                </a:lnTo>
                <a:lnTo>
                  <a:pt x="457" y="178"/>
                </a:lnTo>
                <a:lnTo>
                  <a:pt x="461" y="178"/>
                </a:lnTo>
                <a:lnTo>
                  <a:pt x="464" y="177"/>
                </a:lnTo>
                <a:lnTo>
                  <a:pt x="465" y="176"/>
                </a:lnTo>
                <a:lnTo>
                  <a:pt x="468" y="170"/>
                </a:lnTo>
                <a:lnTo>
                  <a:pt x="470" y="167"/>
                </a:lnTo>
                <a:lnTo>
                  <a:pt x="476" y="164"/>
                </a:lnTo>
                <a:lnTo>
                  <a:pt x="480" y="163"/>
                </a:lnTo>
                <a:lnTo>
                  <a:pt x="486" y="164"/>
                </a:lnTo>
                <a:lnTo>
                  <a:pt x="494" y="170"/>
                </a:lnTo>
                <a:lnTo>
                  <a:pt x="498" y="176"/>
                </a:lnTo>
                <a:lnTo>
                  <a:pt x="500" y="178"/>
                </a:lnTo>
                <a:lnTo>
                  <a:pt x="501" y="178"/>
                </a:lnTo>
                <a:lnTo>
                  <a:pt x="511" y="181"/>
                </a:lnTo>
                <a:lnTo>
                  <a:pt x="518" y="181"/>
                </a:lnTo>
                <a:lnTo>
                  <a:pt x="523" y="183"/>
                </a:lnTo>
                <a:lnTo>
                  <a:pt x="528" y="184"/>
                </a:lnTo>
                <a:lnTo>
                  <a:pt x="529" y="184"/>
                </a:lnTo>
                <a:lnTo>
                  <a:pt x="530" y="184"/>
                </a:lnTo>
                <a:lnTo>
                  <a:pt x="530" y="184"/>
                </a:lnTo>
                <a:lnTo>
                  <a:pt x="530" y="183"/>
                </a:lnTo>
                <a:lnTo>
                  <a:pt x="530" y="178"/>
                </a:lnTo>
                <a:lnTo>
                  <a:pt x="529" y="173"/>
                </a:lnTo>
                <a:lnTo>
                  <a:pt x="528" y="167"/>
                </a:lnTo>
                <a:lnTo>
                  <a:pt x="528" y="163"/>
                </a:lnTo>
                <a:lnTo>
                  <a:pt x="526" y="159"/>
                </a:lnTo>
                <a:lnTo>
                  <a:pt x="526" y="157"/>
                </a:lnTo>
                <a:lnTo>
                  <a:pt x="526" y="159"/>
                </a:lnTo>
                <a:lnTo>
                  <a:pt x="533" y="173"/>
                </a:lnTo>
                <a:lnTo>
                  <a:pt x="541" y="189"/>
                </a:lnTo>
                <a:lnTo>
                  <a:pt x="548" y="209"/>
                </a:lnTo>
                <a:lnTo>
                  <a:pt x="554" y="230"/>
                </a:lnTo>
                <a:lnTo>
                  <a:pt x="560" y="248"/>
                </a:lnTo>
                <a:lnTo>
                  <a:pt x="562" y="266"/>
                </a:lnTo>
                <a:lnTo>
                  <a:pt x="562" y="280"/>
                </a:lnTo>
                <a:lnTo>
                  <a:pt x="562" y="284"/>
                </a:lnTo>
                <a:lnTo>
                  <a:pt x="561" y="288"/>
                </a:lnTo>
                <a:lnTo>
                  <a:pt x="557" y="286"/>
                </a:lnTo>
                <a:lnTo>
                  <a:pt x="554" y="284"/>
                </a:lnTo>
                <a:lnTo>
                  <a:pt x="551" y="284"/>
                </a:lnTo>
                <a:lnTo>
                  <a:pt x="551" y="283"/>
                </a:lnTo>
                <a:lnTo>
                  <a:pt x="539" y="283"/>
                </a:lnTo>
                <a:lnTo>
                  <a:pt x="530" y="283"/>
                </a:lnTo>
                <a:lnTo>
                  <a:pt x="525" y="283"/>
                </a:lnTo>
                <a:lnTo>
                  <a:pt x="521" y="283"/>
                </a:lnTo>
                <a:lnTo>
                  <a:pt x="518" y="283"/>
                </a:lnTo>
                <a:lnTo>
                  <a:pt x="516" y="283"/>
                </a:lnTo>
                <a:lnTo>
                  <a:pt x="515" y="283"/>
                </a:lnTo>
                <a:lnTo>
                  <a:pt x="536" y="308"/>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3" name="Oval 22"/>
          <p:cNvSpPr/>
          <p:nvPr/>
        </p:nvSpPr>
        <p:spPr>
          <a:xfrm>
            <a:off x="950651" y="4460732"/>
            <a:ext cx="1248295" cy="1248295"/>
          </a:xfrm>
          <a:prstGeom prst="ellipse">
            <a:avLst/>
          </a:prstGeom>
          <a:solidFill>
            <a:srgbClr val="FF704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93"/>
          <p:cNvSpPr>
            <a:spLocks noEditPoints="1"/>
          </p:cNvSpPr>
          <p:nvPr/>
        </p:nvSpPr>
        <p:spPr bwMode="auto">
          <a:xfrm>
            <a:off x="1320386" y="4893590"/>
            <a:ext cx="508827" cy="382580"/>
          </a:xfrm>
          <a:custGeom>
            <a:avLst/>
            <a:gdLst>
              <a:gd name="T0" fmla="*/ 631 w 694"/>
              <a:gd name="T1" fmla="*/ 255 h 521"/>
              <a:gd name="T2" fmla="*/ 63 w 694"/>
              <a:gd name="T3" fmla="*/ 255 h 521"/>
              <a:gd name="T4" fmla="*/ 0 w 694"/>
              <a:gd name="T5" fmla="*/ 191 h 521"/>
              <a:gd name="T6" fmla="*/ 694 w 694"/>
              <a:gd name="T7" fmla="*/ 192 h 521"/>
              <a:gd name="T8" fmla="*/ 631 w 694"/>
              <a:gd name="T9" fmla="*/ 255 h 521"/>
              <a:gd name="T10" fmla="*/ 348 w 694"/>
              <a:gd name="T11" fmla="*/ 435 h 521"/>
              <a:gd name="T12" fmla="*/ 390 w 694"/>
              <a:gd name="T13" fmla="*/ 478 h 521"/>
              <a:gd name="T14" fmla="*/ 347 w 694"/>
              <a:gd name="T15" fmla="*/ 521 h 521"/>
              <a:gd name="T16" fmla="*/ 305 w 694"/>
              <a:gd name="T17" fmla="*/ 478 h 521"/>
              <a:gd name="T18" fmla="*/ 348 w 694"/>
              <a:gd name="T19" fmla="*/ 435 h 521"/>
              <a:gd name="T20" fmla="*/ 505 w 694"/>
              <a:gd name="T21" fmla="*/ 381 h 521"/>
              <a:gd name="T22" fmla="*/ 442 w 694"/>
              <a:gd name="T23" fmla="*/ 444 h 521"/>
              <a:gd name="T24" fmla="*/ 252 w 694"/>
              <a:gd name="T25" fmla="*/ 444 h 521"/>
              <a:gd name="T26" fmla="*/ 189 w 694"/>
              <a:gd name="T27" fmla="*/ 381 h 521"/>
              <a:gd name="T28" fmla="*/ 505 w 694"/>
              <a:gd name="T29" fmla="*/ 381 h 521"/>
              <a:gd name="T30" fmla="*/ 599 w 694"/>
              <a:gd name="T31" fmla="*/ 286 h 521"/>
              <a:gd name="T32" fmla="*/ 536 w 694"/>
              <a:gd name="T33" fmla="*/ 349 h 521"/>
              <a:gd name="T34" fmla="*/ 157 w 694"/>
              <a:gd name="T35" fmla="*/ 349 h 521"/>
              <a:gd name="T36" fmla="*/ 94 w 694"/>
              <a:gd name="T37" fmla="*/ 286 h 521"/>
              <a:gd name="T38" fmla="*/ 599 w 694"/>
              <a:gd name="T39" fmla="*/ 28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4" h="521">
                <a:moveTo>
                  <a:pt x="631" y="255"/>
                </a:moveTo>
                <a:cubicBezTo>
                  <a:pt x="474" y="98"/>
                  <a:pt x="220" y="98"/>
                  <a:pt x="63" y="255"/>
                </a:cubicBezTo>
                <a:lnTo>
                  <a:pt x="0" y="191"/>
                </a:lnTo>
                <a:cubicBezTo>
                  <a:pt x="191" y="0"/>
                  <a:pt x="502" y="0"/>
                  <a:pt x="694" y="192"/>
                </a:cubicBezTo>
                <a:lnTo>
                  <a:pt x="631" y="255"/>
                </a:lnTo>
                <a:close/>
                <a:moveTo>
                  <a:pt x="348" y="435"/>
                </a:moveTo>
                <a:cubicBezTo>
                  <a:pt x="371" y="435"/>
                  <a:pt x="390" y="455"/>
                  <a:pt x="390" y="478"/>
                </a:cubicBezTo>
                <a:cubicBezTo>
                  <a:pt x="390" y="502"/>
                  <a:pt x="371" y="521"/>
                  <a:pt x="347" y="521"/>
                </a:cubicBezTo>
                <a:cubicBezTo>
                  <a:pt x="324" y="521"/>
                  <a:pt x="305" y="502"/>
                  <a:pt x="305" y="478"/>
                </a:cubicBezTo>
                <a:cubicBezTo>
                  <a:pt x="305" y="455"/>
                  <a:pt x="324" y="435"/>
                  <a:pt x="348" y="435"/>
                </a:cubicBezTo>
                <a:close/>
                <a:moveTo>
                  <a:pt x="505" y="381"/>
                </a:moveTo>
                <a:lnTo>
                  <a:pt x="442" y="444"/>
                </a:lnTo>
                <a:cubicBezTo>
                  <a:pt x="389" y="392"/>
                  <a:pt x="304" y="392"/>
                  <a:pt x="252" y="444"/>
                </a:cubicBezTo>
                <a:lnTo>
                  <a:pt x="189" y="381"/>
                </a:lnTo>
                <a:cubicBezTo>
                  <a:pt x="276" y="294"/>
                  <a:pt x="418" y="294"/>
                  <a:pt x="505" y="381"/>
                </a:cubicBezTo>
                <a:close/>
                <a:moveTo>
                  <a:pt x="599" y="286"/>
                </a:moveTo>
                <a:lnTo>
                  <a:pt x="536" y="349"/>
                </a:lnTo>
                <a:cubicBezTo>
                  <a:pt x="432" y="245"/>
                  <a:pt x="262" y="245"/>
                  <a:pt x="157" y="349"/>
                </a:cubicBezTo>
                <a:lnTo>
                  <a:pt x="94" y="286"/>
                </a:lnTo>
                <a:cubicBezTo>
                  <a:pt x="234" y="147"/>
                  <a:pt x="460" y="147"/>
                  <a:pt x="599" y="286"/>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4" name="Rectangle 23">
            <a:extLst>
              <a:ext uri="{FF2B5EF4-FFF2-40B4-BE49-F238E27FC236}">
                <a16:creationId xmlns:a16="http://schemas.microsoft.com/office/drawing/2014/main" id="{9ABE6CDD-2FB0-4584-A344-E8D32DE47E83}"/>
              </a:ext>
            </a:extLst>
          </p:cNvPr>
          <p:cNvSpPr/>
          <p:nvPr/>
        </p:nvSpPr>
        <p:spPr>
          <a:xfrm>
            <a:off x="0" y="-5981"/>
            <a:ext cx="12191999" cy="22636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77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176" y="591866"/>
            <a:ext cx="5215557"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6096000" y="1113240"/>
            <a:ext cx="5239656"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6096000" y="712689"/>
            <a:ext cx="230885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0" name="Rectangle 9"/>
          <p:cNvSpPr/>
          <p:nvPr/>
        </p:nvSpPr>
        <p:spPr>
          <a:xfrm>
            <a:off x="0" y="0"/>
            <a:ext cx="3526971" cy="255371"/>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323D89A2-176A-4391-B45E-C5A899BE8F0F}"/>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D6427361-5E16-4420-B919-07A45E880BA3}"/>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0A13D175-ED96-4C0F-A86C-12898A1ACB62}"/>
              </a:ext>
            </a:extLst>
          </p:cNvPr>
          <p:cNvSpPr>
            <a:spLocks noGrp="1"/>
          </p:cNvSpPr>
          <p:nvPr>
            <p:ph type="pic" sz="quarter" idx="12"/>
          </p:nvPr>
        </p:nvSpPr>
        <p:spPr/>
      </p:sp>
    </p:spTree>
    <p:extLst>
      <p:ext uri="{BB962C8B-B14F-4D97-AF65-F5344CB8AC3E}">
        <p14:creationId xmlns:p14="http://schemas.microsoft.com/office/powerpoint/2010/main" val="335207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320" y="0"/>
            <a:ext cx="533925" cy="433578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1701541" y="535438"/>
            <a:ext cx="2591585" cy="584775"/>
          </a:xfrm>
          <a:prstGeom prst="rect">
            <a:avLst/>
          </a:prstGeom>
          <a:noFill/>
        </p:spPr>
        <p:txBody>
          <a:bodyPr wrap="square" rtlCol="0">
            <a:spAutoFit/>
          </a:bodyPr>
          <a:lstStyle/>
          <a:p>
            <a:r>
              <a:rPr lang="id-ID" sz="3200" b="1" spc="300" dirty="0">
                <a:solidFill>
                  <a:schemeClr val="tx1">
                    <a:lumMod val="75000"/>
                    <a:lumOff val="25000"/>
                  </a:schemeClr>
                </a:solidFill>
                <a:latin typeface="Montserrat" panose="00000500000000000000" pitchFamily="50" charset="0"/>
              </a:rPr>
              <a:t>MOCK UP</a:t>
            </a:r>
          </a:p>
        </p:txBody>
      </p:sp>
      <p:sp>
        <p:nvSpPr>
          <p:cNvPr id="8" name="Rectangle 7"/>
          <p:cNvSpPr/>
          <p:nvPr/>
        </p:nvSpPr>
        <p:spPr>
          <a:xfrm>
            <a:off x="11076073" y="1889760"/>
            <a:ext cx="1115927" cy="496824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423081" y="5091734"/>
            <a:ext cx="5660571"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23080" y="4745775"/>
            <a:ext cx="235060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4" name="Picture Placeholder 3">
            <a:extLst>
              <a:ext uri="{FF2B5EF4-FFF2-40B4-BE49-F238E27FC236}">
                <a16:creationId xmlns:a16="http://schemas.microsoft.com/office/drawing/2014/main" id="{FAF790BC-B887-4116-8172-5D613A9606AC}"/>
              </a:ext>
            </a:extLst>
          </p:cNvPr>
          <p:cNvSpPr>
            <a:spLocks noGrp="1"/>
          </p:cNvSpPr>
          <p:nvPr>
            <p:ph type="pic" sz="quarter" idx="10"/>
          </p:nvPr>
        </p:nvSpPr>
        <p:spPr/>
      </p:sp>
      <p:sp>
        <p:nvSpPr>
          <p:cNvPr id="11" name="Picture Placeholder 10">
            <a:extLst>
              <a:ext uri="{FF2B5EF4-FFF2-40B4-BE49-F238E27FC236}">
                <a16:creationId xmlns:a16="http://schemas.microsoft.com/office/drawing/2014/main" id="{F5CD5042-E841-4D8B-B032-3ED629ADFD6C}"/>
              </a:ext>
            </a:extLst>
          </p:cNvPr>
          <p:cNvSpPr>
            <a:spLocks noGrp="1"/>
          </p:cNvSpPr>
          <p:nvPr>
            <p:ph type="pic" sz="quarter" idx="11"/>
          </p:nvPr>
        </p:nvSpPr>
        <p:spPr/>
      </p:sp>
      <p:pic>
        <p:nvPicPr>
          <p:cNvPr id="15" name="Picture 14">
            <a:extLst>
              <a:ext uri="{FF2B5EF4-FFF2-40B4-BE49-F238E27FC236}">
                <a16:creationId xmlns:a16="http://schemas.microsoft.com/office/drawing/2014/main" id="{DCB84FE4-F147-4FD1-A845-1C9B15FFAC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5113" y="1039645"/>
            <a:ext cx="4776920" cy="4776920"/>
          </a:xfrm>
          <a:prstGeom prst="rect">
            <a:avLst/>
          </a:prstGeom>
        </p:spPr>
      </p:pic>
    </p:spTree>
    <p:extLst>
      <p:ext uri="{BB962C8B-B14F-4D97-AF65-F5344CB8AC3E}">
        <p14:creationId xmlns:p14="http://schemas.microsoft.com/office/powerpoint/2010/main" val="200845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2A617C2-E5DF-4DBF-B840-FB4B80FCAFE3}"/>
              </a:ext>
            </a:extLst>
          </p:cNvPr>
          <p:cNvSpPr>
            <a:spLocks noGrp="1"/>
          </p:cNvSpPr>
          <p:nvPr>
            <p:ph type="pic" sz="quarter" idx="10"/>
          </p:nvPr>
        </p:nvSpPr>
        <p:spPr/>
      </p:sp>
      <p:sp>
        <p:nvSpPr>
          <p:cNvPr id="9" name="Rectangle 8"/>
          <p:cNvSpPr/>
          <p:nvPr/>
        </p:nvSpPr>
        <p:spPr>
          <a:xfrm>
            <a:off x="1226456" y="4368800"/>
            <a:ext cx="10965544" cy="197485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p:cNvSpPr/>
          <p:nvPr/>
        </p:nvSpPr>
        <p:spPr>
          <a:xfrm>
            <a:off x="0" y="0"/>
            <a:ext cx="3991429" cy="283845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767813" y="808487"/>
            <a:ext cx="4960012" cy="1690335"/>
          </a:xfrm>
          <a:prstGeom prst="rect">
            <a:avLst/>
          </a:prstGeom>
          <a:noFill/>
        </p:spPr>
        <p:txBody>
          <a:bodyPr wrap="non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8" name="Rectangle 7"/>
          <p:cNvSpPr/>
          <p:nvPr/>
        </p:nvSpPr>
        <p:spPr>
          <a:xfrm>
            <a:off x="1563175" y="4632950"/>
            <a:ext cx="9975681" cy="1446550"/>
          </a:xfrm>
          <a:prstGeom prst="rect">
            <a:avLst/>
          </a:prstGeom>
        </p:spPr>
        <p:txBody>
          <a:bodyPr wrap="square">
            <a:spAutoFit/>
          </a:bodyPr>
          <a:lstStyle/>
          <a:p>
            <a:pPr algn="just">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 porttitor ligula justo libero vivamus porttitor dolor, conubia mollit. Sapien nam suspendisse, tincidunt eget ante tincidunt, eros in auctor fringilla</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1000" y="342900"/>
            <a:ext cx="8864600" cy="283845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3175537" y="604040"/>
            <a:ext cx="8355525" cy="1107996"/>
          </a:xfrm>
          <a:prstGeom prst="rect">
            <a:avLst/>
          </a:prstGeom>
        </p:spPr>
        <p:txBody>
          <a:bodyPr wrap="square">
            <a:spAutoFit/>
          </a:bodyPr>
          <a:lstStyle/>
          <a:p>
            <a:pPr algn="just">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390978" y="4841874"/>
            <a:ext cx="1935844" cy="164465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5275956" y="4680641"/>
            <a:ext cx="4960012" cy="1690335"/>
          </a:xfrm>
          <a:prstGeom prst="rect">
            <a:avLst/>
          </a:prstGeom>
          <a:noFill/>
        </p:spPr>
        <p:txBody>
          <a:bodyPr wrap="non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6" name="Picture Placeholder 5">
            <a:extLst>
              <a:ext uri="{FF2B5EF4-FFF2-40B4-BE49-F238E27FC236}">
                <a16:creationId xmlns:a16="http://schemas.microsoft.com/office/drawing/2014/main" id="{96865884-F923-4B4D-AA96-C74CA3C621D3}"/>
              </a:ext>
            </a:extLst>
          </p:cNvPr>
          <p:cNvSpPr>
            <a:spLocks noGrp="1"/>
          </p:cNvSpPr>
          <p:nvPr>
            <p:ph type="pic" sz="quarter" idx="10"/>
          </p:nvPr>
        </p:nvSpPr>
        <p:spPr/>
      </p:sp>
    </p:spTree>
    <p:extLst>
      <p:ext uri="{BB962C8B-B14F-4D97-AF65-F5344CB8AC3E}">
        <p14:creationId xmlns:p14="http://schemas.microsoft.com/office/powerpoint/2010/main" val="322315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433" y="370011"/>
            <a:ext cx="11381134" cy="6117978"/>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0D359E84-399B-48A4-BB28-4E23A90D3F69}"/>
              </a:ext>
            </a:extLst>
          </p:cNvPr>
          <p:cNvSpPr>
            <a:spLocks noGrp="1"/>
          </p:cNvSpPr>
          <p:nvPr>
            <p:ph type="pic" sz="quarter" idx="10"/>
          </p:nvPr>
        </p:nvSpPr>
        <p:spPr/>
      </p:sp>
      <p:sp>
        <p:nvSpPr>
          <p:cNvPr id="5" name="Rectangle 4"/>
          <p:cNvSpPr/>
          <p:nvPr/>
        </p:nvSpPr>
        <p:spPr>
          <a:xfrm>
            <a:off x="1650998" y="1121229"/>
            <a:ext cx="5852888" cy="2207586"/>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1982394" y="1391842"/>
            <a:ext cx="5297714" cy="1690335"/>
          </a:xfrm>
          <a:prstGeom prst="rect">
            <a:avLst/>
          </a:prstGeom>
          <a:noFill/>
        </p:spPr>
        <p:txBody>
          <a:bodyPr wrap="square" rtlCol="0">
            <a:spAutoFit/>
          </a:bodyPr>
          <a:lstStyle/>
          <a:p>
            <a:pPr algn="r">
              <a:lnSpc>
                <a:spcPct val="110000"/>
              </a:lnSpc>
            </a:pPr>
            <a:r>
              <a:rPr lang="en-US" sz="3200" b="1" spc="300" dirty="0">
                <a:solidFill>
                  <a:schemeClr val="bg1"/>
                </a:solidFill>
                <a:latin typeface="Montserrat" panose="00000500000000000000" pitchFamily="50" charset="0"/>
              </a:rPr>
              <a:t>DON’T LET  YOUR</a:t>
            </a:r>
          </a:p>
          <a:p>
            <a:pPr algn="r">
              <a:lnSpc>
                <a:spcPct val="110000"/>
              </a:lnSpc>
            </a:pPr>
            <a:r>
              <a:rPr lang="en-US" sz="3200" b="1" spc="300" dirty="0">
                <a:solidFill>
                  <a:schemeClr val="bg1"/>
                </a:solidFill>
                <a:latin typeface="Montserrat" panose="00000500000000000000" pitchFamily="50" charset="0"/>
              </a:rPr>
              <a:t>STRUGGLE BECOME</a:t>
            </a:r>
          </a:p>
          <a:p>
            <a:pPr algn="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6" name="Rectangle 5"/>
          <p:cNvSpPr/>
          <p:nvPr/>
        </p:nvSpPr>
        <p:spPr>
          <a:xfrm>
            <a:off x="682389" y="3891803"/>
            <a:ext cx="4716392" cy="2075440"/>
          </a:xfrm>
          <a:prstGeom prst="rect">
            <a:avLst/>
          </a:prstGeom>
        </p:spPr>
        <p:txBody>
          <a:bodyPr wrap="square">
            <a:spAutoFit/>
          </a:bodyPr>
          <a:lstStyle/>
          <a:p>
            <a:pPr algn="r">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3123284" y="3529185"/>
            <a:ext cx="2275497" cy="338554"/>
          </a:xfrm>
          <a:prstGeom prst="rect">
            <a:avLst/>
          </a:prstGeom>
          <a:noFill/>
        </p:spPr>
        <p:txBody>
          <a:bodyPr wrap="square" rtlCol="0">
            <a:spAutoFit/>
          </a:bodyPr>
          <a:lstStyle/>
          <a:p>
            <a:pPr algn="r"/>
            <a:r>
              <a:rPr lang="id-ID" sz="1600" b="1" spc="300" dirty="0">
                <a:solidFill>
                  <a:schemeClr val="bg1"/>
                </a:solidFill>
                <a:latin typeface="Montserrat" panose="00000500000000000000" pitchFamily="50" charset="0"/>
              </a:rPr>
              <a:t>LOREM IPSUM</a:t>
            </a:r>
          </a:p>
        </p:txBody>
      </p:sp>
    </p:spTree>
    <p:extLst>
      <p:ext uri="{BB962C8B-B14F-4D97-AF65-F5344CB8AC3E}">
        <p14:creationId xmlns:p14="http://schemas.microsoft.com/office/powerpoint/2010/main" val="21790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82156" y="0"/>
            <a:ext cx="4439557" cy="99423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25255" y="4046615"/>
            <a:ext cx="1219201" cy="1244869"/>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37314" y="1415464"/>
            <a:ext cx="5297714"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7814127" y="4538077"/>
            <a:ext cx="3512458" cy="1785104"/>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7814126" y="4199523"/>
            <a:ext cx="252136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3" name="Picture Placeholder 2">
            <a:extLst>
              <a:ext uri="{FF2B5EF4-FFF2-40B4-BE49-F238E27FC236}">
                <a16:creationId xmlns:a16="http://schemas.microsoft.com/office/drawing/2014/main" id="{E2A416C2-227D-4DE3-945E-CED8995426B7}"/>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4784FB37-6FDC-466D-ADBB-9F2BBFCC57E1}"/>
              </a:ext>
            </a:extLst>
          </p:cNvPr>
          <p:cNvSpPr>
            <a:spLocks noGrp="1"/>
          </p:cNvSpPr>
          <p:nvPr>
            <p:ph type="pic" sz="quarter" idx="11"/>
          </p:nvPr>
        </p:nvSpPr>
        <p:spPr/>
      </p:sp>
    </p:spTree>
    <p:extLst>
      <p:ext uri="{BB962C8B-B14F-4D97-AF65-F5344CB8AC3E}">
        <p14:creationId xmlns:p14="http://schemas.microsoft.com/office/powerpoint/2010/main" val="371708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573972"/>
            <a:ext cx="3657600" cy="3966192"/>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A726"/>
              </a:solidFill>
            </a:endParaRPr>
          </a:p>
        </p:txBody>
      </p:sp>
      <p:sp>
        <p:nvSpPr>
          <p:cNvPr id="4" name="TextBox 3"/>
          <p:cNvSpPr txBox="1"/>
          <p:nvPr/>
        </p:nvSpPr>
        <p:spPr>
          <a:xfrm>
            <a:off x="388094" y="934811"/>
            <a:ext cx="3345543" cy="3315395"/>
          </a:xfrm>
          <a:prstGeom prst="rect">
            <a:avLst/>
          </a:prstGeom>
          <a:noFill/>
        </p:spPr>
        <p:txBody>
          <a:bodyPr wrap="squar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5" name="Rectangle 4"/>
          <p:cNvSpPr/>
          <p:nvPr/>
        </p:nvSpPr>
        <p:spPr>
          <a:xfrm>
            <a:off x="750375" y="5224252"/>
            <a:ext cx="8887110"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750374" y="4885698"/>
            <a:ext cx="2224837"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7" name="Rectangle 6"/>
          <p:cNvSpPr/>
          <p:nvPr/>
        </p:nvSpPr>
        <p:spPr>
          <a:xfrm>
            <a:off x="10798629" y="4540164"/>
            <a:ext cx="1393371" cy="814718"/>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A726"/>
              </a:solidFill>
            </a:endParaRPr>
          </a:p>
        </p:txBody>
      </p:sp>
      <p:sp>
        <p:nvSpPr>
          <p:cNvPr id="8" name="Picture Placeholder 7">
            <a:extLst>
              <a:ext uri="{FF2B5EF4-FFF2-40B4-BE49-F238E27FC236}">
                <a16:creationId xmlns:a16="http://schemas.microsoft.com/office/drawing/2014/main" id="{4FF292C2-3E5D-4B55-9B02-AB1ECBF8E6B6}"/>
              </a:ext>
            </a:extLst>
          </p:cNvPr>
          <p:cNvSpPr>
            <a:spLocks noGrp="1"/>
          </p:cNvSpPr>
          <p:nvPr>
            <p:ph type="pic" sz="quarter" idx="10"/>
          </p:nvPr>
        </p:nvSpPr>
        <p:spPr/>
      </p:sp>
    </p:spTree>
    <p:extLst>
      <p:ext uri="{BB962C8B-B14F-4D97-AF65-F5344CB8AC3E}">
        <p14:creationId xmlns:p14="http://schemas.microsoft.com/office/powerpoint/2010/main" val="284927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09756A2-0B84-41A0-A7BF-A4E7A6E08975}"/>
              </a:ext>
            </a:extLst>
          </p:cNvPr>
          <p:cNvSpPr>
            <a:spLocks noGrp="1"/>
          </p:cNvSpPr>
          <p:nvPr>
            <p:ph type="pic" sz="quarter" idx="10"/>
          </p:nvPr>
        </p:nvSpPr>
        <p:spPr/>
      </p:sp>
      <p:sp>
        <p:nvSpPr>
          <p:cNvPr id="3" name="Rectangle 2"/>
          <p:cNvSpPr/>
          <p:nvPr/>
        </p:nvSpPr>
        <p:spPr>
          <a:xfrm>
            <a:off x="4350658" y="966654"/>
            <a:ext cx="5366548" cy="214986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 name="TextBox 3"/>
          <p:cNvSpPr txBox="1"/>
          <p:nvPr/>
        </p:nvSpPr>
        <p:spPr>
          <a:xfrm>
            <a:off x="4584782" y="1176733"/>
            <a:ext cx="5132424" cy="1690335"/>
          </a:xfrm>
          <a:prstGeom prst="rect">
            <a:avLst/>
          </a:prstGeom>
          <a:noFill/>
        </p:spPr>
        <p:txBody>
          <a:bodyPr wrap="squar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5" name="Rectangle 4"/>
          <p:cNvSpPr/>
          <p:nvPr/>
        </p:nvSpPr>
        <p:spPr>
          <a:xfrm>
            <a:off x="5848098" y="3741486"/>
            <a:ext cx="685799" cy="6350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29740" y="3797376"/>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1</a:t>
            </a:r>
          </a:p>
        </p:txBody>
      </p:sp>
      <p:sp>
        <p:nvSpPr>
          <p:cNvPr id="7" name="Rectangle 6"/>
          <p:cNvSpPr/>
          <p:nvPr/>
        </p:nvSpPr>
        <p:spPr>
          <a:xfrm>
            <a:off x="5848098" y="4768888"/>
            <a:ext cx="685799" cy="6350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29740" y="4824778"/>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2</a:t>
            </a:r>
          </a:p>
        </p:txBody>
      </p:sp>
      <p:sp>
        <p:nvSpPr>
          <p:cNvPr id="9" name="Rectangle 8"/>
          <p:cNvSpPr/>
          <p:nvPr/>
        </p:nvSpPr>
        <p:spPr>
          <a:xfrm>
            <a:off x="5848098" y="5765800"/>
            <a:ext cx="685799" cy="635000"/>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29740" y="5821690"/>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3</a:t>
            </a:r>
          </a:p>
        </p:txBody>
      </p:sp>
      <p:sp>
        <p:nvSpPr>
          <p:cNvPr id="11" name="Rectangle 10"/>
          <p:cNvSpPr/>
          <p:nvPr/>
        </p:nvSpPr>
        <p:spPr>
          <a:xfrm>
            <a:off x="6843009" y="3607045"/>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p:cNvSpPr/>
          <p:nvPr/>
        </p:nvSpPr>
        <p:spPr>
          <a:xfrm>
            <a:off x="6843009" y="4634447"/>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6843009" y="5661849"/>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26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72541" y="2514049"/>
            <a:ext cx="2995385" cy="1310281"/>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TextBox 4"/>
          <p:cNvSpPr txBox="1"/>
          <p:nvPr/>
        </p:nvSpPr>
        <p:spPr>
          <a:xfrm>
            <a:off x="551542" y="430882"/>
            <a:ext cx="5809343"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7" name="Rectangle 6"/>
          <p:cNvSpPr/>
          <p:nvPr/>
        </p:nvSpPr>
        <p:spPr>
          <a:xfrm>
            <a:off x="4690651" y="4591241"/>
            <a:ext cx="3042927" cy="1785104"/>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p:cNvSpPr txBox="1"/>
          <p:nvPr/>
        </p:nvSpPr>
        <p:spPr>
          <a:xfrm>
            <a:off x="4690650" y="4252687"/>
            <a:ext cx="2187821"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9" name="Rectangle 8"/>
          <p:cNvSpPr/>
          <p:nvPr/>
        </p:nvSpPr>
        <p:spPr>
          <a:xfrm>
            <a:off x="7860869" y="636132"/>
            <a:ext cx="3248409" cy="2982687"/>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 name="Picture Placeholder 2">
            <a:extLst>
              <a:ext uri="{FF2B5EF4-FFF2-40B4-BE49-F238E27FC236}">
                <a16:creationId xmlns:a16="http://schemas.microsoft.com/office/drawing/2014/main" id="{817BB0C2-E687-4B75-AF3D-9B4A53E1067A}"/>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09E23A8E-C1EA-4871-881B-FB4157BEF104}"/>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7004126-878F-4378-8B5F-848371D70CB8}"/>
              </a:ext>
            </a:extLst>
          </p:cNvPr>
          <p:cNvSpPr>
            <a:spLocks noGrp="1"/>
          </p:cNvSpPr>
          <p:nvPr>
            <p:ph type="pic" sz="quarter" idx="11"/>
          </p:nvPr>
        </p:nvSpPr>
        <p:spPr/>
      </p:sp>
    </p:spTree>
    <p:extLst>
      <p:ext uri="{BB962C8B-B14F-4D97-AF65-F5344CB8AC3E}">
        <p14:creationId xmlns:p14="http://schemas.microsoft.com/office/powerpoint/2010/main" val="3314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DE23C2-AE62-4467-B80A-F59E716E2D60}"/>
              </a:ext>
            </a:extLst>
          </p:cNvPr>
          <p:cNvSpPr/>
          <p:nvPr/>
        </p:nvSpPr>
        <p:spPr>
          <a:xfrm>
            <a:off x="6792686" y="1419367"/>
            <a:ext cx="3525021" cy="4444404"/>
          </a:xfrm>
          <a:prstGeom prst="rect">
            <a:avLst/>
          </a:prstGeom>
          <a:solidFill>
            <a:srgbClr val="FF7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8EEE5690-1669-4ED3-AD4B-A584FF86A351}"/>
              </a:ext>
            </a:extLst>
          </p:cNvPr>
          <p:cNvSpPr>
            <a:spLocks noGrp="1"/>
          </p:cNvSpPr>
          <p:nvPr>
            <p:ph type="pic" sz="quarter" idx="10"/>
          </p:nvPr>
        </p:nvSpPr>
        <p:spPr/>
      </p:sp>
      <p:sp>
        <p:nvSpPr>
          <p:cNvPr id="13" name="Rectangle 12">
            <a:extLst>
              <a:ext uri="{FF2B5EF4-FFF2-40B4-BE49-F238E27FC236}">
                <a16:creationId xmlns:a16="http://schemas.microsoft.com/office/drawing/2014/main" id="{40976026-A1DB-40AF-8334-02D9EDDC49AA}"/>
              </a:ext>
            </a:extLst>
          </p:cNvPr>
          <p:cNvSpPr/>
          <p:nvPr/>
        </p:nvSpPr>
        <p:spPr>
          <a:xfrm>
            <a:off x="8202304" y="2770496"/>
            <a:ext cx="3392822" cy="4109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3326" y="678527"/>
            <a:ext cx="2486856"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TextBox 7"/>
          <p:cNvSpPr txBox="1"/>
          <p:nvPr/>
        </p:nvSpPr>
        <p:spPr>
          <a:xfrm>
            <a:off x="8543499" y="3066823"/>
            <a:ext cx="3285643" cy="331539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Picture Placeholder 5">
            <a:extLst>
              <a:ext uri="{FF2B5EF4-FFF2-40B4-BE49-F238E27FC236}">
                <a16:creationId xmlns:a16="http://schemas.microsoft.com/office/drawing/2014/main" id="{7601EDA1-46DD-4954-9CDA-E45EF3A7A556}"/>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50B97E32-AB50-4969-A565-413F3605DFA6}"/>
              </a:ext>
            </a:extLst>
          </p:cNvPr>
          <p:cNvSpPr>
            <a:spLocks noGrp="1"/>
          </p:cNvSpPr>
          <p:nvPr>
            <p:ph type="pic" sz="quarter" idx="11"/>
          </p:nvPr>
        </p:nvSpPr>
        <p:spPr/>
      </p:sp>
      <p:sp>
        <p:nvSpPr>
          <p:cNvPr id="12" name="Picture Placeholder 11">
            <a:extLst>
              <a:ext uri="{FF2B5EF4-FFF2-40B4-BE49-F238E27FC236}">
                <a16:creationId xmlns:a16="http://schemas.microsoft.com/office/drawing/2014/main" id="{DDB55850-A991-4F92-9152-9B8888BD2E3E}"/>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5EDAEC7C-39B2-4A2C-BC1D-A93E50D35AF8}"/>
              </a:ext>
            </a:extLst>
          </p:cNvPr>
          <p:cNvSpPr>
            <a:spLocks noGrp="1"/>
          </p:cNvSpPr>
          <p:nvPr>
            <p:ph type="pic" sz="quarter" idx="14"/>
          </p:nvPr>
        </p:nvSpPr>
        <p:spPr/>
      </p:sp>
    </p:spTree>
    <p:extLst>
      <p:ext uri="{BB962C8B-B14F-4D97-AF65-F5344CB8AC3E}">
        <p14:creationId xmlns:p14="http://schemas.microsoft.com/office/powerpoint/2010/main" val="178908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917</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Deemak Daksina</dc:creator>
  <cp:lastModifiedBy>Deemak Daksina</cp:lastModifiedBy>
  <cp:revision>64</cp:revision>
  <dcterms:created xsi:type="dcterms:W3CDTF">2019-05-31T10:24:13Z</dcterms:created>
  <dcterms:modified xsi:type="dcterms:W3CDTF">2019-11-18T08:46:46Z</dcterms:modified>
</cp:coreProperties>
</file>