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6"/>
  </p:notesMasterIdLst>
  <p:sldIdLst>
    <p:sldId id="669" r:id="rId2"/>
    <p:sldId id="670" r:id="rId3"/>
    <p:sldId id="671" r:id="rId4"/>
    <p:sldId id="699" r:id="rId5"/>
    <p:sldId id="675" r:id="rId6"/>
    <p:sldId id="676" r:id="rId7"/>
    <p:sldId id="677" r:id="rId8"/>
    <p:sldId id="678" r:id="rId9"/>
    <p:sldId id="679" r:id="rId10"/>
    <p:sldId id="680" r:id="rId11"/>
    <p:sldId id="681" r:id="rId12"/>
    <p:sldId id="682" r:id="rId13"/>
    <p:sldId id="683" r:id="rId14"/>
    <p:sldId id="684" r:id="rId15"/>
    <p:sldId id="685" r:id="rId16"/>
    <p:sldId id="686" r:id="rId17"/>
    <p:sldId id="687" r:id="rId18"/>
    <p:sldId id="688" r:id="rId19"/>
    <p:sldId id="689" r:id="rId20"/>
    <p:sldId id="690" r:id="rId21"/>
    <p:sldId id="703" r:id="rId22"/>
    <p:sldId id="704" r:id="rId23"/>
    <p:sldId id="705" r:id="rId24"/>
    <p:sldId id="649" r:id="rId2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8" autoAdjust="0"/>
    <p:restoredTop sz="95012" autoAdjust="0"/>
  </p:normalViewPr>
  <p:slideViewPr>
    <p:cSldViewPr snapToGrid="0" snapToObjects="1">
      <p:cViewPr varScale="1">
        <p:scale>
          <a:sx n="35" d="100"/>
          <a:sy n="35" d="100"/>
        </p:scale>
        <p:origin x="1014" y="66"/>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4/4/2018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271220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226576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3722693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311210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13</a:t>
            </a:fld>
            <a:endParaRPr lang="en-US"/>
          </a:p>
        </p:txBody>
      </p:sp>
    </p:spTree>
    <p:extLst>
      <p:ext uri="{BB962C8B-B14F-4D97-AF65-F5344CB8AC3E}">
        <p14:creationId xmlns:p14="http://schemas.microsoft.com/office/powerpoint/2010/main" val="48530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428943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15</a:t>
            </a:fld>
            <a:endParaRPr lang="en-US"/>
          </a:p>
        </p:txBody>
      </p:sp>
    </p:spTree>
    <p:extLst>
      <p:ext uri="{BB962C8B-B14F-4D97-AF65-F5344CB8AC3E}">
        <p14:creationId xmlns:p14="http://schemas.microsoft.com/office/powerpoint/2010/main" val="600340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16</a:t>
            </a:fld>
            <a:endParaRPr lang="en-US"/>
          </a:p>
        </p:txBody>
      </p:sp>
    </p:spTree>
    <p:extLst>
      <p:ext uri="{BB962C8B-B14F-4D97-AF65-F5344CB8AC3E}">
        <p14:creationId xmlns:p14="http://schemas.microsoft.com/office/powerpoint/2010/main" val="1930035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17</a:t>
            </a:fld>
            <a:endParaRPr lang="en-US"/>
          </a:p>
        </p:txBody>
      </p:sp>
    </p:spTree>
    <p:extLst>
      <p:ext uri="{BB962C8B-B14F-4D97-AF65-F5344CB8AC3E}">
        <p14:creationId xmlns:p14="http://schemas.microsoft.com/office/powerpoint/2010/main" val="319991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18</a:t>
            </a:fld>
            <a:endParaRPr lang="en-US"/>
          </a:p>
        </p:txBody>
      </p:sp>
    </p:spTree>
    <p:extLst>
      <p:ext uri="{BB962C8B-B14F-4D97-AF65-F5344CB8AC3E}">
        <p14:creationId xmlns:p14="http://schemas.microsoft.com/office/powerpoint/2010/main" val="355674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19</a:t>
            </a:fld>
            <a:endParaRPr lang="en-US"/>
          </a:p>
        </p:txBody>
      </p:sp>
    </p:spTree>
    <p:extLst>
      <p:ext uri="{BB962C8B-B14F-4D97-AF65-F5344CB8AC3E}">
        <p14:creationId xmlns:p14="http://schemas.microsoft.com/office/powerpoint/2010/main" val="394775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1146950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20</a:t>
            </a:fld>
            <a:endParaRPr lang="en-US"/>
          </a:p>
        </p:txBody>
      </p:sp>
    </p:spTree>
    <p:extLst>
      <p:ext uri="{BB962C8B-B14F-4D97-AF65-F5344CB8AC3E}">
        <p14:creationId xmlns:p14="http://schemas.microsoft.com/office/powerpoint/2010/main" val="500245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21</a:t>
            </a:fld>
            <a:endParaRPr lang="en-US"/>
          </a:p>
        </p:txBody>
      </p:sp>
    </p:spTree>
    <p:extLst>
      <p:ext uri="{BB962C8B-B14F-4D97-AF65-F5344CB8AC3E}">
        <p14:creationId xmlns:p14="http://schemas.microsoft.com/office/powerpoint/2010/main" val="1935106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22</a:t>
            </a:fld>
            <a:endParaRPr lang="en-US"/>
          </a:p>
        </p:txBody>
      </p:sp>
    </p:spTree>
    <p:extLst>
      <p:ext uri="{BB962C8B-B14F-4D97-AF65-F5344CB8AC3E}">
        <p14:creationId xmlns:p14="http://schemas.microsoft.com/office/powerpoint/2010/main" val="1606688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23</a:t>
            </a:fld>
            <a:endParaRPr lang="en-US"/>
          </a:p>
        </p:txBody>
      </p:sp>
    </p:spTree>
    <p:extLst>
      <p:ext uri="{BB962C8B-B14F-4D97-AF65-F5344CB8AC3E}">
        <p14:creationId xmlns:p14="http://schemas.microsoft.com/office/powerpoint/2010/main" val="283572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249255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355702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293970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297604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7</a:t>
            </a:fld>
            <a:endParaRPr lang="en-US"/>
          </a:p>
        </p:txBody>
      </p:sp>
    </p:spTree>
    <p:extLst>
      <p:ext uri="{BB962C8B-B14F-4D97-AF65-F5344CB8AC3E}">
        <p14:creationId xmlns:p14="http://schemas.microsoft.com/office/powerpoint/2010/main" val="43913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270011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174209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4CC17C13-BCD3-904A-9DF0-BE223D822535}"/>
              </a:ext>
            </a:extLst>
          </p:cNvPr>
          <p:cNvSpPr>
            <a:spLocks noGrp="1"/>
          </p:cNvSpPr>
          <p:nvPr>
            <p:ph type="pic" sz="quarter" idx="10"/>
          </p:nvPr>
        </p:nvSpPr>
        <p:spPr>
          <a:xfrm>
            <a:off x="0" y="0"/>
            <a:ext cx="24377649"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418154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90011" y="3220518"/>
            <a:ext cx="7968342" cy="7968343"/>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50851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628742" y="5694103"/>
            <a:ext cx="23119532" cy="739488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28740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59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62720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3729021" y="3147899"/>
            <a:ext cx="4160886" cy="737523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8590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633734" y="2578301"/>
            <a:ext cx="6440454" cy="8550464"/>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6450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261578" y="2657793"/>
            <a:ext cx="12995550" cy="8174077"/>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01594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93633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4/4/2018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A59E5A-1C15-8B41-982E-6FB94743A701}"/>
              </a:ext>
            </a:extLst>
          </p:cNvPr>
          <p:cNvSpPr/>
          <p:nvPr/>
        </p:nvSpPr>
        <p:spPr>
          <a:xfrm>
            <a:off x="0" y="0"/>
            <a:ext cx="24377650"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3FE982FA-7F2A-1C4C-A0E3-C51B5FFA9063}"/>
              </a:ext>
            </a:extLst>
          </p:cNvPr>
          <p:cNvSpPr>
            <a:spLocks noGrp="1"/>
          </p:cNvSpPr>
          <p:nvPr>
            <p:ph type="pic" sz="quarter" idx="10"/>
          </p:nvPr>
        </p:nvSpPr>
        <p:spPr/>
      </p:sp>
      <p:sp>
        <p:nvSpPr>
          <p:cNvPr id="12" name="Rectangle 11">
            <a:extLst>
              <a:ext uri="{FF2B5EF4-FFF2-40B4-BE49-F238E27FC236}">
                <a16:creationId xmlns:a16="http://schemas.microsoft.com/office/drawing/2014/main" id="{042E0F23-D8B0-4345-A438-70E1F4A11F1E}"/>
              </a:ext>
            </a:extLst>
          </p:cNvPr>
          <p:cNvSpPr/>
          <p:nvPr/>
        </p:nvSpPr>
        <p:spPr>
          <a:xfrm>
            <a:off x="0" y="8150"/>
            <a:ext cx="24377650" cy="13716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4382454-41A8-6A4B-A5AB-5F1BBA213E8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 y="4356"/>
            <a:ext cx="24377650" cy="13707288"/>
          </a:xfrm>
          <a:prstGeom prst="rect">
            <a:avLst/>
          </a:prstGeom>
        </p:spPr>
      </p:pic>
      <p:grpSp>
        <p:nvGrpSpPr>
          <p:cNvPr id="10" name="Group 9">
            <a:extLst>
              <a:ext uri="{FF2B5EF4-FFF2-40B4-BE49-F238E27FC236}">
                <a16:creationId xmlns:a16="http://schemas.microsoft.com/office/drawing/2014/main" id="{72EF7982-E14B-BF4A-910B-88D535765733}"/>
              </a:ext>
            </a:extLst>
          </p:cNvPr>
          <p:cNvGrpSpPr/>
          <p:nvPr/>
        </p:nvGrpSpPr>
        <p:grpSpPr>
          <a:xfrm>
            <a:off x="5240030" y="5138647"/>
            <a:ext cx="11072866" cy="3438705"/>
            <a:chOff x="11410316" y="2068953"/>
            <a:chExt cx="11072866" cy="3438705"/>
          </a:xfrm>
        </p:grpSpPr>
        <p:sp>
          <p:nvSpPr>
            <p:cNvPr id="6" name="TextBox 5"/>
            <p:cNvSpPr txBox="1"/>
            <p:nvPr/>
          </p:nvSpPr>
          <p:spPr>
            <a:xfrm>
              <a:off x="11410316" y="2068953"/>
              <a:ext cx="11072866" cy="2554545"/>
            </a:xfrm>
            <a:prstGeom prst="rect">
              <a:avLst/>
            </a:prstGeom>
            <a:noFill/>
          </p:spPr>
          <p:txBody>
            <a:bodyPr wrap="square" rtlCol="0">
              <a:spAutoFit/>
            </a:bodyPr>
            <a:lstStyle/>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THIS IS YOUR</a:t>
              </a:r>
            </a:p>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PRESENTATION TITLE</a:t>
              </a:r>
            </a:p>
          </p:txBody>
        </p:sp>
        <p:sp>
          <p:nvSpPr>
            <p:cNvPr id="18" name="TextBox 17">
              <a:extLst>
                <a:ext uri="{FF2B5EF4-FFF2-40B4-BE49-F238E27FC236}">
                  <a16:creationId xmlns:a16="http://schemas.microsoft.com/office/drawing/2014/main" id="{9B57B822-7A0C-6848-BB12-849399ADD4F0}"/>
                </a:ext>
              </a:extLst>
            </p:cNvPr>
            <p:cNvSpPr txBox="1"/>
            <p:nvPr/>
          </p:nvSpPr>
          <p:spPr>
            <a:xfrm>
              <a:off x="11410316" y="4984438"/>
              <a:ext cx="9455152" cy="523220"/>
            </a:xfrm>
            <a:prstGeom prst="rect">
              <a:avLst/>
            </a:prstGeom>
            <a:noFill/>
          </p:spPr>
          <p:txBody>
            <a:bodyPr wrap="square" rtlCol="0">
              <a:spAutoFit/>
            </a:bodyPr>
            <a:lstStyle/>
            <a:p>
              <a:r>
                <a:rPr lang="en-US" sz="2800"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grpSp>
        <p:nvGrpSpPr>
          <p:cNvPr id="20" name="Group 19">
            <a:extLst>
              <a:ext uri="{FF2B5EF4-FFF2-40B4-BE49-F238E27FC236}">
                <a16:creationId xmlns:a16="http://schemas.microsoft.com/office/drawing/2014/main" id="{9515EA1F-1420-9A46-912A-77948931282E}"/>
              </a:ext>
            </a:extLst>
          </p:cNvPr>
          <p:cNvGrpSpPr/>
          <p:nvPr/>
        </p:nvGrpSpPr>
        <p:grpSpPr>
          <a:xfrm>
            <a:off x="0" y="5138647"/>
            <a:ext cx="3468714" cy="3438706"/>
            <a:chOff x="1870581" y="5824728"/>
            <a:chExt cx="2084578" cy="2066544"/>
          </a:xfrm>
        </p:grpSpPr>
        <p:sp>
          <p:nvSpPr>
            <p:cNvPr id="15" name="Rectangle 14">
              <a:extLst>
                <a:ext uri="{FF2B5EF4-FFF2-40B4-BE49-F238E27FC236}">
                  <a16:creationId xmlns:a16="http://schemas.microsoft.com/office/drawing/2014/main" id="{B5F2718C-2D7C-674B-9378-49B860FAFB57}"/>
                </a:ext>
              </a:extLst>
            </p:cNvPr>
            <p:cNvSpPr/>
            <p:nvPr/>
          </p:nvSpPr>
          <p:spPr>
            <a:xfrm>
              <a:off x="1870581" y="5824728"/>
              <a:ext cx="2084578" cy="2066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2624">
              <a:extLst>
                <a:ext uri="{FF2B5EF4-FFF2-40B4-BE49-F238E27FC236}">
                  <a16:creationId xmlns:a16="http://schemas.microsoft.com/office/drawing/2014/main" id="{F9384400-E133-6C48-892B-55A11E4F661C}"/>
                </a:ext>
              </a:extLst>
            </p:cNvPr>
            <p:cNvSpPr/>
            <p:nvPr/>
          </p:nvSpPr>
          <p:spPr>
            <a:xfrm>
              <a:off x="2309494" y="6252855"/>
              <a:ext cx="1220090" cy="12200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39716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7A799D-8996-7546-AFA7-E7CEE9A1246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21" name="Subtitle 2">
            <a:extLst>
              <a:ext uri="{FF2B5EF4-FFF2-40B4-BE49-F238E27FC236}">
                <a16:creationId xmlns:a16="http://schemas.microsoft.com/office/drawing/2014/main" id="{96796BBF-BAA2-154F-BBE2-880BD6E62DFF}"/>
              </a:ext>
            </a:extLst>
          </p:cNvPr>
          <p:cNvSpPr txBox="1">
            <a:spLocks/>
          </p:cNvSpPr>
          <p:nvPr/>
        </p:nvSpPr>
        <p:spPr>
          <a:xfrm>
            <a:off x="1763770" y="3853460"/>
            <a:ext cx="12657624" cy="12536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2" name="Rectangle 1">
            <a:extLst>
              <a:ext uri="{FF2B5EF4-FFF2-40B4-BE49-F238E27FC236}">
                <a16:creationId xmlns:a16="http://schemas.microsoft.com/office/drawing/2014/main" id="{C597AE00-A599-E546-BE3E-1B982D6467FE}"/>
              </a:ext>
            </a:extLst>
          </p:cNvPr>
          <p:cNvSpPr/>
          <p:nvPr/>
        </p:nvSpPr>
        <p:spPr>
          <a:xfrm>
            <a:off x="628742" y="5694103"/>
            <a:ext cx="23119532" cy="73948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768161F-EB61-1641-BA32-E5988CE32C57}"/>
              </a:ext>
            </a:extLst>
          </p:cNvPr>
          <p:cNvSpPr txBox="1"/>
          <p:nvPr/>
        </p:nvSpPr>
        <p:spPr>
          <a:xfrm>
            <a:off x="1842148" y="1695256"/>
            <a:ext cx="13258515" cy="1938992"/>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A PICTURE IS A WORTH A THOUSAND WORDS</a:t>
            </a:r>
          </a:p>
        </p:txBody>
      </p:sp>
      <p:sp>
        <p:nvSpPr>
          <p:cNvPr id="3" name="Picture Placeholder 2">
            <a:extLst>
              <a:ext uri="{FF2B5EF4-FFF2-40B4-BE49-F238E27FC236}">
                <a16:creationId xmlns:a16="http://schemas.microsoft.com/office/drawing/2014/main" id="{97858F2A-5442-C142-B883-F24323EE89B1}"/>
              </a:ext>
            </a:extLst>
          </p:cNvPr>
          <p:cNvSpPr>
            <a:spLocks noGrp="1"/>
          </p:cNvSpPr>
          <p:nvPr>
            <p:ph type="pic" sz="quarter" idx="10"/>
          </p:nvPr>
        </p:nvSpPr>
        <p:spPr/>
      </p:sp>
    </p:spTree>
    <p:extLst>
      <p:ext uri="{BB962C8B-B14F-4D97-AF65-F5344CB8AC3E}">
        <p14:creationId xmlns:p14="http://schemas.microsoft.com/office/powerpoint/2010/main" val="135917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97AE00-A599-E546-BE3E-1B982D6467FE}"/>
              </a:ext>
            </a:extLst>
          </p:cNvPr>
          <p:cNvSpPr/>
          <p:nvPr/>
        </p:nvSpPr>
        <p:spPr>
          <a:xfrm>
            <a:off x="0" y="0"/>
            <a:ext cx="24377015" cy="13715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4F17CC6D-108D-E94A-BF3E-8296DBB42364}"/>
              </a:ext>
            </a:extLst>
          </p:cNvPr>
          <p:cNvSpPr>
            <a:spLocks noGrp="1"/>
          </p:cNvSpPr>
          <p:nvPr>
            <p:ph type="pic" sz="quarter" idx="10"/>
          </p:nvPr>
        </p:nvSpPr>
        <p:spPr/>
      </p:sp>
      <p:pic>
        <p:nvPicPr>
          <p:cNvPr id="4" name="Picture 3">
            <a:extLst>
              <a:ext uri="{FF2B5EF4-FFF2-40B4-BE49-F238E27FC236}">
                <a16:creationId xmlns:a16="http://schemas.microsoft.com/office/drawing/2014/main" id="{FC65DCD9-6B43-534C-8DA1-2739D1B6096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5" name="TextBox 4">
            <a:extLst>
              <a:ext uri="{FF2B5EF4-FFF2-40B4-BE49-F238E27FC236}">
                <a16:creationId xmlns:a16="http://schemas.microsoft.com/office/drawing/2014/main" id="{15456791-BB5D-CA47-A4DC-1E30626FCCBC}"/>
              </a:ext>
            </a:extLst>
          </p:cNvPr>
          <p:cNvSpPr txBox="1"/>
          <p:nvPr/>
        </p:nvSpPr>
        <p:spPr>
          <a:xfrm>
            <a:off x="1651471" y="1753226"/>
            <a:ext cx="14871523"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WHAT BIG IMPACT? USE BIG IMAGE</a:t>
            </a:r>
          </a:p>
        </p:txBody>
      </p:sp>
    </p:spTree>
    <p:extLst>
      <p:ext uri="{BB962C8B-B14F-4D97-AF65-F5344CB8AC3E}">
        <p14:creationId xmlns:p14="http://schemas.microsoft.com/office/powerpoint/2010/main" val="188538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986959D-1FB8-2740-A8B9-A20EE30094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25" name="TextBox 24">
            <a:extLst>
              <a:ext uri="{FF2B5EF4-FFF2-40B4-BE49-F238E27FC236}">
                <a16:creationId xmlns:a16="http://schemas.microsoft.com/office/drawing/2014/main" id="{335D446D-36A2-B14C-9153-52B1587C359C}"/>
              </a:ext>
            </a:extLst>
          </p:cNvPr>
          <p:cNvSpPr txBox="1"/>
          <p:nvPr/>
        </p:nvSpPr>
        <p:spPr>
          <a:xfrm>
            <a:off x="1823783" y="1753226"/>
            <a:ext cx="14636750"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USE CHARTS TO EXPLAIN YOUR IDEAS</a:t>
            </a:r>
          </a:p>
        </p:txBody>
      </p:sp>
      <p:grpSp>
        <p:nvGrpSpPr>
          <p:cNvPr id="7" name="Group 6">
            <a:extLst>
              <a:ext uri="{FF2B5EF4-FFF2-40B4-BE49-F238E27FC236}">
                <a16:creationId xmlns:a16="http://schemas.microsoft.com/office/drawing/2014/main" id="{81AEE56D-8750-8A47-A566-D8CD5DE8A1CA}"/>
              </a:ext>
            </a:extLst>
          </p:cNvPr>
          <p:cNvGrpSpPr/>
          <p:nvPr/>
        </p:nvGrpSpPr>
        <p:grpSpPr>
          <a:xfrm>
            <a:off x="2062972" y="5185095"/>
            <a:ext cx="20305709" cy="5499213"/>
            <a:chOff x="2062972" y="5185095"/>
            <a:chExt cx="20305709" cy="5499213"/>
          </a:xfrm>
        </p:grpSpPr>
        <p:sp>
          <p:nvSpPr>
            <p:cNvPr id="47" name="Freeform: Shape 48">
              <a:extLst>
                <a:ext uri="{FF2B5EF4-FFF2-40B4-BE49-F238E27FC236}">
                  <a16:creationId xmlns:a16="http://schemas.microsoft.com/office/drawing/2014/main" id="{6C65529C-4D49-A649-8526-4A43082EA118}"/>
                </a:ext>
              </a:extLst>
            </p:cNvPr>
            <p:cNvSpPr/>
            <p:nvPr/>
          </p:nvSpPr>
          <p:spPr>
            <a:xfrm>
              <a:off x="2062972" y="5492838"/>
              <a:ext cx="62685" cy="5191470"/>
            </a:xfrm>
            <a:custGeom>
              <a:avLst/>
              <a:gdLst/>
              <a:ahLst/>
              <a:cxnLst>
                <a:cxn ang="3cd4">
                  <a:pos x="hc" y="t"/>
                </a:cxn>
                <a:cxn ang="cd2">
                  <a:pos x="l" y="vc"/>
                </a:cxn>
                <a:cxn ang="cd4">
                  <a:pos x="hc" y="b"/>
                </a:cxn>
                <a:cxn ang="0">
                  <a:pos x="r" y="vc"/>
                </a:cxn>
              </a:cxnLst>
              <a:rect l="l" t="t" r="r" b="b"/>
              <a:pathLst>
                <a:path w="12" h="912">
                  <a:moveTo>
                    <a:pt x="0" y="5"/>
                  </a:moveTo>
                  <a:cubicBezTo>
                    <a:pt x="0" y="1"/>
                    <a:pt x="3" y="0"/>
                    <a:pt x="6" y="0"/>
                  </a:cubicBezTo>
                  <a:cubicBezTo>
                    <a:pt x="9" y="0"/>
                    <a:pt x="12" y="1"/>
                    <a:pt x="12" y="5"/>
                  </a:cubicBezTo>
                  <a:lnTo>
                    <a:pt x="12" y="908"/>
                  </a:lnTo>
                  <a:cubicBezTo>
                    <a:pt x="12" y="910"/>
                    <a:pt x="9" y="912"/>
                    <a:pt x="6" y="912"/>
                  </a:cubicBezTo>
                  <a:cubicBezTo>
                    <a:pt x="3" y="912"/>
                    <a:pt x="0" y="910"/>
                    <a:pt x="0" y="908"/>
                  </a:cubicBezTo>
                  <a:close/>
                </a:path>
              </a:pathLst>
            </a:custGeom>
            <a:solidFill>
              <a:srgbClr val="64656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 name="Group 1">
              <a:extLst>
                <a:ext uri="{FF2B5EF4-FFF2-40B4-BE49-F238E27FC236}">
                  <a16:creationId xmlns:a16="http://schemas.microsoft.com/office/drawing/2014/main" id="{741AF422-EBD2-F84F-BF5A-EB3724A4E82E}"/>
                </a:ext>
              </a:extLst>
            </p:cNvPr>
            <p:cNvGrpSpPr/>
            <p:nvPr/>
          </p:nvGrpSpPr>
          <p:grpSpPr>
            <a:xfrm>
              <a:off x="2878611" y="5817661"/>
              <a:ext cx="3555941" cy="4524728"/>
              <a:chOff x="3485910" y="5154610"/>
              <a:chExt cx="3555941" cy="4524728"/>
            </a:xfrm>
          </p:grpSpPr>
          <p:sp>
            <p:nvSpPr>
              <p:cNvPr id="48" name="Freeform: Shape 49">
                <a:extLst>
                  <a:ext uri="{FF2B5EF4-FFF2-40B4-BE49-F238E27FC236}">
                    <a16:creationId xmlns:a16="http://schemas.microsoft.com/office/drawing/2014/main" id="{605B028C-9E7A-BA48-AB36-C01CC65F50F3}"/>
                  </a:ext>
                </a:extLst>
              </p:cNvPr>
              <p:cNvSpPr/>
              <p:nvPr/>
            </p:nvSpPr>
            <p:spPr>
              <a:xfrm>
                <a:off x="3485910" y="6374121"/>
                <a:ext cx="518577" cy="3305217"/>
              </a:xfrm>
              <a:custGeom>
                <a:avLst/>
                <a:gdLst/>
                <a:ahLst/>
                <a:cxnLst>
                  <a:cxn ang="3cd4">
                    <a:pos x="hc" y="t"/>
                  </a:cxn>
                  <a:cxn ang="cd2">
                    <a:pos x="l" y="vc"/>
                  </a:cxn>
                  <a:cxn ang="cd4">
                    <a:pos x="hc" y="b"/>
                  </a:cxn>
                  <a:cxn ang="0">
                    <a:pos x="r" y="vc"/>
                  </a:cxn>
                </a:cxnLst>
                <a:rect l="l" t="t" r="r" b="b"/>
                <a:pathLst>
                  <a:path w="92" h="581">
                    <a:moveTo>
                      <a:pt x="0" y="0"/>
                    </a:moveTo>
                    <a:lnTo>
                      <a:pt x="92" y="0"/>
                    </a:lnTo>
                    <a:lnTo>
                      <a:pt x="92" y="581"/>
                    </a:lnTo>
                    <a:lnTo>
                      <a:pt x="0" y="581"/>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 name="Freeform: Shape 50">
                <a:extLst>
                  <a:ext uri="{FF2B5EF4-FFF2-40B4-BE49-F238E27FC236}">
                    <a16:creationId xmlns:a16="http://schemas.microsoft.com/office/drawing/2014/main" id="{47EEF676-8F9D-A649-8C17-034715E08E27}"/>
                  </a:ext>
                </a:extLst>
              </p:cNvPr>
              <p:cNvSpPr/>
              <p:nvPr/>
            </p:nvSpPr>
            <p:spPr>
              <a:xfrm>
                <a:off x="4243830" y="7075039"/>
                <a:ext cx="518577" cy="2604283"/>
              </a:xfrm>
              <a:custGeom>
                <a:avLst/>
                <a:gdLst/>
                <a:ahLst/>
                <a:cxnLst>
                  <a:cxn ang="3cd4">
                    <a:pos x="hc" y="t"/>
                  </a:cxn>
                  <a:cxn ang="cd2">
                    <a:pos x="l" y="vc"/>
                  </a:cxn>
                  <a:cxn ang="cd4">
                    <a:pos x="hc" y="b"/>
                  </a:cxn>
                  <a:cxn ang="0">
                    <a:pos x="r" y="vc"/>
                  </a:cxn>
                </a:cxnLst>
                <a:rect l="l" t="t" r="r" b="b"/>
                <a:pathLst>
                  <a:path w="92" h="458">
                    <a:moveTo>
                      <a:pt x="0" y="0"/>
                    </a:moveTo>
                    <a:lnTo>
                      <a:pt x="92" y="0"/>
                    </a:lnTo>
                    <a:lnTo>
                      <a:pt x="92" y="458"/>
                    </a:lnTo>
                    <a:lnTo>
                      <a:pt x="0" y="4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Shape 51">
                <a:extLst>
                  <a:ext uri="{FF2B5EF4-FFF2-40B4-BE49-F238E27FC236}">
                    <a16:creationId xmlns:a16="http://schemas.microsoft.com/office/drawing/2014/main" id="{2A07023E-5D3C-754A-A60A-7469A1276914}"/>
                  </a:ext>
                </a:extLst>
              </p:cNvPr>
              <p:cNvSpPr/>
              <p:nvPr/>
            </p:nvSpPr>
            <p:spPr>
              <a:xfrm>
                <a:off x="5001751" y="6801504"/>
                <a:ext cx="518577" cy="2877818"/>
              </a:xfrm>
              <a:custGeom>
                <a:avLst/>
                <a:gdLst/>
                <a:ahLst/>
                <a:cxnLst>
                  <a:cxn ang="3cd4">
                    <a:pos x="hc" y="t"/>
                  </a:cxn>
                  <a:cxn ang="cd2">
                    <a:pos x="l" y="vc"/>
                  </a:cxn>
                  <a:cxn ang="cd4">
                    <a:pos x="hc" y="b"/>
                  </a:cxn>
                  <a:cxn ang="0">
                    <a:pos x="r" y="vc"/>
                  </a:cxn>
                </a:cxnLst>
                <a:rect l="l" t="t" r="r" b="b"/>
                <a:pathLst>
                  <a:path w="92" h="506">
                    <a:moveTo>
                      <a:pt x="0" y="0"/>
                    </a:moveTo>
                    <a:lnTo>
                      <a:pt x="92" y="0"/>
                    </a:lnTo>
                    <a:lnTo>
                      <a:pt x="92" y="506"/>
                    </a:lnTo>
                    <a:lnTo>
                      <a:pt x="0" y="50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Shape 52">
                <a:extLst>
                  <a:ext uri="{FF2B5EF4-FFF2-40B4-BE49-F238E27FC236}">
                    <a16:creationId xmlns:a16="http://schemas.microsoft.com/office/drawing/2014/main" id="{D428F5F1-D4CF-DC48-9C7D-30FFDC1686B2}"/>
                  </a:ext>
                </a:extLst>
              </p:cNvPr>
              <p:cNvSpPr/>
              <p:nvPr/>
            </p:nvSpPr>
            <p:spPr>
              <a:xfrm>
                <a:off x="5765370" y="5154610"/>
                <a:ext cx="512879" cy="4524728"/>
              </a:xfrm>
              <a:custGeom>
                <a:avLst/>
                <a:gdLst/>
                <a:ahLst/>
                <a:cxnLst>
                  <a:cxn ang="3cd4">
                    <a:pos x="hc" y="t"/>
                  </a:cxn>
                  <a:cxn ang="cd2">
                    <a:pos x="l" y="vc"/>
                  </a:cxn>
                  <a:cxn ang="cd4">
                    <a:pos x="hc" y="b"/>
                  </a:cxn>
                  <a:cxn ang="0">
                    <a:pos x="r" y="vc"/>
                  </a:cxn>
                </a:cxnLst>
                <a:rect l="l" t="t" r="r" b="b"/>
                <a:pathLst>
                  <a:path w="91" h="795">
                    <a:moveTo>
                      <a:pt x="0" y="0"/>
                    </a:moveTo>
                    <a:lnTo>
                      <a:pt x="91" y="0"/>
                    </a:lnTo>
                    <a:lnTo>
                      <a:pt x="91" y="795"/>
                    </a:lnTo>
                    <a:lnTo>
                      <a:pt x="0" y="795"/>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Shape 53">
                <a:extLst>
                  <a:ext uri="{FF2B5EF4-FFF2-40B4-BE49-F238E27FC236}">
                    <a16:creationId xmlns:a16="http://schemas.microsoft.com/office/drawing/2014/main" id="{6100FD02-EE8A-A447-B0C8-C68A570F8498}"/>
                  </a:ext>
                </a:extLst>
              </p:cNvPr>
              <p:cNvSpPr/>
              <p:nvPr/>
            </p:nvSpPr>
            <p:spPr>
              <a:xfrm>
                <a:off x="6523274" y="7217521"/>
                <a:ext cx="518577" cy="2461817"/>
              </a:xfrm>
              <a:custGeom>
                <a:avLst/>
                <a:gdLst/>
                <a:ahLst/>
                <a:cxnLst>
                  <a:cxn ang="3cd4">
                    <a:pos x="hc" y="t"/>
                  </a:cxn>
                  <a:cxn ang="cd2">
                    <a:pos x="l" y="vc"/>
                  </a:cxn>
                  <a:cxn ang="cd4">
                    <a:pos x="hc" y="b"/>
                  </a:cxn>
                  <a:cxn ang="0">
                    <a:pos x="r" y="vc"/>
                  </a:cxn>
                </a:cxnLst>
                <a:rect l="l" t="t" r="r" b="b"/>
                <a:pathLst>
                  <a:path w="92" h="433">
                    <a:moveTo>
                      <a:pt x="0" y="0"/>
                    </a:moveTo>
                    <a:lnTo>
                      <a:pt x="92" y="0"/>
                    </a:lnTo>
                    <a:lnTo>
                      <a:pt x="92" y="433"/>
                    </a:lnTo>
                    <a:lnTo>
                      <a:pt x="0" y="433"/>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 name="Group 3">
              <a:extLst>
                <a:ext uri="{FF2B5EF4-FFF2-40B4-BE49-F238E27FC236}">
                  <a16:creationId xmlns:a16="http://schemas.microsoft.com/office/drawing/2014/main" id="{38E76BA2-7D4D-D946-B486-7C16A4F776CC}"/>
                </a:ext>
              </a:extLst>
            </p:cNvPr>
            <p:cNvGrpSpPr/>
            <p:nvPr/>
          </p:nvGrpSpPr>
          <p:grpSpPr>
            <a:xfrm>
              <a:off x="7859101" y="5641003"/>
              <a:ext cx="3555958" cy="4701386"/>
              <a:chOff x="10197146" y="4977952"/>
              <a:chExt cx="3555958" cy="4701386"/>
            </a:xfrm>
          </p:grpSpPr>
          <p:sp>
            <p:nvSpPr>
              <p:cNvPr id="53" name="Freeform: Shape 54">
                <a:extLst>
                  <a:ext uri="{FF2B5EF4-FFF2-40B4-BE49-F238E27FC236}">
                    <a16:creationId xmlns:a16="http://schemas.microsoft.com/office/drawing/2014/main" id="{789F90D2-E457-8747-BB84-7F709B321274}"/>
                  </a:ext>
                </a:extLst>
              </p:cNvPr>
              <p:cNvSpPr/>
              <p:nvPr/>
            </p:nvSpPr>
            <p:spPr>
              <a:xfrm>
                <a:off x="10197146" y="7975442"/>
                <a:ext cx="512879" cy="1703896"/>
              </a:xfrm>
              <a:custGeom>
                <a:avLst/>
                <a:gdLst/>
                <a:ahLst/>
                <a:cxnLst>
                  <a:cxn ang="3cd4">
                    <a:pos x="hc" y="t"/>
                  </a:cxn>
                  <a:cxn ang="cd2">
                    <a:pos x="l" y="vc"/>
                  </a:cxn>
                  <a:cxn ang="cd4">
                    <a:pos x="hc" y="b"/>
                  </a:cxn>
                  <a:cxn ang="0">
                    <a:pos x="r" y="vc"/>
                  </a:cxn>
                </a:cxnLst>
                <a:rect l="l" t="t" r="r" b="b"/>
                <a:pathLst>
                  <a:path w="91" h="300">
                    <a:moveTo>
                      <a:pt x="0" y="0"/>
                    </a:moveTo>
                    <a:lnTo>
                      <a:pt x="91" y="0"/>
                    </a:lnTo>
                    <a:lnTo>
                      <a:pt x="91" y="300"/>
                    </a:lnTo>
                    <a:lnTo>
                      <a:pt x="0" y="30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Shape 55">
                <a:extLst>
                  <a:ext uri="{FF2B5EF4-FFF2-40B4-BE49-F238E27FC236}">
                    <a16:creationId xmlns:a16="http://schemas.microsoft.com/office/drawing/2014/main" id="{BC32078D-A452-D94F-98F9-87A646FDDE51}"/>
                  </a:ext>
                </a:extLst>
              </p:cNvPr>
              <p:cNvSpPr/>
              <p:nvPr/>
            </p:nvSpPr>
            <p:spPr>
              <a:xfrm>
                <a:off x="10960765" y="7217521"/>
                <a:ext cx="512879" cy="2461817"/>
              </a:xfrm>
              <a:custGeom>
                <a:avLst/>
                <a:gdLst/>
                <a:ahLst/>
                <a:cxnLst>
                  <a:cxn ang="3cd4">
                    <a:pos x="hc" y="t"/>
                  </a:cxn>
                  <a:cxn ang="cd2">
                    <a:pos x="l" y="vc"/>
                  </a:cxn>
                  <a:cxn ang="cd4">
                    <a:pos x="hc" y="b"/>
                  </a:cxn>
                  <a:cxn ang="0">
                    <a:pos x="r" y="vc"/>
                  </a:cxn>
                </a:cxnLst>
                <a:rect l="l" t="t" r="r" b="b"/>
                <a:pathLst>
                  <a:path w="91" h="433">
                    <a:moveTo>
                      <a:pt x="0" y="0"/>
                    </a:moveTo>
                    <a:lnTo>
                      <a:pt x="91" y="0"/>
                    </a:lnTo>
                    <a:lnTo>
                      <a:pt x="91" y="433"/>
                    </a:lnTo>
                    <a:lnTo>
                      <a:pt x="0" y="433"/>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Shape 56">
                <a:extLst>
                  <a:ext uri="{FF2B5EF4-FFF2-40B4-BE49-F238E27FC236}">
                    <a16:creationId xmlns:a16="http://schemas.microsoft.com/office/drawing/2014/main" id="{AF3CF4A5-421B-8D4F-927E-ADCFA2C25473}"/>
                  </a:ext>
                </a:extLst>
              </p:cNvPr>
              <p:cNvSpPr/>
              <p:nvPr/>
            </p:nvSpPr>
            <p:spPr>
              <a:xfrm>
                <a:off x="11712971" y="6026503"/>
                <a:ext cx="524276" cy="3652835"/>
              </a:xfrm>
              <a:custGeom>
                <a:avLst/>
                <a:gdLst/>
                <a:ahLst/>
                <a:cxnLst>
                  <a:cxn ang="3cd4">
                    <a:pos x="hc" y="t"/>
                  </a:cxn>
                  <a:cxn ang="cd2">
                    <a:pos x="l" y="vc"/>
                  </a:cxn>
                  <a:cxn ang="cd4">
                    <a:pos x="hc" y="b"/>
                  </a:cxn>
                  <a:cxn ang="0">
                    <a:pos x="r" y="vc"/>
                  </a:cxn>
                </a:cxnLst>
                <a:rect l="l" t="t" r="r" b="b"/>
                <a:pathLst>
                  <a:path w="93" h="642">
                    <a:moveTo>
                      <a:pt x="0" y="0"/>
                    </a:moveTo>
                    <a:lnTo>
                      <a:pt x="93" y="0"/>
                    </a:lnTo>
                    <a:lnTo>
                      <a:pt x="93" y="642"/>
                    </a:lnTo>
                    <a:lnTo>
                      <a:pt x="0" y="642"/>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Shape 57">
                <a:extLst>
                  <a:ext uri="{FF2B5EF4-FFF2-40B4-BE49-F238E27FC236}">
                    <a16:creationId xmlns:a16="http://schemas.microsoft.com/office/drawing/2014/main" id="{7EE63475-0A46-F540-93CA-D9DB195758F8}"/>
                  </a:ext>
                </a:extLst>
              </p:cNvPr>
              <p:cNvSpPr/>
              <p:nvPr/>
            </p:nvSpPr>
            <p:spPr>
              <a:xfrm>
                <a:off x="12476606" y="6858506"/>
                <a:ext cx="512879" cy="2820832"/>
              </a:xfrm>
              <a:custGeom>
                <a:avLst/>
                <a:gdLst/>
                <a:ahLst/>
                <a:cxnLst>
                  <a:cxn ang="3cd4">
                    <a:pos x="hc" y="t"/>
                  </a:cxn>
                  <a:cxn ang="cd2">
                    <a:pos x="l" y="vc"/>
                  </a:cxn>
                  <a:cxn ang="cd4">
                    <a:pos x="hc" y="b"/>
                  </a:cxn>
                  <a:cxn ang="0">
                    <a:pos x="r" y="vc"/>
                  </a:cxn>
                </a:cxnLst>
                <a:rect l="l" t="t" r="r" b="b"/>
                <a:pathLst>
                  <a:path w="91" h="496">
                    <a:moveTo>
                      <a:pt x="0" y="0"/>
                    </a:moveTo>
                    <a:lnTo>
                      <a:pt x="91" y="0"/>
                    </a:lnTo>
                    <a:lnTo>
                      <a:pt x="91" y="496"/>
                    </a:lnTo>
                    <a:lnTo>
                      <a:pt x="0" y="496"/>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Shape 58">
                <a:extLst>
                  <a:ext uri="{FF2B5EF4-FFF2-40B4-BE49-F238E27FC236}">
                    <a16:creationId xmlns:a16="http://schemas.microsoft.com/office/drawing/2014/main" id="{C22B0888-73D2-8743-BCE3-EBF62DB31AA0}"/>
                  </a:ext>
                </a:extLst>
              </p:cNvPr>
              <p:cNvSpPr/>
              <p:nvPr/>
            </p:nvSpPr>
            <p:spPr>
              <a:xfrm>
                <a:off x="13234527" y="4977952"/>
                <a:ext cx="518577" cy="4701386"/>
              </a:xfrm>
              <a:custGeom>
                <a:avLst/>
                <a:gdLst/>
                <a:ahLst/>
                <a:cxnLst>
                  <a:cxn ang="3cd4">
                    <a:pos x="hc" y="t"/>
                  </a:cxn>
                  <a:cxn ang="cd2">
                    <a:pos x="l" y="vc"/>
                  </a:cxn>
                  <a:cxn ang="cd4">
                    <a:pos x="hc" y="b"/>
                  </a:cxn>
                  <a:cxn ang="0">
                    <a:pos x="r" y="vc"/>
                  </a:cxn>
                </a:cxnLst>
                <a:rect l="l" t="t" r="r" b="b"/>
                <a:pathLst>
                  <a:path w="92" h="826">
                    <a:moveTo>
                      <a:pt x="0" y="0"/>
                    </a:moveTo>
                    <a:lnTo>
                      <a:pt x="92" y="0"/>
                    </a:lnTo>
                    <a:lnTo>
                      <a:pt x="92" y="826"/>
                    </a:lnTo>
                    <a:lnTo>
                      <a:pt x="0" y="826"/>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 name="Group 4">
              <a:extLst>
                <a:ext uri="{FF2B5EF4-FFF2-40B4-BE49-F238E27FC236}">
                  <a16:creationId xmlns:a16="http://schemas.microsoft.com/office/drawing/2014/main" id="{D0F387A3-09DF-E04F-B589-725E9646C0B9}"/>
                </a:ext>
              </a:extLst>
            </p:cNvPr>
            <p:cNvGrpSpPr/>
            <p:nvPr/>
          </p:nvGrpSpPr>
          <p:grpSpPr>
            <a:xfrm>
              <a:off x="12834575" y="5185095"/>
              <a:ext cx="3555957" cy="5157294"/>
              <a:chOff x="13998146" y="4522044"/>
              <a:chExt cx="3555957" cy="5157294"/>
            </a:xfrm>
          </p:grpSpPr>
          <p:sp>
            <p:nvSpPr>
              <p:cNvPr id="58" name="Freeform: Shape 59">
                <a:extLst>
                  <a:ext uri="{FF2B5EF4-FFF2-40B4-BE49-F238E27FC236}">
                    <a16:creationId xmlns:a16="http://schemas.microsoft.com/office/drawing/2014/main" id="{209D2C15-4834-6340-89E3-32254080C1FD}"/>
                  </a:ext>
                </a:extLst>
              </p:cNvPr>
              <p:cNvSpPr/>
              <p:nvPr/>
            </p:nvSpPr>
            <p:spPr>
              <a:xfrm>
                <a:off x="13998146" y="4522044"/>
                <a:ext cx="512879" cy="5157278"/>
              </a:xfrm>
              <a:custGeom>
                <a:avLst/>
                <a:gdLst/>
                <a:ahLst/>
                <a:cxnLst>
                  <a:cxn ang="3cd4">
                    <a:pos x="hc" y="t"/>
                  </a:cxn>
                  <a:cxn ang="cd2">
                    <a:pos x="l" y="vc"/>
                  </a:cxn>
                  <a:cxn ang="cd4">
                    <a:pos x="hc" y="b"/>
                  </a:cxn>
                  <a:cxn ang="0">
                    <a:pos x="r" y="vc"/>
                  </a:cxn>
                </a:cxnLst>
                <a:rect l="l" t="t" r="r" b="b"/>
                <a:pathLst>
                  <a:path w="91" h="906">
                    <a:moveTo>
                      <a:pt x="0" y="0"/>
                    </a:moveTo>
                    <a:lnTo>
                      <a:pt x="91" y="0"/>
                    </a:lnTo>
                    <a:lnTo>
                      <a:pt x="91" y="906"/>
                    </a:lnTo>
                    <a:lnTo>
                      <a:pt x="0" y="906"/>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Shape 60">
                <a:extLst>
                  <a:ext uri="{FF2B5EF4-FFF2-40B4-BE49-F238E27FC236}">
                    <a16:creationId xmlns:a16="http://schemas.microsoft.com/office/drawing/2014/main" id="{AE430785-061B-0D44-9A6E-68565DFBCC9A}"/>
                  </a:ext>
                </a:extLst>
              </p:cNvPr>
              <p:cNvSpPr/>
              <p:nvPr/>
            </p:nvSpPr>
            <p:spPr>
              <a:xfrm>
                <a:off x="14756066" y="5433828"/>
                <a:ext cx="518577" cy="4245494"/>
              </a:xfrm>
              <a:custGeom>
                <a:avLst/>
                <a:gdLst/>
                <a:ahLst/>
                <a:cxnLst>
                  <a:cxn ang="3cd4">
                    <a:pos x="hc" y="t"/>
                  </a:cxn>
                  <a:cxn ang="cd2">
                    <a:pos x="l" y="vc"/>
                  </a:cxn>
                  <a:cxn ang="cd4">
                    <a:pos x="hc" y="b"/>
                  </a:cxn>
                  <a:cxn ang="0">
                    <a:pos x="r" y="vc"/>
                  </a:cxn>
                </a:cxnLst>
                <a:rect l="l" t="t" r="r" b="b"/>
                <a:pathLst>
                  <a:path w="92" h="746">
                    <a:moveTo>
                      <a:pt x="0" y="0"/>
                    </a:moveTo>
                    <a:lnTo>
                      <a:pt x="92" y="0"/>
                    </a:lnTo>
                    <a:lnTo>
                      <a:pt x="92" y="746"/>
                    </a:lnTo>
                    <a:lnTo>
                      <a:pt x="0" y="746"/>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Shape 61">
                <a:extLst>
                  <a:ext uri="{FF2B5EF4-FFF2-40B4-BE49-F238E27FC236}">
                    <a16:creationId xmlns:a16="http://schemas.microsoft.com/office/drawing/2014/main" id="{44FEBD60-4B78-5C45-BD6B-072F7CE4FD3F}"/>
                  </a:ext>
                </a:extLst>
              </p:cNvPr>
              <p:cNvSpPr/>
              <p:nvPr/>
            </p:nvSpPr>
            <p:spPr>
              <a:xfrm>
                <a:off x="15513987" y="5262884"/>
                <a:ext cx="512879" cy="4416454"/>
              </a:xfrm>
              <a:custGeom>
                <a:avLst/>
                <a:gdLst/>
                <a:ahLst/>
                <a:cxnLst>
                  <a:cxn ang="3cd4">
                    <a:pos x="hc" y="t"/>
                  </a:cxn>
                  <a:cxn ang="cd2">
                    <a:pos x="l" y="vc"/>
                  </a:cxn>
                  <a:cxn ang="cd4">
                    <a:pos x="hc" y="b"/>
                  </a:cxn>
                  <a:cxn ang="0">
                    <a:pos x="r" y="vc"/>
                  </a:cxn>
                </a:cxnLst>
                <a:rect l="l" t="t" r="r" b="b"/>
                <a:pathLst>
                  <a:path w="91" h="776">
                    <a:moveTo>
                      <a:pt x="0" y="0"/>
                    </a:moveTo>
                    <a:lnTo>
                      <a:pt x="91" y="0"/>
                    </a:lnTo>
                    <a:lnTo>
                      <a:pt x="91" y="776"/>
                    </a:lnTo>
                    <a:lnTo>
                      <a:pt x="0" y="77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Freeform: Shape 62">
                <a:extLst>
                  <a:ext uri="{FF2B5EF4-FFF2-40B4-BE49-F238E27FC236}">
                    <a16:creationId xmlns:a16="http://schemas.microsoft.com/office/drawing/2014/main" id="{66D4B237-0F59-FC4C-BDB2-3C125F7543E1}"/>
                  </a:ext>
                </a:extLst>
              </p:cNvPr>
              <p:cNvSpPr/>
              <p:nvPr/>
            </p:nvSpPr>
            <p:spPr>
              <a:xfrm>
                <a:off x="16277606" y="5946722"/>
                <a:ext cx="518577" cy="3732616"/>
              </a:xfrm>
              <a:custGeom>
                <a:avLst/>
                <a:gdLst/>
                <a:ahLst/>
                <a:cxnLst>
                  <a:cxn ang="3cd4">
                    <a:pos x="hc" y="t"/>
                  </a:cxn>
                  <a:cxn ang="cd2">
                    <a:pos x="l" y="vc"/>
                  </a:cxn>
                  <a:cxn ang="cd4">
                    <a:pos x="hc" y="b"/>
                  </a:cxn>
                  <a:cxn ang="0">
                    <a:pos x="r" y="vc"/>
                  </a:cxn>
                </a:cxnLst>
                <a:rect l="l" t="t" r="r" b="b"/>
                <a:pathLst>
                  <a:path w="92" h="656">
                    <a:moveTo>
                      <a:pt x="0" y="0"/>
                    </a:moveTo>
                    <a:lnTo>
                      <a:pt x="92" y="0"/>
                    </a:lnTo>
                    <a:lnTo>
                      <a:pt x="92" y="656"/>
                    </a:lnTo>
                    <a:lnTo>
                      <a:pt x="0" y="656"/>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2" name="Freeform: Shape 63">
                <a:extLst>
                  <a:ext uri="{FF2B5EF4-FFF2-40B4-BE49-F238E27FC236}">
                    <a16:creationId xmlns:a16="http://schemas.microsoft.com/office/drawing/2014/main" id="{82C22244-E49A-734E-BE67-79E7C4A563DA}"/>
                  </a:ext>
                </a:extLst>
              </p:cNvPr>
              <p:cNvSpPr/>
              <p:nvPr/>
            </p:nvSpPr>
            <p:spPr>
              <a:xfrm>
                <a:off x="17035526" y="7297287"/>
                <a:ext cx="518577" cy="2382036"/>
              </a:xfrm>
              <a:custGeom>
                <a:avLst/>
                <a:gdLst/>
                <a:ahLst/>
                <a:cxnLst>
                  <a:cxn ang="3cd4">
                    <a:pos x="hc" y="t"/>
                  </a:cxn>
                  <a:cxn ang="cd2">
                    <a:pos x="l" y="vc"/>
                  </a:cxn>
                  <a:cxn ang="cd4">
                    <a:pos x="hc" y="b"/>
                  </a:cxn>
                  <a:cxn ang="0">
                    <a:pos x="r" y="vc"/>
                  </a:cxn>
                </a:cxnLst>
                <a:rect l="l" t="t" r="r" b="b"/>
                <a:pathLst>
                  <a:path w="92" h="419">
                    <a:moveTo>
                      <a:pt x="0" y="0"/>
                    </a:moveTo>
                    <a:lnTo>
                      <a:pt x="92" y="0"/>
                    </a:lnTo>
                    <a:lnTo>
                      <a:pt x="92" y="419"/>
                    </a:lnTo>
                    <a:lnTo>
                      <a:pt x="0" y="419"/>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64" name="Freeform: Shape 65">
              <a:extLst>
                <a:ext uri="{FF2B5EF4-FFF2-40B4-BE49-F238E27FC236}">
                  <a16:creationId xmlns:a16="http://schemas.microsoft.com/office/drawing/2014/main" id="{2B980AA2-4101-A843-B47A-A1F835DA95F6}"/>
                </a:ext>
              </a:extLst>
            </p:cNvPr>
            <p:cNvSpPr/>
            <p:nvPr/>
          </p:nvSpPr>
          <p:spPr>
            <a:xfrm flipV="1">
              <a:off x="2067018" y="10614359"/>
              <a:ext cx="20301663" cy="69948"/>
            </a:xfrm>
            <a:custGeom>
              <a:avLst/>
              <a:gdLst/>
              <a:ahLst/>
              <a:cxnLst>
                <a:cxn ang="3cd4">
                  <a:pos x="hc" y="t"/>
                </a:cxn>
                <a:cxn ang="cd2">
                  <a:pos x="l" y="vc"/>
                </a:cxn>
                <a:cxn ang="cd4">
                  <a:pos x="hc" y="b"/>
                </a:cxn>
                <a:cxn ang="0">
                  <a:pos x="r" y="vc"/>
                </a:cxn>
              </a:cxnLst>
              <a:rect l="l" t="t" r="r" b="b"/>
              <a:pathLst>
                <a:path w="2147" h="13">
                  <a:moveTo>
                    <a:pt x="8" y="13"/>
                  </a:moveTo>
                  <a:cubicBezTo>
                    <a:pt x="3" y="13"/>
                    <a:pt x="0" y="11"/>
                    <a:pt x="0" y="7"/>
                  </a:cubicBezTo>
                  <a:cubicBezTo>
                    <a:pt x="0" y="4"/>
                    <a:pt x="3" y="0"/>
                    <a:pt x="8" y="0"/>
                  </a:cubicBezTo>
                  <a:lnTo>
                    <a:pt x="2138" y="0"/>
                  </a:lnTo>
                  <a:cubicBezTo>
                    <a:pt x="2143" y="0"/>
                    <a:pt x="2147" y="4"/>
                    <a:pt x="2147" y="7"/>
                  </a:cubicBezTo>
                  <a:cubicBezTo>
                    <a:pt x="2147" y="11"/>
                    <a:pt x="2143" y="13"/>
                    <a:pt x="2138" y="13"/>
                  </a:cubicBezTo>
                  <a:close/>
                </a:path>
              </a:pathLst>
            </a:custGeom>
            <a:solidFill>
              <a:srgbClr val="64656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6" name="Group 5">
              <a:extLst>
                <a:ext uri="{FF2B5EF4-FFF2-40B4-BE49-F238E27FC236}">
                  <a16:creationId xmlns:a16="http://schemas.microsoft.com/office/drawing/2014/main" id="{EE34EBDF-D535-784E-B249-03D7EEAF124F}"/>
                </a:ext>
              </a:extLst>
            </p:cNvPr>
            <p:cNvGrpSpPr/>
            <p:nvPr/>
          </p:nvGrpSpPr>
          <p:grpSpPr>
            <a:xfrm>
              <a:off x="17810080" y="5609645"/>
              <a:ext cx="3550259" cy="4701386"/>
              <a:chOff x="17799130" y="4977952"/>
              <a:chExt cx="3550259" cy="4701386"/>
            </a:xfrm>
          </p:grpSpPr>
          <p:sp>
            <p:nvSpPr>
              <p:cNvPr id="63" name="Freeform: Shape 64">
                <a:extLst>
                  <a:ext uri="{FF2B5EF4-FFF2-40B4-BE49-F238E27FC236}">
                    <a16:creationId xmlns:a16="http://schemas.microsoft.com/office/drawing/2014/main" id="{B980AC54-74A7-5740-9A02-AAA1B95D53FA}"/>
                  </a:ext>
                </a:extLst>
              </p:cNvPr>
              <p:cNvSpPr/>
              <p:nvPr/>
            </p:nvSpPr>
            <p:spPr>
              <a:xfrm>
                <a:off x="17799130" y="6522286"/>
                <a:ext cx="512879" cy="3157052"/>
              </a:xfrm>
              <a:custGeom>
                <a:avLst/>
                <a:gdLst/>
                <a:ahLst/>
                <a:cxnLst>
                  <a:cxn ang="3cd4">
                    <a:pos x="hc" y="t"/>
                  </a:cxn>
                  <a:cxn ang="cd2">
                    <a:pos x="l" y="vc"/>
                  </a:cxn>
                  <a:cxn ang="cd4">
                    <a:pos x="hc" y="b"/>
                  </a:cxn>
                  <a:cxn ang="0">
                    <a:pos x="r" y="vc"/>
                  </a:cxn>
                </a:cxnLst>
                <a:rect l="l" t="t" r="r" b="b"/>
                <a:pathLst>
                  <a:path w="91" h="555">
                    <a:moveTo>
                      <a:pt x="0" y="0"/>
                    </a:moveTo>
                    <a:lnTo>
                      <a:pt x="91" y="0"/>
                    </a:lnTo>
                    <a:lnTo>
                      <a:pt x="91" y="555"/>
                    </a:lnTo>
                    <a:lnTo>
                      <a:pt x="0" y="555"/>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 name="Freeform: Shape 55">
                <a:extLst>
                  <a:ext uri="{FF2B5EF4-FFF2-40B4-BE49-F238E27FC236}">
                    <a16:creationId xmlns:a16="http://schemas.microsoft.com/office/drawing/2014/main" id="{8FA6FBC5-B9B4-B74E-86CD-C3EC6120009B}"/>
                  </a:ext>
                </a:extLst>
              </p:cNvPr>
              <p:cNvSpPr/>
              <p:nvPr/>
            </p:nvSpPr>
            <p:spPr>
              <a:xfrm>
                <a:off x="18557050" y="7217521"/>
                <a:ext cx="512879" cy="2461817"/>
              </a:xfrm>
              <a:custGeom>
                <a:avLst/>
                <a:gdLst/>
                <a:ahLst/>
                <a:cxnLst>
                  <a:cxn ang="3cd4">
                    <a:pos x="hc" y="t"/>
                  </a:cxn>
                  <a:cxn ang="cd2">
                    <a:pos x="l" y="vc"/>
                  </a:cxn>
                  <a:cxn ang="cd4">
                    <a:pos x="hc" y="b"/>
                  </a:cxn>
                  <a:cxn ang="0">
                    <a:pos x="r" y="vc"/>
                  </a:cxn>
                </a:cxnLst>
                <a:rect l="l" t="t" r="r" b="b"/>
                <a:pathLst>
                  <a:path w="91" h="433">
                    <a:moveTo>
                      <a:pt x="0" y="0"/>
                    </a:moveTo>
                    <a:lnTo>
                      <a:pt x="91" y="0"/>
                    </a:lnTo>
                    <a:lnTo>
                      <a:pt x="91" y="433"/>
                    </a:lnTo>
                    <a:lnTo>
                      <a:pt x="0" y="433"/>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Shape 56">
                <a:extLst>
                  <a:ext uri="{FF2B5EF4-FFF2-40B4-BE49-F238E27FC236}">
                    <a16:creationId xmlns:a16="http://schemas.microsoft.com/office/drawing/2014/main" id="{AFBDCF5C-1A6C-F347-89E4-7EE912F53221}"/>
                  </a:ext>
                </a:extLst>
              </p:cNvPr>
              <p:cNvSpPr/>
              <p:nvPr/>
            </p:nvSpPr>
            <p:spPr>
              <a:xfrm>
                <a:off x="19309256" y="6026503"/>
                <a:ext cx="524276" cy="3652835"/>
              </a:xfrm>
              <a:custGeom>
                <a:avLst/>
                <a:gdLst/>
                <a:ahLst/>
                <a:cxnLst>
                  <a:cxn ang="3cd4">
                    <a:pos x="hc" y="t"/>
                  </a:cxn>
                  <a:cxn ang="cd2">
                    <a:pos x="l" y="vc"/>
                  </a:cxn>
                  <a:cxn ang="cd4">
                    <a:pos x="hc" y="b"/>
                  </a:cxn>
                  <a:cxn ang="0">
                    <a:pos x="r" y="vc"/>
                  </a:cxn>
                </a:cxnLst>
                <a:rect l="l" t="t" r="r" b="b"/>
                <a:pathLst>
                  <a:path w="93" h="642">
                    <a:moveTo>
                      <a:pt x="0" y="0"/>
                    </a:moveTo>
                    <a:lnTo>
                      <a:pt x="93" y="0"/>
                    </a:lnTo>
                    <a:lnTo>
                      <a:pt x="93" y="642"/>
                    </a:lnTo>
                    <a:lnTo>
                      <a:pt x="0" y="642"/>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Shape 57">
                <a:extLst>
                  <a:ext uri="{FF2B5EF4-FFF2-40B4-BE49-F238E27FC236}">
                    <a16:creationId xmlns:a16="http://schemas.microsoft.com/office/drawing/2014/main" id="{2B984B4C-403D-4C4D-8477-99F7A44EF157}"/>
                  </a:ext>
                </a:extLst>
              </p:cNvPr>
              <p:cNvSpPr/>
              <p:nvPr/>
            </p:nvSpPr>
            <p:spPr>
              <a:xfrm>
                <a:off x="20072891" y="6858506"/>
                <a:ext cx="512879" cy="2820832"/>
              </a:xfrm>
              <a:custGeom>
                <a:avLst/>
                <a:gdLst/>
                <a:ahLst/>
                <a:cxnLst>
                  <a:cxn ang="3cd4">
                    <a:pos x="hc" y="t"/>
                  </a:cxn>
                  <a:cxn ang="cd2">
                    <a:pos x="l" y="vc"/>
                  </a:cxn>
                  <a:cxn ang="cd4">
                    <a:pos x="hc" y="b"/>
                  </a:cxn>
                  <a:cxn ang="0">
                    <a:pos x="r" y="vc"/>
                  </a:cxn>
                </a:cxnLst>
                <a:rect l="l" t="t" r="r" b="b"/>
                <a:pathLst>
                  <a:path w="91" h="496">
                    <a:moveTo>
                      <a:pt x="0" y="0"/>
                    </a:moveTo>
                    <a:lnTo>
                      <a:pt x="91" y="0"/>
                    </a:lnTo>
                    <a:lnTo>
                      <a:pt x="91" y="496"/>
                    </a:lnTo>
                    <a:lnTo>
                      <a:pt x="0" y="496"/>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Shape 58">
                <a:extLst>
                  <a:ext uri="{FF2B5EF4-FFF2-40B4-BE49-F238E27FC236}">
                    <a16:creationId xmlns:a16="http://schemas.microsoft.com/office/drawing/2014/main" id="{6871577E-41A7-C548-A55C-51B3D28F70F0}"/>
                  </a:ext>
                </a:extLst>
              </p:cNvPr>
              <p:cNvSpPr/>
              <p:nvPr/>
            </p:nvSpPr>
            <p:spPr>
              <a:xfrm>
                <a:off x="20830812" y="4977952"/>
                <a:ext cx="518577" cy="4701386"/>
              </a:xfrm>
              <a:custGeom>
                <a:avLst/>
                <a:gdLst/>
                <a:ahLst/>
                <a:cxnLst>
                  <a:cxn ang="3cd4">
                    <a:pos x="hc" y="t"/>
                  </a:cxn>
                  <a:cxn ang="cd2">
                    <a:pos x="l" y="vc"/>
                  </a:cxn>
                  <a:cxn ang="cd4">
                    <a:pos x="hc" y="b"/>
                  </a:cxn>
                  <a:cxn ang="0">
                    <a:pos x="r" y="vc"/>
                  </a:cxn>
                </a:cxnLst>
                <a:rect l="l" t="t" r="r" b="b"/>
                <a:pathLst>
                  <a:path w="92" h="826">
                    <a:moveTo>
                      <a:pt x="0" y="0"/>
                    </a:moveTo>
                    <a:lnTo>
                      <a:pt x="92" y="0"/>
                    </a:lnTo>
                    <a:lnTo>
                      <a:pt x="92" y="826"/>
                    </a:lnTo>
                    <a:lnTo>
                      <a:pt x="0" y="826"/>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66541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EDA96A04-3158-2749-A0BC-B9529F178F0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grpSp>
        <p:nvGrpSpPr>
          <p:cNvPr id="2" name="Group 1">
            <a:extLst>
              <a:ext uri="{FF2B5EF4-FFF2-40B4-BE49-F238E27FC236}">
                <a16:creationId xmlns:a16="http://schemas.microsoft.com/office/drawing/2014/main" id="{394180F2-34D0-714C-B248-E2E247B62761}"/>
              </a:ext>
            </a:extLst>
          </p:cNvPr>
          <p:cNvGrpSpPr/>
          <p:nvPr/>
        </p:nvGrpSpPr>
        <p:grpSpPr>
          <a:xfrm>
            <a:off x="1823783" y="5486544"/>
            <a:ext cx="20730084" cy="5511800"/>
            <a:chOff x="1680789" y="4997753"/>
            <a:chExt cx="21103012" cy="5491281"/>
          </a:xfrm>
        </p:grpSpPr>
        <p:sp>
          <p:nvSpPr>
            <p:cNvPr id="19" name="Rectangle 18">
              <a:extLst>
                <a:ext uri="{FF2B5EF4-FFF2-40B4-BE49-F238E27FC236}">
                  <a16:creationId xmlns:a16="http://schemas.microsoft.com/office/drawing/2014/main" id="{94B0DDCB-608A-D046-9C09-2EAA69D5AAD1}"/>
                </a:ext>
              </a:extLst>
            </p:cNvPr>
            <p:cNvSpPr/>
            <p:nvPr/>
          </p:nvSpPr>
          <p:spPr>
            <a:xfrm>
              <a:off x="8741784" y="4997753"/>
              <a:ext cx="3450525" cy="14789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F6C181-F32A-524F-A465-AE427A7B9DAC}"/>
                </a:ext>
              </a:extLst>
            </p:cNvPr>
            <p:cNvSpPr/>
            <p:nvPr/>
          </p:nvSpPr>
          <p:spPr>
            <a:xfrm>
              <a:off x="12272281" y="4997753"/>
              <a:ext cx="3450525" cy="14789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CF8B0-346A-8A4C-A881-7DD09E4FB33C}"/>
                </a:ext>
              </a:extLst>
            </p:cNvPr>
            <p:cNvSpPr/>
            <p:nvPr/>
          </p:nvSpPr>
          <p:spPr>
            <a:xfrm>
              <a:off x="15802777" y="4997753"/>
              <a:ext cx="3450525" cy="14789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19575C-9AAD-F34C-A6F6-9413A88AE91F}"/>
                </a:ext>
              </a:extLst>
            </p:cNvPr>
            <p:cNvSpPr/>
            <p:nvPr/>
          </p:nvSpPr>
          <p:spPr>
            <a:xfrm>
              <a:off x="19333274" y="4997753"/>
              <a:ext cx="3450525" cy="14789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F4956DE-37DA-B041-838C-1863F5041D19}"/>
                </a:ext>
              </a:extLst>
            </p:cNvPr>
            <p:cNvSpPr/>
            <p:nvPr/>
          </p:nvSpPr>
          <p:spPr>
            <a:xfrm>
              <a:off x="1680789" y="4997753"/>
              <a:ext cx="6981022" cy="14789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9AE75-B03A-2644-A8EC-FCFB236B90B1}"/>
                </a:ext>
              </a:extLst>
            </p:cNvPr>
            <p:cNvSpPr/>
            <p:nvPr/>
          </p:nvSpPr>
          <p:spPr>
            <a:xfrm>
              <a:off x="2514269" y="5543761"/>
              <a:ext cx="4119292" cy="646331"/>
            </a:xfrm>
            <a:prstGeom prst="rect">
              <a:avLst/>
            </a:prstGeom>
          </p:spPr>
          <p:txBody>
            <a:bodyPr wrap="square">
              <a:spAutoFit/>
            </a:bodyPr>
            <a:lstStyle/>
            <a:p>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PROJECT TITLE</a:t>
              </a:r>
            </a:p>
          </p:txBody>
        </p:sp>
        <p:sp>
          <p:nvSpPr>
            <p:cNvPr id="25" name="Rectangle 24">
              <a:extLst>
                <a:ext uri="{FF2B5EF4-FFF2-40B4-BE49-F238E27FC236}">
                  <a16:creationId xmlns:a16="http://schemas.microsoft.com/office/drawing/2014/main" id="{E42274DC-D9AC-EE43-8532-59547F840AD2}"/>
                </a:ext>
              </a:extLst>
            </p:cNvPr>
            <p:cNvSpPr/>
            <p:nvPr/>
          </p:nvSpPr>
          <p:spPr>
            <a:xfrm>
              <a:off x="8897193"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ONE</a:t>
              </a:r>
            </a:p>
          </p:txBody>
        </p:sp>
        <p:sp>
          <p:nvSpPr>
            <p:cNvPr id="26" name="Rectangle 25">
              <a:extLst>
                <a:ext uri="{FF2B5EF4-FFF2-40B4-BE49-F238E27FC236}">
                  <a16:creationId xmlns:a16="http://schemas.microsoft.com/office/drawing/2014/main" id="{2A1C7B22-1FF2-0448-815F-A2B75EA41B07}"/>
                </a:ext>
              </a:extLst>
            </p:cNvPr>
            <p:cNvSpPr/>
            <p:nvPr/>
          </p:nvSpPr>
          <p:spPr>
            <a:xfrm>
              <a:off x="12427691"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TWO</a:t>
              </a:r>
            </a:p>
          </p:txBody>
        </p:sp>
        <p:sp>
          <p:nvSpPr>
            <p:cNvPr id="27" name="Rectangle 26">
              <a:extLst>
                <a:ext uri="{FF2B5EF4-FFF2-40B4-BE49-F238E27FC236}">
                  <a16:creationId xmlns:a16="http://schemas.microsoft.com/office/drawing/2014/main" id="{35134BDC-E431-204D-BC98-8B88331F3BD2}"/>
                </a:ext>
              </a:extLst>
            </p:cNvPr>
            <p:cNvSpPr/>
            <p:nvPr/>
          </p:nvSpPr>
          <p:spPr>
            <a:xfrm>
              <a:off x="15958188"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THREE</a:t>
              </a:r>
            </a:p>
          </p:txBody>
        </p:sp>
        <p:sp>
          <p:nvSpPr>
            <p:cNvPr id="28" name="Rectangle 27">
              <a:extLst>
                <a:ext uri="{FF2B5EF4-FFF2-40B4-BE49-F238E27FC236}">
                  <a16:creationId xmlns:a16="http://schemas.microsoft.com/office/drawing/2014/main" id="{D813F44E-7E82-3E41-BE8A-4BEBB1935EC2}"/>
                </a:ext>
              </a:extLst>
            </p:cNvPr>
            <p:cNvSpPr/>
            <p:nvPr/>
          </p:nvSpPr>
          <p:spPr>
            <a:xfrm>
              <a:off x="19488686"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FOUR</a:t>
              </a:r>
            </a:p>
          </p:txBody>
        </p:sp>
        <p:sp>
          <p:nvSpPr>
            <p:cNvPr id="29" name="Rectangle 28">
              <a:extLst>
                <a:ext uri="{FF2B5EF4-FFF2-40B4-BE49-F238E27FC236}">
                  <a16:creationId xmlns:a16="http://schemas.microsoft.com/office/drawing/2014/main" id="{CC51B1DA-2B96-CF49-85C3-3F895B668D7A}"/>
                </a:ext>
              </a:extLst>
            </p:cNvPr>
            <p:cNvSpPr/>
            <p:nvPr/>
          </p:nvSpPr>
          <p:spPr>
            <a:xfrm>
              <a:off x="1680789" y="6578049"/>
              <a:ext cx="6981022"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E4D827-E0A4-4641-ACD9-60E11FD0899A}"/>
                </a:ext>
              </a:extLst>
            </p:cNvPr>
            <p:cNvSpPr/>
            <p:nvPr/>
          </p:nvSpPr>
          <p:spPr>
            <a:xfrm>
              <a:off x="1680789" y="7910161"/>
              <a:ext cx="6981022"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26E31A3-19AF-9E49-912D-DF9AFCD578EE}"/>
                </a:ext>
              </a:extLst>
            </p:cNvPr>
            <p:cNvSpPr/>
            <p:nvPr/>
          </p:nvSpPr>
          <p:spPr>
            <a:xfrm>
              <a:off x="1680789" y="9236089"/>
              <a:ext cx="6981022"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D3A296-B315-6F42-A891-870631C4ED89}"/>
                </a:ext>
              </a:extLst>
            </p:cNvPr>
            <p:cNvSpPr/>
            <p:nvPr/>
          </p:nvSpPr>
          <p:spPr>
            <a:xfrm>
              <a:off x="8741785" y="657804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94689E2-6787-DC41-993B-F28E1F2468D4}"/>
                </a:ext>
              </a:extLst>
            </p:cNvPr>
            <p:cNvSpPr/>
            <p:nvPr/>
          </p:nvSpPr>
          <p:spPr>
            <a:xfrm>
              <a:off x="8741785" y="7910161"/>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88B277-7B5E-9546-9F0B-9F02D0C92DA7}"/>
                </a:ext>
              </a:extLst>
            </p:cNvPr>
            <p:cNvSpPr/>
            <p:nvPr/>
          </p:nvSpPr>
          <p:spPr>
            <a:xfrm>
              <a:off x="8741785" y="923608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5A852C1-BC96-B94B-8C44-A2EA422B282C}"/>
                </a:ext>
              </a:extLst>
            </p:cNvPr>
            <p:cNvSpPr/>
            <p:nvPr/>
          </p:nvSpPr>
          <p:spPr>
            <a:xfrm>
              <a:off x="12272282" y="657804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001BA60-EA32-814D-92D4-4579891DE41F}"/>
                </a:ext>
              </a:extLst>
            </p:cNvPr>
            <p:cNvSpPr/>
            <p:nvPr/>
          </p:nvSpPr>
          <p:spPr>
            <a:xfrm>
              <a:off x="12272282" y="7910161"/>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DE3CAA-1365-844F-B454-610407248457}"/>
                </a:ext>
              </a:extLst>
            </p:cNvPr>
            <p:cNvSpPr/>
            <p:nvPr/>
          </p:nvSpPr>
          <p:spPr>
            <a:xfrm>
              <a:off x="12272282" y="923608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B791C87-FDFE-6B4A-83D8-0CAE50FC5976}"/>
                </a:ext>
              </a:extLst>
            </p:cNvPr>
            <p:cNvSpPr/>
            <p:nvPr/>
          </p:nvSpPr>
          <p:spPr>
            <a:xfrm>
              <a:off x="15802779" y="657804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19C7FEE-595F-374C-81B0-B652433FFB7B}"/>
                </a:ext>
              </a:extLst>
            </p:cNvPr>
            <p:cNvSpPr/>
            <p:nvPr/>
          </p:nvSpPr>
          <p:spPr>
            <a:xfrm>
              <a:off x="15802779" y="7910161"/>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433BE7-BFF6-E741-9164-5D10406E8FA0}"/>
                </a:ext>
              </a:extLst>
            </p:cNvPr>
            <p:cNvSpPr/>
            <p:nvPr/>
          </p:nvSpPr>
          <p:spPr>
            <a:xfrm>
              <a:off x="15802779" y="923608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0EE06A8-49F3-634F-ADCC-8D3A98497763}"/>
                </a:ext>
              </a:extLst>
            </p:cNvPr>
            <p:cNvSpPr/>
            <p:nvPr/>
          </p:nvSpPr>
          <p:spPr>
            <a:xfrm>
              <a:off x="19333277" y="657804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CA04F8D-8C6B-CC46-A6BC-3DE8421103C4}"/>
                </a:ext>
              </a:extLst>
            </p:cNvPr>
            <p:cNvSpPr/>
            <p:nvPr/>
          </p:nvSpPr>
          <p:spPr>
            <a:xfrm>
              <a:off x="19333277" y="7910161"/>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AE89F6A-A7CD-A443-807A-B9A5F48FFE12}"/>
                </a:ext>
              </a:extLst>
            </p:cNvPr>
            <p:cNvSpPr/>
            <p:nvPr/>
          </p:nvSpPr>
          <p:spPr>
            <a:xfrm>
              <a:off x="19333277" y="9236089"/>
              <a:ext cx="3450524" cy="1252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E4DFFAA-0C01-294A-AF38-84277880F6F3}"/>
                </a:ext>
              </a:extLst>
            </p:cNvPr>
            <p:cNvSpPr/>
            <p:nvPr/>
          </p:nvSpPr>
          <p:spPr>
            <a:xfrm>
              <a:off x="2514268" y="7016596"/>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45" name="Rectangle 44">
              <a:extLst>
                <a:ext uri="{FF2B5EF4-FFF2-40B4-BE49-F238E27FC236}">
                  <a16:creationId xmlns:a16="http://schemas.microsoft.com/office/drawing/2014/main" id="{ED9BFBF9-2926-CC43-8F88-ED201C0851B4}"/>
                </a:ext>
              </a:extLst>
            </p:cNvPr>
            <p:cNvSpPr/>
            <p:nvPr/>
          </p:nvSpPr>
          <p:spPr>
            <a:xfrm>
              <a:off x="2514268" y="8343185"/>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TWO</a:t>
              </a:r>
            </a:p>
          </p:txBody>
        </p:sp>
        <p:sp>
          <p:nvSpPr>
            <p:cNvPr id="46" name="Rectangle 45">
              <a:extLst>
                <a:ext uri="{FF2B5EF4-FFF2-40B4-BE49-F238E27FC236}">
                  <a16:creationId xmlns:a16="http://schemas.microsoft.com/office/drawing/2014/main" id="{F7AD41C7-F6E6-F642-B579-9F1AB37B35CC}"/>
                </a:ext>
              </a:extLst>
            </p:cNvPr>
            <p:cNvSpPr/>
            <p:nvPr/>
          </p:nvSpPr>
          <p:spPr>
            <a:xfrm>
              <a:off x="2514268" y="9669113"/>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THREE</a:t>
              </a:r>
            </a:p>
          </p:txBody>
        </p:sp>
        <p:sp>
          <p:nvSpPr>
            <p:cNvPr id="54" name="Rectangle 53">
              <a:extLst>
                <a:ext uri="{FF2B5EF4-FFF2-40B4-BE49-F238E27FC236}">
                  <a16:creationId xmlns:a16="http://schemas.microsoft.com/office/drawing/2014/main" id="{F8C378EC-1541-934C-AA7D-1BB2B7F9EFBD}"/>
                </a:ext>
              </a:extLst>
            </p:cNvPr>
            <p:cNvSpPr/>
            <p:nvPr/>
          </p:nvSpPr>
          <p:spPr>
            <a:xfrm>
              <a:off x="8897193"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100</a:t>
              </a:r>
            </a:p>
          </p:txBody>
        </p:sp>
        <p:sp>
          <p:nvSpPr>
            <p:cNvPr id="55" name="Rectangle 54">
              <a:extLst>
                <a:ext uri="{FF2B5EF4-FFF2-40B4-BE49-F238E27FC236}">
                  <a16:creationId xmlns:a16="http://schemas.microsoft.com/office/drawing/2014/main" id="{57B6449D-07CF-1243-8F4D-AB5356EC18BC}"/>
                </a:ext>
              </a:extLst>
            </p:cNvPr>
            <p:cNvSpPr/>
            <p:nvPr/>
          </p:nvSpPr>
          <p:spPr>
            <a:xfrm>
              <a:off x="12427691"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30</a:t>
              </a:r>
            </a:p>
          </p:txBody>
        </p:sp>
        <p:sp>
          <p:nvSpPr>
            <p:cNvPr id="56" name="Rectangle 55">
              <a:extLst>
                <a:ext uri="{FF2B5EF4-FFF2-40B4-BE49-F238E27FC236}">
                  <a16:creationId xmlns:a16="http://schemas.microsoft.com/office/drawing/2014/main" id="{49CB05DF-DA3E-A348-A5D9-7C575F7AE1E3}"/>
                </a:ext>
              </a:extLst>
            </p:cNvPr>
            <p:cNvSpPr/>
            <p:nvPr/>
          </p:nvSpPr>
          <p:spPr>
            <a:xfrm>
              <a:off x="15958188"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2</a:t>
              </a:r>
            </a:p>
          </p:txBody>
        </p:sp>
        <p:sp>
          <p:nvSpPr>
            <p:cNvPr id="57" name="Rectangle 56">
              <a:extLst>
                <a:ext uri="{FF2B5EF4-FFF2-40B4-BE49-F238E27FC236}">
                  <a16:creationId xmlns:a16="http://schemas.microsoft.com/office/drawing/2014/main" id="{201E7E1C-FADF-D542-AB2F-8AEF3DC2B01F}"/>
                </a:ext>
              </a:extLst>
            </p:cNvPr>
            <p:cNvSpPr/>
            <p:nvPr/>
          </p:nvSpPr>
          <p:spPr>
            <a:xfrm>
              <a:off x="19488686"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4600</a:t>
              </a:r>
            </a:p>
          </p:txBody>
        </p:sp>
        <p:sp>
          <p:nvSpPr>
            <p:cNvPr id="58" name="Rectangle 57">
              <a:extLst>
                <a:ext uri="{FF2B5EF4-FFF2-40B4-BE49-F238E27FC236}">
                  <a16:creationId xmlns:a16="http://schemas.microsoft.com/office/drawing/2014/main" id="{24AB0A06-B88E-BE41-A64A-BE61EBC375C6}"/>
                </a:ext>
              </a:extLst>
            </p:cNvPr>
            <p:cNvSpPr/>
            <p:nvPr/>
          </p:nvSpPr>
          <p:spPr>
            <a:xfrm>
              <a:off x="8897193"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40</a:t>
              </a:r>
            </a:p>
          </p:txBody>
        </p:sp>
        <p:sp>
          <p:nvSpPr>
            <p:cNvPr id="59" name="Rectangle 58">
              <a:extLst>
                <a:ext uri="{FF2B5EF4-FFF2-40B4-BE49-F238E27FC236}">
                  <a16:creationId xmlns:a16="http://schemas.microsoft.com/office/drawing/2014/main" id="{CB929814-2413-D94B-9DE3-15D295B597DA}"/>
                </a:ext>
              </a:extLst>
            </p:cNvPr>
            <p:cNvSpPr/>
            <p:nvPr/>
          </p:nvSpPr>
          <p:spPr>
            <a:xfrm>
              <a:off x="12427691"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1900</a:t>
              </a:r>
            </a:p>
          </p:txBody>
        </p:sp>
        <p:sp>
          <p:nvSpPr>
            <p:cNvPr id="60" name="Rectangle 59">
              <a:extLst>
                <a:ext uri="{FF2B5EF4-FFF2-40B4-BE49-F238E27FC236}">
                  <a16:creationId xmlns:a16="http://schemas.microsoft.com/office/drawing/2014/main" id="{A17A85E8-5CB6-A644-B688-606BAECB794B}"/>
                </a:ext>
              </a:extLst>
            </p:cNvPr>
            <p:cNvSpPr/>
            <p:nvPr/>
          </p:nvSpPr>
          <p:spPr>
            <a:xfrm>
              <a:off x="15958188"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400</a:t>
              </a:r>
            </a:p>
          </p:txBody>
        </p:sp>
        <p:sp>
          <p:nvSpPr>
            <p:cNvPr id="61" name="Rectangle 60">
              <a:extLst>
                <a:ext uri="{FF2B5EF4-FFF2-40B4-BE49-F238E27FC236}">
                  <a16:creationId xmlns:a16="http://schemas.microsoft.com/office/drawing/2014/main" id="{0BEBA9DC-0793-EB42-A2E3-199AFDFADACF}"/>
                </a:ext>
              </a:extLst>
            </p:cNvPr>
            <p:cNvSpPr/>
            <p:nvPr/>
          </p:nvSpPr>
          <p:spPr>
            <a:xfrm>
              <a:off x="19488686"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7</a:t>
              </a:r>
            </a:p>
          </p:txBody>
        </p:sp>
        <p:sp>
          <p:nvSpPr>
            <p:cNvPr id="62" name="Rectangle 61">
              <a:extLst>
                <a:ext uri="{FF2B5EF4-FFF2-40B4-BE49-F238E27FC236}">
                  <a16:creationId xmlns:a16="http://schemas.microsoft.com/office/drawing/2014/main" id="{B625ED79-25E6-6045-8506-43583A5AFC91}"/>
                </a:ext>
              </a:extLst>
            </p:cNvPr>
            <p:cNvSpPr/>
            <p:nvPr/>
          </p:nvSpPr>
          <p:spPr>
            <a:xfrm>
              <a:off x="8897193"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500</a:t>
              </a:r>
            </a:p>
          </p:txBody>
        </p:sp>
        <p:sp>
          <p:nvSpPr>
            <p:cNvPr id="63" name="Rectangle 62">
              <a:extLst>
                <a:ext uri="{FF2B5EF4-FFF2-40B4-BE49-F238E27FC236}">
                  <a16:creationId xmlns:a16="http://schemas.microsoft.com/office/drawing/2014/main" id="{BB9CD029-F073-C448-A15F-576A0C152772}"/>
                </a:ext>
              </a:extLst>
            </p:cNvPr>
            <p:cNvSpPr/>
            <p:nvPr/>
          </p:nvSpPr>
          <p:spPr>
            <a:xfrm>
              <a:off x="12427691"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300</a:t>
              </a:r>
            </a:p>
          </p:txBody>
        </p:sp>
        <p:sp>
          <p:nvSpPr>
            <p:cNvPr id="64" name="Rectangle 63">
              <a:extLst>
                <a:ext uri="{FF2B5EF4-FFF2-40B4-BE49-F238E27FC236}">
                  <a16:creationId xmlns:a16="http://schemas.microsoft.com/office/drawing/2014/main" id="{A8391676-CA79-3F49-837B-77C08A75573F}"/>
                </a:ext>
              </a:extLst>
            </p:cNvPr>
            <p:cNvSpPr/>
            <p:nvPr/>
          </p:nvSpPr>
          <p:spPr>
            <a:xfrm>
              <a:off x="15958188"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1000</a:t>
              </a:r>
            </a:p>
          </p:txBody>
        </p:sp>
        <p:sp>
          <p:nvSpPr>
            <p:cNvPr id="77" name="Rectangle 76">
              <a:extLst>
                <a:ext uri="{FF2B5EF4-FFF2-40B4-BE49-F238E27FC236}">
                  <a16:creationId xmlns:a16="http://schemas.microsoft.com/office/drawing/2014/main" id="{91065A13-2EA6-964E-B7F8-E28C4BFB3864}"/>
                </a:ext>
              </a:extLst>
            </p:cNvPr>
            <p:cNvSpPr/>
            <p:nvPr/>
          </p:nvSpPr>
          <p:spPr>
            <a:xfrm>
              <a:off x="19488686"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170</a:t>
              </a:r>
            </a:p>
          </p:txBody>
        </p:sp>
      </p:grpSp>
      <p:sp>
        <p:nvSpPr>
          <p:cNvPr id="50" name="TextBox 49">
            <a:extLst>
              <a:ext uri="{FF2B5EF4-FFF2-40B4-BE49-F238E27FC236}">
                <a16:creationId xmlns:a16="http://schemas.microsoft.com/office/drawing/2014/main" id="{9F895B5E-F9A1-8B4B-A734-3F5A7650FBC8}"/>
              </a:ext>
            </a:extLst>
          </p:cNvPr>
          <p:cNvSpPr txBox="1"/>
          <p:nvPr/>
        </p:nvSpPr>
        <p:spPr>
          <a:xfrm>
            <a:off x="1823783" y="1753226"/>
            <a:ext cx="14636750"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AND TABLES TO COMPARE DATA</a:t>
            </a:r>
          </a:p>
        </p:txBody>
      </p:sp>
    </p:spTree>
    <p:extLst>
      <p:ext uri="{BB962C8B-B14F-4D97-AF65-F5344CB8AC3E}">
        <p14:creationId xmlns:p14="http://schemas.microsoft.com/office/powerpoint/2010/main" val="57139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8B5213-07FB-3049-83A5-E25271ED39F2}"/>
              </a:ext>
            </a:extLst>
          </p:cNvPr>
          <p:cNvSpPr/>
          <p:nvPr/>
        </p:nvSpPr>
        <p:spPr>
          <a:xfrm>
            <a:off x="0" y="0"/>
            <a:ext cx="24377650" cy="1371600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204B5A4-896E-7747-B88D-82C49CA9C874}"/>
              </a:ext>
            </a:extLst>
          </p:cNvPr>
          <p:cNvGrpSpPr/>
          <p:nvPr/>
        </p:nvGrpSpPr>
        <p:grpSpPr>
          <a:xfrm>
            <a:off x="2463000" y="1757612"/>
            <a:ext cx="19440070" cy="10173884"/>
            <a:chOff x="3843499" y="3719582"/>
            <a:chExt cx="16665619" cy="8244192"/>
          </a:xfrm>
          <a:solidFill>
            <a:schemeClr val="accent3"/>
          </a:solidFill>
        </p:grpSpPr>
        <p:sp>
          <p:nvSpPr>
            <p:cNvPr id="48" name="Freeform 781">
              <a:extLst>
                <a:ext uri="{FF2B5EF4-FFF2-40B4-BE49-F238E27FC236}">
                  <a16:creationId xmlns:a16="http://schemas.microsoft.com/office/drawing/2014/main" id="{EE935DDD-C47C-D84A-91D9-9A43DFF6103C}"/>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9" name="Freeform 403">
              <a:extLst>
                <a:ext uri="{FF2B5EF4-FFF2-40B4-BE49-F238E27FC236}">
                  <a16:creationId xmlns:a16="http://schemas.microsoft.com/office/drawing/2014/main" id="{65FE6447-437C-6A42-A923-58E5B2733883}"/>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0" name="Freeform 404">
              <a:extLst>
                <a:ext uri="{FF2B5EF4-FFF2-40B4-BE49-F238E27FC236}">
                  <a16:creationId xmlns:a16="http://schemas.microsoft.com/office/drawing/2014/main" id="{A4B527F1-3921-604F-9FF4-D896FE8AB283}"/>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1" name="Freeform 405">
              <a:extLst>
                <a:ext uri="{FF2B5EF4-FFF2-40B4-BE49-F238E27FC236}">
                  <a16:creationId xmlns:a16="http://schemas.microsoft.com/office/drawing/2014/main" id="{6CA17AE3-EEA8-674D-8B63-3D13C6BB5D38}"/>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2" name="Freeform 406">
              <a:extLst>
                <a:ext uri="{FF2B5EF4-FFF2-40B4-BE49-F238E27FC236}">
                  <a16:creationId xmlns:a16="http://schemas.microsoft.com/office/drawing/2014/main" id="{60AFAABA-F776-6542-9EEE-C71E95BBCD53}"/>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 name="Freeform 407">
              <a:extLst>
                <a:ext uri="{FF2B5EF4-FFF2-40B4-BE49-F238E27FC236}">
                  <a16:creationId xmlns:a16="http://schemas.microsoft.com/office/drawing/2014/main" id="{339A2BB4-A4C1-E044-86E6-22093711010D}"/>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 name="Freeform 408">
              <a:extLst>
                <a:ext uri="{FF2B5EF4-FFF2-40B4-BE49-F238E27FC236}">
                  <a16:creationId xmlns:a16="http://schemas.microsoft.com/office/drawing/2014/main" id="{4302FABE-4518-B449-A319-7C752362C98B}"/>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 name="Freeform 409">
              <a:extLst>
                <a:ext uri="{FF2B5EF4-FFF2-40B4-BE49-F238E27FC236}">
                  <a16:creationId xmlns:a16="http://schemas.microsoft.com/office/drawing/2014/main" id="{E633979F-6AEE-3A42-BFD9-4F603D0794D7}"/>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 name="Freeform 410">
              <a:extLst>
                <a:ext uri="{FF2B5EF4-FFF2-40B4-BE49-F238E27FC236}">
                  <a16:creationId xmlns:a16="http://schemas.microsoft.com/office/drawing/2014/main" id="{F3AF131E-BF42-6A4C-88CC-5A0E37B16E93}"/>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 name="Freeform 411">
              <a:extLst>
                <a:ext uri="{FF2B5EF4-FFF2-40B4-BE49-F238E27FC236}">
                  <a16:creationId xmlns:a16="http://schemas.microsoft.com/office/drawing/2014/main" id="{BABAB0C8-0FF9-8242-80D9-414527C85FCF}"/>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 name="Freeform 412">
              <a:extLst>
                <a:ext uri="{FF2B5EF4-FFF2-40B4-BE49-F238E27FC236}">
                  <a16:creationId xmlns:a16="http://schemas.microsoft.com/office/drawing/2014/main" id="{E101FE86-12DF-B945-B56E-97F1C9EC9C56}"/>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 name="Freeform 413">
              <a:extLst>
                <a:ext uri="{FF2B5EF4-FFF2-40B4-BE49-F238E27FC236}">
                  <a16:creationId xmlns:a16="http://schemas.microsoft.com/office/drawing/2014/main" id="{59D51932-C6D5-1F45-9A91-34561EE5257F}"/>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 name="Freeform 414">
              <a:extLst>
                <a:ext uri="{FF2B5EF4-FFF2-40B4-BE49-F238E27FC236}">
                  <a16:creationId xmlns:a16="http://schemas.microsoft.com/office/drawing/2014/main" id="{BB0BE8A4-AED5-0542-AC26-D6F951A53FC8}"/>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 name="Freeform 415">
              <a:extLst>
                <a:ext uri="{FF2B5EF4-FFF2-40B4-BE49-F238E27FC236}">
                  <a16:creationId xmlns:a16="http://schemas.microsoft.com/office/drawing/2014/main" id="{BBA6D5FD-418A-9E46-A0B8-0F9442F9AD41}"/>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 name="Freeform 416">
              <a:extLst>
                <a:ext uri="{FF2B5EF4-FFF2-40B4-BE49-F238E27FC236}">
                  <a16:creationId xmlns:a16="http://schemas.microsoft.com/office/drawing/2014/main" id="{316FDE8A-A386-8E4A-9B85-44E8441F2917}"/>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 name="Freeform 417">
              <a:extLst>
                <a:ext uri="{FF2B5EF4-FFF2-40B4-BE49-F238E27FC236}">
                  <a16:creationId xmlns:a16="http://schemas.microsoft.com/office/drawing/2014/main" id="{9ED230B8-E2F4-9C45-9885-43BA1CBA1F3F}"/>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 name="Freeform 418">
              <a:extLst>
                <a:ext uri="{FF2B5EF4-FFF2-40B4-BE49-F238E27FC236}">
                  <a16:creationId xmlns:a16="http://schemas.microsoft.com/office/drawing/2014/main" id="{D0F5E234-8367-7445-BF0D-BAB30BB3A53B}"/>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 name="Freeform 419">
              <a:extLst>
                <a:ext uri="{FF2B5EF4-FFF2-40B4-BE49-F238E27FC236}">
                  <a16:creationId xmlns:a16="http://schemas.microsoft.com/office/drawing/2014/main" id="{57F3B312-CB13-8245-8DBD-6BBB5269900A}"/>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 name="Freeform 420">
              <a:extLst>
                <a:ext uri="{FF2B5EF4-FFF2-40B4-BE49-F238E27FC236}">
                  <a16:creationId xmlns:a16="http://schemas.microsoft.com/office/drawing/2014/main" id="{F05DB89D-642C-414D-85D1-84D5ED79C6D5}"/>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 name="Freeform 421">
              <a:extLst>
                <a:ext uri="{FF2B5EF4-FFF2-40B4-BE49-F238E27FC236}">
                  <a16:creationId xmlns:a16="http://schemas.microsoft.com/office/drawing/2014/main" id="{148E0A77-2AF4-0C44-ABCC-2BC12E077749}"/>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 name="Freeform 422">
              <a:extLst>
                <a:ext uri="{FF2B5EF4-FFF2-40B4-BE49-F238E27FC236}">
                  <a16:creationId xmlns:a16="http://schemas.microsoft.com/office/drawing/2014/main" id="{1A90DAB8-D91A-E34E-A685-B79E5DA5BFBE}"/>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 name="Freeform 423">
              <a:extLst>
                <a:ext uri="{FF2B5EF4-FFF2-40B4-BE49-F238E27FC236}">
                  <a16:creationId xmlns:a16="http://schemas.microsoft.com/office/drawing/2014/main" id="{6B996988-1B77-D845-A17F-CDA01F08D9B8}"/>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 name="Freeform 424">
              <a:extLst>
                <a:ext uri="{FF2B5EF4-FFF2-40B4-BE49-F238E27FC236}">
                  <a16:creationId xmlns:a16="http://schemas.microsoft.com/office/drawing/2014/main" id="{8DC6BE5A-6661-4D40-A7EB-2CE25805D24D}"/>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 name="Freeform 425">
              <a:extLst>
                <a:ext uri="{FF2B5EF4-FFF2-40B4-BE49-F238E27FC236}">
                  <a16:creationId xmlns:a16="http://schemas.microsoft.com/office/drawing/2014/main" id="{2CD145B8-922F-2C4D-BBE1-04CCD7F8F138}"/>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 name="Freeform 426">
              <a:extLst>
                <a:ext uri="{FF2B5EF4-FFF2-40B4-BE49-F238E27FC236}">
                  <a16:creationId xmlns:a16="http://schemas.microsoft.com/office/drawing/2014/main" id="{696B4E9B-DDC5-AF43-97C2-B8EAA89F6D01}"/>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 name="Freeform 427">
              <a:extLst>
                <a:ext uri="{FF2B5EF4-FFF2-40B4-BE49-F238E27FC236}">
                  <a16:creationId xmlns:a16="http://schemas.microsoft.com/office/drawing/2014/main" id="{7D2BD68B-DBEC-F945-86B7-7A6F78807656}"/>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 name="Freeform 428">
              <a:extLst>
                <a:ext uri="{FF2B5EF4-FFF2-40B4-BE49-F238E27FC236}">
                  <a16:creationId xmlns:a16="http://schemas.microsoft.com/office/drawing/2014/main" id="{A83B9346-CB49-8747-967C-874796ED9279}"/>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 name="Freeform 429">
              <a:extLst>
                <a:ext uri="{FF2B5EF4-FFF2-40B4-BE49-F238E27FC236}">
                  <a16:creationId xmlns:a16="http://schemas.microsoft.com/office/drawing/2014/main" id="{82858F72-4ED4-7D49-84CA-B29BF96AFD3D}"/>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nvGrpSpPr>
            <p:cNvPr id="88" name="Group 87">
              <a:extLst>
                <a:ext uri="{FF2B5EF4-FFF2-40B4-BE49-F238E27FC236}">
                  <a16:creationId xmlns:a16="http://schemas.microsoft.com/office/drawing/2014/main" id="{54F6242B-208E-B545-8674-7A7844E1FA90}"/>
                </a:ext>
              </a:extLst>
            </p:cNvPr>
            <p:cNvGrpSpPr/>
            <p:nvPr/>
          </p:nvGrpSpPr>
          <p:grpSpPr>
            <a:xfrm>
              <a:off x="17709756" y="6761778"/>
              <a:ext cx="697449" cy="662593"/>
              <a:chOff x="5961121" y="2686387"/>
              <a:chExt cx="288233" cy="273757"/>
            </a:xfrm>
            <a:grpFill/>
          </p:grpSpPr>
          <p:sp>
            <p:nvSpPr>
              <p:cNvPr id="453" name="Freeform 430">
                <a:extLst>
                  <a:ext uri="{FF2B5EF4-FFF2-40B4-BE49-F238E27FC236}">
                    <a16:creationId xmlns:a16="http://schemas.microsoft.com/office/drawing/2014/main" id="{B9FCC782-59CE-324E-99E6-2E16D34FCDAC}"/>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4" name="Freeform 431">
                <a:extLst>
                  <a:ext uri="{FF2B5EF4-FFF2-40B4-BE49-F238E27FC236}">
                    <a16:creationId xmlns:a16="http://schemas.microsoft.com/office/drawing/2014/main" id="{1BD452AF-1901-2443-97AF-37BC14CC7AD6}"/>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sp>
          <p:nvSpPr>
            <p:cNvPr id="89" name="Freeform 432">
              <a:extLst>
                <a:ext uri="{FF2B5EF4-FFF2-40B4-BE49-F238E27FC236}">
                  <a16:creationId xmlns:a16="http://schemas.microsoft.com/office/drawing/2014/main" id="{432A0A29-CF9F-9B44-BC34-7335C3FDBF72}"/>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 name="Freeform 433">
              <a:extLst>
                <a:ext uri="{FF2B5EF4-FFF2-40B4-BE49-F238E27FC236}">
                  <a16:creationId xmlns:a16="http://schemas.microsoft.com/office/drawing/2014/main" id="{02FD8A29-DF55-694C-B11A-F16C26E95015}"/>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 name="Freeform 434">
              <a:extLst>
                <a:ext uri="{FF2B5EF4-FFF2-40B4-BE49-F238E27FC236}">
                  <a16:creationId xmlns:a16="http://schemas.microsoft.com/office/drawing/2014/main" id="{1AF5EBA8-A2B6-A946-B191-03F4576D447C}"/>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2" name="Freeform 435">
              <a:extLst>
                <a:ext uri="{FF2B5EF4-FFF2-40B4-BE49-F238E27FC236}">
                  <a16:creationId xmlns:a16="http://schemas.microsoft.com/office/drawing/2014/main" id="{2D584AED-B551-FA4B-B070-7D0EE460F510}"/>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3" name="Freeform 436">
              <a:extLst>
                <a:ext uri="{FF2B5EF4-FFF2-40B4-BE49-F238E27FC236}">
                  <a16:creationId xmlns:a16="http://schemas.microsoft.com/office/drawing/2014/main" id="{F0DD0CAB-F330-3646-A7BB-DEDC4DBB9331}"/>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4" name="Freeform 437">
              <a:extLst>
                <a:ext uri="{FF2B5EF4-FFF2-40B4-BE49-F238E27FC236}">
                  <a16:creationId xmlns:a16="http://schemas.microsoft.com/office/drawing/2014/main" id="{C19C45E9-2DB7-1343-B955-9E64212BD34F}"/>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5" name="Freeform 438">
              <a:extLst>
                <a:ext uri="{FF2B5EF4-FFF2-40B4-BE49-F238E27FC236}">
                  <a16:creationId xmlns:a16="http://schemas.microsoft.com/office/drawing/2014/main" id="{FA0FAB25-F653-4543-8F81-32F3E4791842}"/>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6" name="Freeform 439">
              <a:extLst>
                <a:ext uri="{FF2B5EF4-FFF2-40B4-BE49-F238E27FC236}">
                  <a16:creationId xmlns:a16="http://schemas.microsoft.com/office/drawing/2014/main" id="{D635D0C2-08CB-C342-BDD3-67191064FECD}"/>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7" name="Freeform 440">
              <a:extLst>
                <a:ext uri="{FF2B5EF4-FFF2-40B4-BE49-F238E27FC236}">
                  <a16:creationId xmlns:a16="http://schemas.microsoft.com/office/drawing/2014/main" id="{D648FDB4-9E1E-B24E-8E5E-953B0B85B291}"/>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8" name="Freeform 441">
              <a:extLst>
                <a:ext uri="{FF2B5EF4-FFF2-40B4-BE49-F238E27FC236}">
                  <a16:creationId xmlns:a16="http://schemas.microsoft.com/office/drawing/2014/main" id="{84333D2C-D158-DF43-8221-332A2A950B2A}"/>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9" name="Freeform 442">
              <a:extLst>
                <a:ext uri="{FF2B5EF4-FFF2-40B4-BE49-F238E27FC236}">
                  <a16:creationId xmlns:a16="http://schemas.microsoft.com/office/drawing/2014/main" id="{F6117332-0CD0-5548-8F54-CE9845B3CCD6}"/>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0" name="Freeform 443">
              <a:extLst>
                <a:ext uri="{FF2B5EF4-FFF2-40B4-BE49-F238E27FC236}">
                  <a16:creationId xmlns:a16="http://schemas.microsoft.com/office/drawing/2014/main" id="{75D0719F-C83E-874F-8FB9-E3AD90C954E3}"/>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1" name="Freeform 444">
              <a:extLst>
                <a:ext uri="{FF2B5EF4-FFF2-40B4-BE49-F238E27FC236}">
                  <a16:creationId xmlns:a16="http://schemas.microsoft.com/office/drawing/2014/main" id="{5413C6F0-C9F5-C54C-83E5-781D40F36047}"/>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2" name="Freeform 445">
              <a:extLst>
                <a:ext uri="{FF2B5EF4-FFF2-40B4-BE49-F238E27FC236}">
                  <a16:creationId xmlns:a16="http://schemas.microsoft.com/office/drawing/2014/main" id="{E4847078-3C83-4E46-85F4-98AD234C78FD}"/>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3" name="Freeform 446">
              <a:extLst>
                <a:ext uri="{FF2B5EF4-FFF2-40B4-BE49-F238E27FC236}">
                  <a16:creationId xmlns:a16="http://schemas.microsoft.com/office/drawing/2014/main" id="{0BBF5602-DBD1-8045-BFAB-90E0CB3FF38D}"/>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4" name="Freeform 447">
              <a:extLst>
                <a:ext uri="{FF2B5EF4-FFF2-40B4-BE49-F238E27FC236}">
                  <a16:creationId xmlns:a16="http://schemas.microsoft.com/office/drawing/2014/main" id="{A7635253-2C67-8B47-A1D7-D495550D4E4A}"/>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5" name="Freeform 448">
              <a:extLst>
                <a:ext uri="{FF2B5EF4-FFF2-40B4-BE49-F238E27FC236}">
                  <a16:creationId xmlns:a16="http://schemas.microsoft.com/office/drawing/2014/main" id="{0A18A930-A79F-EA4C-B7E2-151AB15153C3}"/>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6" name="Freeform 449">
              <a:extLst>
                <a:ext uri="{FF2B5EF4-FFF2-40B4-BE49-F238E27FC236}">
                  <a16:creationId xmlns:a16="http://schemas.microsoft.com/office/drawing/2014/main" id="{4B93837E-7B03-5249-9BDC-F3D31FBB5708}"/>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7" name="Freeform 450">
              <a:extLst>
                <a:ext uri="{FF2B5EF4-FFF2-40B4-BE49-F238E27FC236}">
                  <a16:creationId xmlns:a16="http://schemas.microsoft.com/office/drawing/2014/main" id="{F4604EF3-D33A-1E43-8263-2DA3230F5C93}"/>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8" name="Freeform 451">
              <a:extLst>
                <a:ext uri="{FF2B5EF4-FFF2-40B4-BE49-F238E27FC236}">
                  <a16:creationId xmlns:a16="http://schemas.microsoft.com/office/drawing/2014/main" id="{FBC73D0D-450C-754C-B0A1-7839EA0ACF49}"/>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9" name="Freeform 452">
              <a:extLst>
                <a:ext uri="{FF2B5EF4-FFF2-40B4-BE49-F238E27FC236}">
                  <a16:creationId xmlns:a16="http://schemas.microsoft.com/office/drawing/2014/main" id="{0C258303-2AB5-2443-BAD9-A3A73EC347F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0" name="Freeform 453">
              <a:extLst>
                <a:ext uri="{FF2B5EF4-FFF2-40B4-BE49-F238E27FC236}">
                  <a16:creationId xmlns:a16="http://schemas.microsoft.com/office/drawing/2014/main" id="{009271F6-3DCB-E641-9B93-7A4B76705D6A}"/>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1" name="Freeform 454">
              <a:extLst>
                <a:ext uri="{FF2B5EF4-FFF2-40B4-BE49-F238E27FC236}">
                  <a16:creationId xmlns:a16="http://schemas.microsoft.com/office/drawing/2014/main" id="{4D61CA26-6F33-7246-B7B4-67E3E570A617}"/>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2" name="Freeform 455">
              <a:extLst>
                <a:ext uri="{FF2B5EF4-FFF2-40B4-BE49-F238E27FC236}">
                  <a16:creationId xmlns:a16="http://schemas.microsoft.com/office/drawing/2014/main" id="{9978B8CC-8049-3C4E-9575-E333894BF72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3" name="Freeform 456">
              <a:extLst>
                <a:ext uri="{FF2B5EF4-FFF2-40B4-BE49-F238E27FC236}">
                  <a16:creationId xmlns:a16="http://schemas.microsoft.com/office/drawing/2014/main" id="{88FC9793-3E07-F149-B0D1-546342C54F92}"/>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4" name="Freeform 457">
              <a:extLst>
                <a:ext uri="{FF2B5EF4-FFF2-40B4-BE49-F238E27FC236}">
                  <a16:creationId xmlns:a16="http://schemas.microsoft.com/office/drawing/2014/main" id="{A63C17B6-210A-DF4B-B219-8D5AC4913197}"/>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5" name="Freeform 458">
              <a:extLst>
                <a:ext uri="{FF2B5EF4-FFF2-40B4-BE49-F238E27FC236}">
                  <a16:creationId xmlns:a16="http://schemas.microsoft.com/office/drawing/2014/main" id="{63418F81-3C83-C64A-9BDC-5833E07EEDF7}"/>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6" name="Freeform 459">
              <a:extLst>
                <a:ext uri="{FF2B5EF4-FFF2-40B4-BE49-F238E27FC236}">
                  <a16:creationId xmlns:a16="http://schemas.microsoft.com/office/drawing/2014/main" id="{4DD13C72-D7D5-2E4F-B9A8-FD7A2A1DEC65}"/>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7" name="Freeform 460">
              <a:extLst>
                <a:ext uri="{FF2B5EF4-FFF2-40B4-BE49-F238E27FC236}">
                  <a16:creationId xmlns:a16="http://schemas.microsoft.com/office/drawing/2014/main" id="{6FF407F6-A97C-7942-8CDD-7EFC5BD02530}"/>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8" name="Freeform 461">
              <a:extLst>
                <a:ext uri="{FF2B5EF4-FFF2-40B4-BE49-F238E27FC236}">
                  <a16:creationId xmlns:a16="http://schemas.microsoft.com/office/drawing/2014/main" id="{FAEA40A3-2B76-3E4A-BCEA-471B94439A18}"/>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9" name="Freeform 462">
              <a:extLst>
                <a:ext uri="{FF2B5EF4-FFF2-40B4-BE49-F238E27FC236}">
                  <a16:creationId xmlns:a16="http://schemas.microsoft.com/office/drawing/2014/main" id="{40E0B147-94AE-5842-A9F3-B01766FCEBDD}"/>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0" name="Freeform 463">
              <a:extLst>
                <a:ext uri="{FF2B5EF4-FFF2-40B4-BE49-F238E27FC236}">
                  <a16:creationId xmlns:a16="http://schemas.microsoft.com/office/drawing/2014/main" id="{EF3ABB69-94B1-5441-96AE-1A9FEB4AA77D}"/>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1" name="Freeform 464">
              <a:extLst>
                <a:ext uri="{FF2B5EF4-FFF2-40B4-BE49-F238E27FC236}">
                  <a16:creationId xmlns:a16="http://schemas.microsoft.com/office/drawing/2014/main" id="{7773A348-5CF7-2F46-B83D-8193ED6FB613}"/>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2" name="Freeform 465">
              <a:extLst>
                <a:ext uri="{FF2B5EF4-FFF2-40B4-BE49-F238E27FC236}">
                  <a16:creationId xmlns:a16="http://schemas.microsoft.com/office/drawing/2014/main" id="{48D28EA1-2B4D-3A46-8F39-95976BE658B8}"/>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3" name="Freeform 466">
              <a:extLst>
                <a:ext uri="{FF2B5EF4-FFF2-40B4-BE49-F238E27FC236}">
                  <a16:creationId xmlns:a16="http://schemas.microsoft.com/office/drawing/2014/main" id="{AE2FDAA2-E9E0-5A4E-9F6A-BBC334AD2E43}"/>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4" name="Freeform 467">
              <a:extLst>
                <a:ext uri="{FF2B5EF4-FFF2-40B4-BE49-F238E27FC236}">
                  <a16:creationId xmlns:a16="http://schemas.microsoft.com/office/drawing/2014/main" id="{BF358404-9132-904E-95FB-BCF573CDA844}"/>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5" name="Freeform 468">
              <a:extLst>
                <a:ext uri="{FF2B5EF4-FFF2-40B4-BE49-F238E27FC236}">
                  <a16:creationId xmlns:a16="http://schemas.microsoft.com/office/drawing/2014/main" id="{826FB25B-FF9A-E042-AECF-3FC3A8097196}"/>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6" name="Freeform 469">
              <a:extLst>
                <a:ext uri="{FF2B5EF4-FFF2-40B4-BE49-F238E27FC236}">
                  <a16:creationId xmlns:a16="http://schemas.microsoft.com/office/drawing/2014/main" id="{862C8F9F-0E0A-3F45-9C9C-7019A42A8B30}"/>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7" name="Freeform 470">
              <a:extLst>
                <a:ext uri="{FF2B5EF4-FFF2-40B4-BE49-F238E27FC236}">
                  <a16:creationId xmlns:a16="http://schemas.microsoft.com/office/drawing/2014/main" id="{9D4805D8-E778-A24A-A950-6217861E892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8" name="Freeform 471">
              <a:extLst>
                <a:ext uri="{FF2B5EF4-FFF2-40B4-BE49-F238E27FC236}">
                  <a16:creationId xmlns:a16="http://schemas.microsoft.com/office/drawing/2014/main" id="{AEA1BE10-FFE4-F549-8139-947C2E85597F}"/>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9" name="Freeform 472">
              <a:extLst>
                <a:ext uri="{FF2B5EF4-FFF2-40B4-BE49-F238E27FC236}">
                  <a16:creationId xmlns:a16="http://schemas.microsoft.com/office/drawing/2014/main" id="{7E097CF1-32A8-FD4D-99BC-23098845DDE2}"/>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0" name="Freeform 473">
              <a:extLst>
                <a:ext uri="{FF2B5EF4-FFF2-40B4-BE49-F238E27FC236}">
                  <a16:creationId xmlns:a16="http://schemas.microsoft.com/office/drawing/2014/main" id="{780F6706-5698-CF42-A421-F101EC2D7C49}"/>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1" name="Freeform 474">
              <a:extLst>
                <a:ext uri="{FF2B5EF4-FFF2-40B4-BE49-F238E27FC236}">
                  <a16:creationId xmlns:a16="http://schemas.microsoft.com/office/drawing/2014/main" id="{BEF157DF-3AFE-0146-B0D0-55A1844DD1AF}"/>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2" name="Freeform 475">
              <a:extLst>
                <a:ext uri="{FF2B5EF4-FFF2-40B4-BE49-F238E27FC236}">
                  <a16:creationId xmlns:a16="http://schemas.microsoft.com/office/drawing/2014/main" id="{3011DE8F-DE41-8F47-B1CC-7242CD96DE31}"/>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3" name="Freeform 476">
              <a:extLst>
                <a:ext uri="{FF2B5EF4-FFF2-40B4-BE49-F238E27FC236}">
                  <a16:creationId xmlns:a16="http://schemas.microsoft.com/office/drawing/2014/main" id="{92CE062F-C1D6-8C4E-8075-1F4C564C9E9F}"/>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4" name="Freeform 477">
              <a:extLst>
                <a:ext uri="{FF2B5EF4-FFF2-40B4-BE49-F238E27FC236}">
                  <a16:creationId xmlns:a16="http://schemas.microsoft.com/office/drawing/2014/main" id="{1372947D-20FF-3142-8F0D-EA616416CCBC}"/>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5" name="Freeform 478">
              <a:extLst>
                <a:ext uri="{FF2B5EF4-FFF2-40B4-BE49-F238E27FC236}">
                  <a16:creationId xmlns:a16="http://schemas.microsoft.com/office/drawing/2014/main" id="{2F79BC24-F733-F145-9EF5-C6A7B5C5202C}"/>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6" name="Freeform 479">
              <a:extLst>
                <a:ext uri="{FF2B5EF4-FFF2-40B4-BE49-F238E27FC236}">
                  <a16:creationId xmlns:a16="http://schemas.microsoft.com/office/drawing/2014/main" id="{24B9883C-A0D7-B442-ACD5-A4E7563F1969}"/>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7" name="Freeform 480">
              <a:extLst>
                <a:ext uri="{FF2B5EF4-FFF2-40B4-BE49-F238E27FC236}">
                  <a16:creationId xmlns:a16="http://schemas.microsoft.com/office/drawing/2014/main" id="{4E4B5A89-DF76-4F4B-9690-E804B3BE44F0}"/>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8" name="Freeform 481">
              <a:extLst>
                <a:ext uri="{FF2B5EF4-FFF2-40B4-BE49-F238E27FC236}">
                  <a16:creationId xmlns:a16="http://schemas.microsoft.com/office/drawing/2014/main" id="{C15C8F6A-3FF2-9D49-A7BB-FB4FE85365E0}"/>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9" name="Freeform 482">
              <a:extLst>
                <a:ext uri="{FF2B5EF4-FFF2-40B4-BE49-F238E27FC236}">
                  <a16:creationId xmlns:a16="http://schemas.microsoft.com/office/drawing/2014/main" id="{41251B90-9621-A742-8103-7C0B53849894}"/>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0" name="Freeform 483">
              <a:extLst>
                <a:ext uri="{FF2B5EF4-FFF2-40B4-BE49-F238E27FC236}">
                  <a16:creationId xmlns:a16="http://schemas.microsoft.com/office/drawing/2014/main" id="{91032B02-975E-C842-B3E2-887C66FA378B}"/>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1" name="Freeform 484">
              <a:extLst>
                <a:ext uri="{FF2B5EF4-FFF2-40B4-BE49-F238E27FC236}">
                  <a16:creationId xmlns:a16="http://schemas.microsoft.com/office/drawing/2014/main" id="{F1C6C15D-E313-C347-96B9-2E5AB2A4DEF5}"/>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2" name="Freeform 485">
              <a:extLst>
                <a:ext uri="{FF2B5EF4-FFF2-40B4-BE49-F238E27FC236}">
                  <a16:creationId xmlns:a16="http://schemas.microsoft.com/office/drawing/2014/main" id="{435EB359-2F73-8041-B28E-F9DF3CC79922}"/>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3" name="Freeform 486">
              <a:extLst>
                <a:ext uri="{FF2B5EF4-FFF2-40B4-BE49-F238E27FC236}">
                  <a16:creationId xmlns:a16="http://schemas.microsoft.com/office/drawing/2014/main" id="{31CDE79B-B33D-CB45-B5C3-232F70353D78}"/>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4" name="Freeform 487">
              <a:extLst>
                <a:ext uri="{FF2B5EF4-FFF2-40B4-BE49-F238E27FC236}">
                  <a16:creationId xmlns:a16="http://schemas.microsoft.com/office/drawing/2014/main" id="{01171F1E-D260-C14B-88E5-94CAA935C466}"/>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5" name="Freeform 488">
              <a:extLst>
                <a:ext uri="{FF2B5EF4-FFF2-40B4-BE49-F238E27FC236}">
                  <a16:creationId xmlns:a16="http://schemas.microsoft.com/office/drawing/2014/main" id="{069906EB-0996-4C45-BA6D-666C94785F31}"/>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6" name="Freeform 489">
              <a:extLst>
                <a:ext uri="{FF2B5EF4-FFF2-40B4-BE49-F238E27FC236}">
                  <a16:creationId xmlns:a16="http://schemas.microsoft.com/office/drawing/2014/main" id="{1248ECB8-BB83-ED4E-8E7D-2A4CDCE3637F}"/>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7" name="Freeform 490">
              <a:extLst>
                <a:ext uri="{FF2B5EF4-FFF2-40B4-BE49-F238E27FC236}">
                  <a16:creationId xmlns:a16="http://schemas.microsoft.com/office/drawing/2014/main" id="{2BF23642-711B-8945-94D0-395A5B62EA6A}"/>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8" name="Freeform 491">
              <a:extLst>
                <a:ext uri="{FF2B5EF4-FFF2-40B4-BE49-F238E27FC236}">
                  <a16:creationId xmlns:a16="http://schemas.microsoft.com/office/drawing/2014/main" id="{AD10DF1B-D7E8-524E-8CC9-DE2FD2016C38}"/>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9" name="Freeform 492">
              <a:extLst>
                <a:ext uri="{FF2B5EF4-FFF2-40B4-BE49-F238E27FC236}">
                  <a16:creationId xmlns:a16="http://schemas.microsoft.com/office/drawing/2014/main" id="{7C734B6D-32C5-D14B-A548-C416841D9A1F}"/>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0" name="Freeform 493">
              <a:extLst>
                <a:ext uri="{FF2B5EF4-FFF2-40B4-BE49-F238E27FC236}">
                  <a16:creationId xmlns:a16="http://schemas.microsoft.com/office/drawing/2014/main" id="{D57F0A92-5DDA-AE4B-8971-31C89AA8700E}"/>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1" name="Freeform 494">
              <a:extLst>
                <a:ext uri="{FF2B5EF4-FFF2-40B4-BE49-F238E27FC236}">
                  <a16:creationId xmlns:a16="http://schemas.microsoft.com/office/drawing/2014/main" id="{8B773DBE-EE43-2744-B422-478794BA701E}"/>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2" name="Freeform 495">
              <a:extLst>
                <a:ext uri="{FF2B5EF4-FFF2-40B4-BE49-F238E27FC236}">
                  <a16:creationId xmlns:a16="http://schemas.microsoft.com/office/drawing/2014/main" id="{B08361D7-70EF-C547-AE65-6AB6D2037486}"/>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3" name="Freeform 496">
              <a:extLst>
                <a:ext uri="{FF2B5EF4-FFF2-40B4-BE49-F238E27FC236}">
                  <a16:creationId xmlns:a16="http://schemas.microsoft.com/office/drawing/2014/main" id="{221F4E3C-61AA-BF4E-8AA2-75ECB59E0EDB}"/>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4" name="Freeform 497">
              <a:extLst>
                <a:ext uri="{FF2B5EF4-FFF2-40B4-BE49-F238E27FC236}">
                  <a16:creationId xmlns:a16="http://schemas.microsoft.com/office/drawing/2014/main" id="{44BB6251-CEDF-2B43-8860-32D46B61153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5" name="Freeform 498">
              <a:extLst>
                <a:ext uri="{FF2B5EF4-FFF2-40B4-BE49-F238E27FC236}">
                  <a16:creationId xmlns:a16="http://schemas.microsoft.com/office/drawing/2014/main" id="{A23A31A1-EAF3-2E47-8CF2-916F5D0C7843}"/>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6" name="Freeform 499">
              <a:extLst>
                <a:ext uri="{FF2B5EF4-FFF2-40B4-BE49-F238E27FC236}">
                  <a16:creationId xmlns:a16="http://schemas.microsoft.com/office/drawing/2014/main" id="{761E5207-2B6D-BD49-8980-BD40B2FC9016}"/>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7" name="Freeform 500">
              <a:extLst>
                <a:ext uri="{FF2B5EF4-FFF2-40B4-BE49-F238E27FC236}">
                  <a16:creationId xmlns:a16="http://schemas.microsoft.com/office/drawing/2014/main" id="{EFBEFE1A-2D9F-3D40-AAB6-EB351AD0F5B7}"/>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8" name="Freeform 501">
              <a:extLst>
                <a:ext uri="{FF2B5EF4-FFF2-40B4-BE49-F238E27FC236}">
                  <a16:creationId xmlns:a16="http://schemas.microsoft.com/office/drawing/2014/main" id="{5CB65E1E-F736-8A4D-87C5-29264DFA7B13}"/>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9" name="Freeform 502">
              <a:extLst>
                <a:ext uri="{FF2B5EF4-FFF2-40B4-BE49-F238E27FC236}">
                  <a16:creationId xmlns:a16="http://schemas.microsoft.com/office/drawing/2014/main" id="{31DFA759-3348-C747-BEDE-2B4EA9941B9A}"/>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0" name="Freeform 503">
              <a:extLst>
                <a:ext uri="{FF2B5EF4-FFF2-40B4-BE49-F238E27FC236}">
                  <a16:creationId xmlns:a16="http://schemas.microsoft.com/office/drawing/2014/main" id="{630BD820-B563-8A4D-BA3F-9459E0217669}"/>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1" name="Freeform 504">
              <a:extLst>
                <a:ext uri="{FF2B5EF4-FFF2-40B4-BE49-F238E27FC236}">
                  <a16:creationId xmlns:a16="http://schemas.microsoft.com/office/drawing/2014/main" id="{5388FEFF-5A26-844C-8207-ECE8F5885C06}"/>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2" name="Freeform 505">
              <a:extLst>
                <a:ext uri="{FF2B5EF4-FFF2-40B4-BE49-F238E27FC236}">
                  <a16:creationId xmlns:a16="http://schemas.microsoft.com/office/drawing/2014/main" id="{FE93C029-21CD-CB42-A46A-984D864898D4}"/>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3" name="Freeform 506">
              <a:extLst>
                <a:ext uri="{FF2B5EF4-FFF2-40B4-BE49-F238E27FC236}">
                  <a16:creationId xmlns:a16="http://schemas.microsoft.com/office/drawing/2014/main" id="{FEA82652-1B72-914F-9961-6BBAD8C1BB04}"/>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4" name="Freeform 507">
              <a:extLst>
                <a:ext uri="{FF2B5EF4-FFF2-40B4-BE49-F238E27FC236}">
                  <a16:creationId xmlns:a16="http://schemas.microsoft.com/office/drawing/2014/main" id="{77662942-401A-3D43-81D5-EB56A349BF4E}"/>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5" name="Freeform 508">
              <a:extLst>
                <a:ext uri="{FF2B5EF4-FFF2-40B4-BE49-F238E27FC236}">
                  <a16:creationId xmlns:a16="http://schemas.microsoft.com/office/drawing/2014/main" id="{12E42247-9DA0-DD4A-8E7B-8B3CB3A98124}"/>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6" name="Freeform 509">
              <a:extLst>
                <a:ext uri="{FF2B5EF4-FFF2-40B4-BE49-F238E27FC236}">
                  <a16:creationId xmlns:a16="http://schemas.microsoft.com/office/drawing/2014/main" id="{589C0719-3295-224B-B743-7267D00AEC41}"/>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7" name="Freeform 510">
              <a:extLst>
                <a:ext uri="{FF2B5EF4-FFF2-40B4-BE49-F238E27FC236}">
                  <a16:creationId xmlns:a16="http://schemas.microsoft.com/office/drawing/2014/main" id="{4CF7D24A-AC9A-D74E-8FB1-011490D4FB05}"/>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8" name="Freeform 511">
              <a:extLst>
                <a:ext uri="{FF2B5EF4-FFF2-40B4-BE49-F238E27FC236}">
                  <a16:creationId xmlns:a16="http://schemas.microsoft.com/office/drawing/2014/main" id="{723B6887-1BF2-734A-AA77-0D9CA0121ED0}"/>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9" name="Freeform 512">
              <a:extLst>
                <a:ext uri="{FF2B5EF4-FFF2-40B4-BE49-F238E27FC236}">
                  <a16:creationId xmlns:a16="http://schemas.microsoft.com/office/drawing/2014/main" id="{A0A29328-C26D-C94E-BC0F-256D1554C368}"/>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0" name="Freeform 513">
              <a:extLst>
                <a:ext uri="{FF2B5EF4-FFF2-40B4-BE49-F238E27FC236}">
                  <a16:creationId xmlns:a16="http://schemas.microsoft.com/office/drawing/2014/main" id="{E6FFC68A-CCB8-D846-8FC6-810E70C8B42D}"/>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1" name="Freeform 514">
              <a:extLst>
                <a:ext uri="{FF2B5EF4-FFF2-40B4-BE49-F238E27FC236}">
                  <a16:creationId xmlns:a16="http://schemas.microsoft.com/office/drawing/2014/main" id="{C3AB3F02-6FDC-634E-9920-3F4B64E583A0}"/>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2" name="Freeform 515">
              <a:extLst>
                <a:ext uri="{FF2B5EF4-FFF2-40B4-BE49-F238E27FC236}">
                  <a16:creationId xmlns:a16="http://schemas.microsoft.com/office/drawing/2014/main" id="{CE1FB046-215E-AB4D-8338-76471FFBC330}"/>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3" name="Freeform 516">
              <a:extLst>
                <a:ext uri="{FF2B5EF4-FFF2-40B4-BE49-F238E27FC236}">
                  <a16:creationId xmlns:a16="http://schemas.microsoft.com/office/drawing/2014/main" id="{8AC904BD-46E9-5145-B7EC-89EFFBA9603A}"/>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4" name="Freeform 517">
              <a:extLst>
                <a:ext uri="{FF2B5EF4-FFF2-40B4-BE49-F238E27FC236}">
                  <a16:creationId xmlns:a16="http://schemas.microsoft.com/office/drawing/2014/main" id="{C79F9A84-9B6D-2749-861C-0143B02596C4}"/>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5" name="Freeform 518">
              <a:extLst>
                <a:ext uri="{FF2B5EF4-FFF2-40B4-BE49-F238E27FC236}">
                  <a16:creationId xmlns:a16="http://schemas.microsoft.com/office/drawing/2014/main" id="{540F9A84-F84F-F948-A9B1-786E5BA7FFC6}"/>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6" name="Freeform 519">
              <a:extLst>
                <a:ext uri="{FF2B5EF4-FFF2-40B4-BE49-F238E27FC236}">
                  <a16:creationId xmlns:a16="http://schemas.microsoft.com/office/drawing/2014/main" id="{25CA579E-B0C1-E048-BBEC-CAD8468F8B6A}"/>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7" name="Freeform 520">
              <a:extLst>
                <a:ext uri="{FF2B5EF4-FFF2-40B4-BE49-F238E27FC236}">
                  <a16:creationId xmlns:a16="http://schemas.microsoft.com/office/drawing/2014/main" id="{D0B169D2-CD49-1449-9615-3730D1079E27}"/>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8" name="Freeform 521">
              <a:extLst>
                <a:ext uri="{FF2B5EF4-FFF2-40B4-BE49-F238E27FC236}">
                  <a16:creationId xmlns:a16="http://schemas.microsoft.com/office/drawing/2014/main" id="{8B6DEAE4-BCB0-7A4D-9291-DFB3EEC35E65}"/>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9" name="Freeform 522">
              <a:extLst>
                <a:ext uri="{FF2B5EF4-FFF2-40B4-BE49-F238E27FC236}">
                  <a16:creationId xmlns:a16="http://schemas.microsoft.com/office/drawing/2014/main" id="{CFAFA15B-0F50-584D-AF30-1CD331A81F9B}"/>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0" name="Freeform 523">
              <a:extLst>
                <a:ext uri="{FF2B5EF4-FFF2-40B4-BE49-F238E27FC236}">
                  <a16:creationId xmlns:a16="http://schemas.microsoft.com/office/drawing/2014/main" id="{B52B2744-1943-4448-8475-B584445ECD80}"/>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1" name="Freeform 524">
              <a:extLst>
                <a:ext uri="{FF2B5EF4-FFF2-40B4-BE49-F238E27FC236}">
                  <a16:creationId xmlns:a16="http://schemas.microsoft.com/office/drawing/2014/main" id="{96625F64-C7AE-094F-8CF5-66E92C48B550}"/>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2" name="Freeform 525">
              <a:extLst>
                <a:ext uri="{FF2B5EF4-FFF2-40B4-BE49-F238E27FC236}">
                  <a16:creationId xmlns:a16="http://schemas.microsoft.com/office/drawing/2014/main" id="{7418CABF-D66D-F848-936E-6706B715581F}"/>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3" name="Freeform 526">
              <a:extLst>
                <a:ext uri="{FF2B5EF4-FFF2-40B4-BE49-F238E27FC236}">
                  <a16:creationId xmlns:a16="http://schemas.microsoft.com/office/drawing/2014/main" id="{1D9E86AB-D93E-A646-A1EA-1B548E729EA0}"/>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4" name="Freeform 527">
              <a:extLst>
                <a:ext uri="{FF2B5EF4-FFF2-40B4-BE49-F238E27FC236}">
                  <a16:creationId xmlns:a16="http://schemas.microsoft.com/office/drawing/2014/main" id="{62FE344D-7397-6A4E-8804-D5329731D3D4}"/>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5" name="Freeform 528">
              <a:extLst>
                <a:ext uri="{FF2B5EF4-FFF2-40B4-BE49-F238E27FC236}">
                  <a16:creationId xmlns:a16="http://schemas.microsoft.com/office/drawing/2014/main" id="{C9C21CBE-C78E-094A-BFD9-65E01D5F1C97}"/>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6" name="Freeform 529">
              <a:extLst>
                <a:ext uri="{FF2B5EF4-FFF2-40B4-BE49-F238E27FC236}">
                  <a16:creationId xmlns:a16="http://schemas.microsoft.com/office/drawing/2014/main" id="{03C361A4-99FD-C340-9B77-F31B712EB216}"/>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7" name="Freeform 530">
              <a:extLst>
                <a:ext uri="{FF2B5EF4-FFF2-40B4-BE49-F238E27FC236}">
                  <a16:creationId xmlns:a16="http://schemas.microsoft.com/office/drawing/2014/main" id="{E975CEB1-9646-5E4D-B0AC-E31E23ED5888}"/>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8" name="Freeform 531">
              <a:extLst>
                <a:ext uri="{FF2B5EF4-FFF2-40B4-BE49-F238E27FC236}">
                  <a16:creationId xmlns:a16="http://schemas.microsoft.com/office/drawing/2014/main" id="{7CA140A6-A994-864C-8B5C-7C4EA776F9BA}"/>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9" name="Freeform 532">
              <a:extLst>
                <a:ext uri="{FF2B5EF4-FFF2-40B4-BE49-F238E27FC236}">
                  <a16:creationId xmlns:a16="http://schemas.microsoft.com/office/drawing/2014/main" id="{AB3F4CD7-4267-BD4A-A8C2-BED3397D44CF}"/>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0" name="Freeform 533">
              <a:extLst>
                <a:ext uri="{FF2B5EF4-FFF2-40B4-BE49-F238E27FC236}">
                  <a16:creationId xmlns:a16="http://schemas.microsoft.com/office/drawing/2014/main" id="{6E7C6BCA-6D4E-CD47-B38A-5440C674D030}"/>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1" name="Freeform 534">
              <a:extLst>
                <a:ext uri="{FF2B5EF4-FFF2-40B4-BE49-F238E27FC236}">
                  <a16:creationId xmlns:a16="http://schemas.microsoft.com/office/drawing/2014/main" id="{87FEF85E-3611-FA45-9C7C-CF0DA8E60EFC}"/>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2" name="Freeform 535">
              <a:extLst>
                <a:ext uri="{FF2B5EF4-FFF2-40B4-BE49-F238E27FC236}">
                  <a16:creationId xmlns:a16="http://schemas.microsoft.com/office/drawing/2014/main" id="{4433CFD4-BB4C-154D-A301-A984ECCB9693}"/>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3" name="Freeform 536">
              <a:extLst>
                <a:ext uri="{FF2B5EF4-FFF2-40B4-BE49-F238E27FC236}">
                  <a16:creationId xmlns:a16="http://schemas.microsoft.com/office/drawing/2014/main" id="{E51CCE13-8D77-0C4E-9F6B-648A61390B42}"/>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4" name="Freeform 537">
              <a:extLst>
                <a:ext uri="{FF2B5EF4-FFF2-40B4-BE49-F238E27FC236}">
                  <a16:creationId xmlns:a16="http://schemas.microsoft.com/office/drawing/2014/main" id="{66B637EE-9E14-D14F-8C02-9C02503A6674}"/>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5" name="Freeform 538">
              <a:extLst>
                <a:ext uri="{FF2B5EF4-FFF2-40B4-BE49-F238E27FC236}">
                  <a16:creationId xmlns:a16="http://schemas.microsoft.com/office/drawing/2014/main" id="{BF6E88DA-DE23-C147-AEEE-3387A90A99A8}"/>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6" name="Freeform 539">
              <a:extLst>
                <a:ext uri="{FF2B5EF4-FFF2-40B4-BE49-F238E27FC236}">
                  <a16:creationId xmlns:a16="http://schemas.microsoft.com/office/drawing/2014/main" id="{A51AE010-0EF5-5A4E-81F6-2B748973B3D3}"/>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7" name="Freeform 540">
              <a:extLst>
                <a:ext uri="{FF2B5EF4-FFF2-40B4-BE49-F238E27FC236}">
                  <a16:creationId xmlns:a16="http://schemas.microsoft.com/office/drawing/2014/main" id="{BDB95747-ADC9-C748-B1C9-808D9EBA0D09}"/>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8" name="Freeform 541">
              <a:extLst>
                <a:ext uri="{FF2B5EF4-FFF2-40B4-BE49-F238E27FC236}">
                  <a16:creationId xmlns:a16="http://schemas.microsoft.com/office/drawing/2014/main" id="{8A90E21E-2632-E84C-A6DD-530076DA218D}"/>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9" name="Freeform 542">
              <a:extLst>
                <a:ext uri="{FF2B5EF4-FFF2-40B4-BE49-F238E27FC236}">
                  <a16:creationId xmlns:a16="http://schemas.microsoft.com/office/drawing/2014/main" id="{C042DE71-0FF2-CE4E-90EC-39F5215BD957}"/>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0" name="Freeform 543">
              <a:extLst>
                <a:ext uri="{FF2B5EF4-FFF2-40B4-BE49-F238E27FC236}">
                  <a16:creationId xmlns:a16="http://schemas.microsoft.com/office/drawing/2014/main" id="{A99B929C-4E22-1B4B-ABEF-D1C6F21EEDF9}"/>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1" name="Freeform 544">
              <a:extLst>
                <a:ext uri="{FF2B5EF4-FFF2-40B4-BE49-F238E27FC236}">
                  <a16:creationId xmlns:a16="http://schemas.microsoft.com/office/drawing/2014/main" id="{126E8DCC-CC2A-224A-BCB6-FA0F38209B86}"/>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2" name="Freeform 545">
              <a:extLst>
                <a:ext uri="{FF2B5EF4-FFF2-40B4-BE49-F238E27FC236}">
                  <a16:creationId xmlns:a16="http://schemas.microsoft.com/office/drawing/2014/main" id="{3D87005F-DCC1-5A4C-9FF6-3F1CAAD1F2F8}"/>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3" name="Freeform 546">
              <a:extLst>
                <a:ext uri="{FF2B5EF4-FFF2-40B4-BE49-F238E27FC236}">
                  <a16:creationId xmlns:a16="http://schemas.microsoft.com/office/drawing/2014/main" id="{86349200-B185-164D-B94F-2C11FBB0B2FC}"/>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4" name="Freeform 547">
              <a:extLst>
                <a:ext uri="{FF2B5EF4-FFF2-40B4-BE49-F238E27FC236}">
                  <a16:creationId xmlns:a16="http://schemas.microsoft.com/office/drawing/2014/main" id="{D2F83EA6-6D7A-924C-B606-13931E1AB225}"/>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5" name="Freeform 548">
              <a:extLst>
                <a:ext uri="{FF2B5EF4-FFF2-40B4-BE49-F238E27FC236}">
                  <a16:creationId xmlns:a16="http://schemas.microsoft.com/office/drawing/2014/main" id="{90C4D0E6-900A-6148-AF9C-5888EB8FC424}"/>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6" name="Freeform 549">
              <a:extLst>
                <a:ext uri="{FF2B5EF4-FFF2-40B4-BE49-F238E27FC236}">
                  <a16:creationId xmlns:a16="http://schemas.microsoft.com/office/drawing/2014/main" id="{13683592-7ECF-B14E-BEB3-3B63A93AD601}"/>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7" name="Freeform 550">
              <a:extLst>
                <a:ext uri="{FF2B5EF4-FFF2-40B4-BE49-F238E27FC236}">
                  <a16:creationId xmlns:a16="http://schemas.microsoft.com/office/drawing/2014/main" id="{864F701F-8E6A-1940-B65B-23831A59990D}"/>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8" name="Freeform 551">
              <a:extLst>
                <a:ext uri="{FF2B5EF4-FFF2-40B4-BE49-F238E27FC236}">
                  <a16:creationId xmlns:a16="http://schemas.microsoft.com/office/drawing/2014/main" id="{FFECEF7B-7E0C-4647-B410-9FA001ACDEDA}"/>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9" name="Freeform 552">
              <a:extLst>
                <a:ext uri="{FF2B5EF4-FFF2-40B4-BE49-F238E27FC236}">
                  <a16:creationId xmlns:a16="http://schemas.microsoft.com/office/drawing/2014/main" id="{633FFD93-26F2-6A4D-A3BF-61CEBD13665B}"/>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0" name="Freeform 553">
              <a:extLst>
                <a:ext uri="{FF2B5EF4-FFF2-40B4-BE49-F238E27FC236}">
                  <a16:creationId xmlns:a16="http://schemas.microsoft.com/office/drawing/2014/main" id="{864C0B5A-1A17-E94B-AEC3-3FD43082D10B}"/>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1" name="Freeform 554">
              <a:extLst>
                <a:ext uri="{FF2B5EF4-FFF2-40B4-BE49-F238E27FC236}">
                  <a16:creationId xmlns:a16="http://schemas.microsoft.com/office/drawing/2014/main" id="{B2A7A686-9C88-9443-9BB7-19BF1621808B}"/>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2" name="Freeform 555">
              <a:extLst>
                <a:ext uri="{FF2B5EF4-FFF2-40B4-BE49-F238E27FC236}">
                  <a16:creationId xmlns:a16="http://schemas.microsoft.com/office/drawing/2014/main" id="{5419C8F2-1B0F-8242-89AF-DA4473BCF043}"/>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3" name="Freeform 556">
              <a:extLst>
                <a:ext uri="{FF2B5EF4-FFF2-40B4-BE49-F238E27FC236}">
                  <a16:creationId xmlns:a16="http://schemas.microsoft.com/office/drawing/2014/main" id="{E70A5CE8-7BAC-6E4B-A9C8-A5E6180BB7DF}"/>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4" name="Freeform 557">
              <a:extLst>
                <a:ext uri="{FF2B5EF4-FFF2-40B4-BE49-F238E27FC236}">
                  <a16:creationId xmlns:a16="http://schemas.microsoft.com/office/drawing/2014/main" id="{1341993E-9EEB-A743-A34E-685DCC86C3FD}"/>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5" name="Freeform 558">
              <a:extLst>
                <a:ext uri="{FF2B5EF4-FFF2-40B4-BE49-F238E27FC236}">
                  <a16:creationId xmlns:a16="http://schemas.microsoft.com/office/drawing/2014/main" id="{8A94071C-A93C-4D45-B35B-02DFA817374E}"/>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6" name="Freeform 559">
              <a:extLst>
                <a:ext uri="{FF2B5EF4-FFF2-40B4-BE49-F238E27FC236}">
                  <a16:creationId xmlns:a16="http://schemas.microsoft.com/office/drawing/2014/main" id="{DBB31796-384F-9144-AA67-B2BD0F9DF1CF}"/>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7" name="Freeform 560">
              <a:extLst>
                <a:ext uri="{FF2B5EF4-FFF2-40B4-BE49-F238E27FC236}">
                  <a16:creationId xmlns:a16="http://schemas.microsoft.com/office/drawing/2014/main" id="{BD0B8AB9-8E43-F749-8CF7-3CD8E9668107}"/>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8" name="Freeform 561">
              <a:extLst>
                <a:ext uri="{FF2B5EF4-FFF2-40B4-BE49-F238E27FC236}">
                  <a16:creationId xmlns:a16="http://schemas.microsoft.com/office/drawing/2014/main" id="{98C9A963-EABA-8C4B-8D2E-BDC89966AC34}"/>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9" name="Freeform 562">
              <a:extLst>
                <a:ext uri="{FF2B5EF4-FFF2-40B4-BE49-F238E27FC236}">
                  <a16:creationId xmlns:a16="http://schemas.microsoft.com/office/drawing/2014/main" id="{C27164F4-953F-B040-8D27-DBC024DB5323}"/>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0" name="Freeform 563">
              <a:extLst>
                <a:ext uri="{FF2B5EF4-FFF2-40B4-BE49-F238E27FC236}">
                  <a16:creationId xmlns:a16="http://schemas.microsoft.com/office/drawing/2014/main" id="{0F5B6498-4784-164E-8911-435D50A7646B}"/>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1" name="Freeform 564">
              <a:extLst>
                <a:ext uri="{FF2B5EF4-FFF2-40B4-BE49-F238E27FC236}">
                  <a16:creationId xmlns:a16="http://schemas.microsoft.com/office/drawing/2014/main" id="{F40C6780-C2F3-7946-80A9-35CDB56020C4}"/>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2" name="Freeform 565">
              <a:extLst>
                <a:ext uri="{FF2B5EF4-FFF2-40B4-BE49-F238E27FC236}">
                  <a16:creationId xmlns:a16="http://schemas.microsoft.com/office/drawing/2014/main" id="{59CB0A8F-10C8-F541-82D7-A9F36A976CBF}"/>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3" name="Freeform 566">
              <a:extLst>
                <a:ext uri="{FF2B5EF4-FFF2-40B4-BE49-F238E27FC236}">
                  <a16:creationId xmlns:a16="http://schemas.microsoft.com/office/drawing/2014/main" id="{78B99A52-9231-BA47-A058-8132935F236B}"/>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4" name="Freeform 567">
              <a:extLst>
                <a:ext uri="{FF2B5EF4-FFF2-40B4-BE49-F238E27FC236}">
                  <a16:creationId xmlns:a16="http://schemas.microsoft.com/office/drawing/2014/main" id="{C90644F4-4980-4F4B-945D-08A56748AD6A}"/>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5" name="Freeform 568">
              <a:extLst>
                <a:ext uri="{FF2B5EF4-FFF2-40B4-BE49-F238E27FC236}">
                  <a16:creationId xmlns:a16="http://schemas.microsoft.com/office/drawing/2014/main" id="{24DE4608-7ECB-E34A-ABE4-4EA5E68C8FEC}"/>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6" name="Freeform 569">
              <a:extLst>
                <a:ext uri="{FF2B5EF4-FFF2-40B4-BE49-F238E27FC236}">
                  <a16:creationId xmlns:a16="http://schemas.microsoft.com/office/drawing/2014/main" id="{304AE260-247D-DD4F-B2B8-137AD9FD7CD7}"/>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7" name="Freeform 570">
              <a:extLst>
                <a:ext uri="{FF2B5EF4-FFF2-40B4-BE49-F238E27FC236}">
                  <a16:creationId xmlns:a16="http://schemas.microsoft.com/office/drawing/2014/main" id="{64F00D9F-78E6-0145-96EA-8C0F27EE6229}"/>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8" name="Freeform 571">
              <a:extLst>
                <a:ext uri="{FF2B5EF4-FFF2-40B4-BE49-F238E27FC236}">
                  <a16:creationId xmlns:a16="http://schemas.microsoft.com/office/drawing/2014/main" id="{F1ECBB3C-36D2-2643-A33B-831F94959517}"/>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9" name="Freeform 572">
              <a:extLst>
                <a:ext uri="{FF2B5EF4-FFF2-40B4-BE49-F238E27FC236}">
                  <a16:creationId xmlns:a16="http://schemas.microsoft.com/office/drawing/2014/main" id="{1C9CBF44-C19E-2C48-990F-555F5E1FD645}"/>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0" name="Freeform 573">
              <a:extLst>
                <a:ext uri="{FF2B5EF4-FFF2-40B4-BE49-F238E27FC236}">
                  <a16:creationId xmlns:a16="http://schemas.microsoft.com/office/drawing/2014/main" id="{603233A8-B892-A842-91D3-28EE36051E14}"/>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1" name="Freeform 574">
              <a:extLst>
                <a:ext uri="{FF2B5EF4-FFF2-40B4-BE49-F238E27FC236}">
                  <a16:creationId xmlns:a16="http://schemas.microsoft.com/office/drawing/2014/main" id="{91983AC9-CA51-4A4B-8F52-04BD0CE28E9D}"/>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2" name="Freeform 575">
              <a:extLst>
                <a:ext uri="{FF2B5EF4-FFF2-40B4-BE49-F238E27FC236}">
                  <a16:creationId xmlns:a16="http://schemas.microsoft.com/office/drawing/2014/main" id="{AEA4BA2D-E43C-234F-B649-FC71E6FCDFB8}"/>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3" name="Freeform 576">
              <a:extLst>
                <a:ext uri="{FF2B5EF4-FFF2-40B4-BE49-F238E27FC236}">
                  <a16:creationId xmlns:a16="http://schemas.microsoft.com/office/drawing/2014/main" id="{44C28CB9-1B8C-EB40-82A0-525DA1BEFE08}"/>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4" name="Freeform 577">
              <a:extLst>
                <a:ext uri="{FF2B5EF4-FFF2-40B4-BE49-F238E27FC236}">
                  <a16:creationId xmlns:a16="http://schemas.microsoft.com/office/drawing/2014/main" id="{2D6A2A0B-7F79-3F45-9AD4-ABE3C0AE0865}"/>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5" name="Freeform 578">
              <a:extLst>
                <a:ext uri="{FF2B5EF4-FFF2-40B4-BE49-F238E27FC236}">
                  <a16:creationId xmlns:a16="http://schemas.microsoft.com/office/drawing/2014/main" id="{98A01800-D1D0-5445-8F52-B27528A4D47D}"/>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6" name="Freeform 579">
              <a:extLst>
                <a:ext uri="{FF2B5EF4-FFF2-40B4-BE49-F238E27FC236}">
                  <a16:creationId xmlns:a16="http://schemas.microsoft.com/office/drawing/2014/main" id="{0324D828-814D-9B43-BCC8-FBADD09DA5CB}"/>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7" name="Freeform 580">
              <a:extLst>
                <a:ext uri="{FF2B5EF4-FFF2-40B4-BE49-F238E27FC236}">
                  <a16:creationId xmlns:a16="http://schemas.microsoft.com/office/drawing/2014/main" id="{6E602314-ABD9-1B42-BECF-F9627525CDBE}"/>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8" name="Freeform 581">
              <a:extLst>
                <a:ext uri="{FF2B5EF4-FFF2-40B4-BE49-F238E27FC236}">
                  <a16:creationId xmlns:a16="http://schemas.microsoft.com/office/drawing/2014/main" id="{18E85571-C4BD-B742-AEB0-A3C0A0D228FD}"/>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9" name="Freeform 582">
              <a:extLst>
                <a:ext uri="{FF2B5EF4-FFF2-40B4-BE49-F238E27FC236}">
                  <a16:creationId xmlns:a16="http://schemas.microsoft.com/office/drawing/2014/main" id="{A00BAD5B-70A0-144B-B9AF-E5D472D5B40F}"/>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0" name="Freeform 583">
              <a:extLst>
                <a:ext uri="{FF2B5EF4-FFF2-40B4-BE49-F238E27FC236}">
                  <a16:creationId xmlns:a16="http://schemas.microsoft.com/office/drawing/2014/main" id="{B7F4A4F3-C586-BD41-8667-F7B393C4D530}"/>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1" name="Freeform 584">
              <a:extLst>
                <a:ext uri="{FF2B5EF4-FFF2-40B4-BE49-F238E27FC236}">
                  <a16:creationId xmlns:a16="http://schemas.microsoft.com/office/drawing/2014/main" id="{8A15FE40-C7A2-6C4A-854C-ABAC6CD2133D}"/>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2" name="Freeform 585">
              <a:extLst>
                <a:ext uri="{FF2B5EF4-FFF2-40B4-BE49-F238E27FC236}">
                  <a16:creationId xmlns:a16="http://schemas.microsoft.com/office/drawing/2014/main" id="{D8E4C1E7-3FF7-F542-93AF-B9F2BBC1FBD2}"/>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3" name="Freeform 586">
              <a:extLst>
                <a:ext uri="{FF2B5EF4-FFF2-40B4-BE49-F238E27FC236}">
                  <a16:creationId xmlns:a16="http://schemas.microsoft.com/office/drawing/2014/main" id="{B6B61B0B-23FB-D144-924D-E6ACCB5DA4AF}"/>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4" name="Freeform 587">
              <a:extLst>
                <a:ext uri="{FF2B5EF4-FFF2-40B4-BE49-F238E27FC236}">
                  <a16:creationId xmlns:a16="http://schemas.microsoft.com/office/drawing/2014/main" id="{136D1AB4-0C07-5848-90F2-4C1BC4B9E8C3}"/>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5" name="Freeform 588">
              <a:extLst>
                <a:ext uri="{FF2B5EF4-FFF2-40B4-BE49-F238E27FC236}">
                  <a16:creationId xmlns:a16="http://schemas.microsoft.com/office/drawing/2014/main" id="{18CD7223-01D4-2A41-B9D1-BCDEBE9C3104}"/>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6" name="Freeform 589">
              <a:extLst>
                <a:ext uri="{FF2B5EF4-FFF2-40B4-BE49-F238E27FC236}">
                  <a16:creationId xmlns:a16="http://schemas.microsoft.com/office/drawing/2014/main" id="{DD829735-97B9-4C40-B949-74A5ED3E29EC}"/>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7" name="Freeform 590">
              <a:extLst>
                <a:ext uri="{FF2B5EF4-FFF2-40B4-BE49-F238E27FC236}">
                  <a16:creationId xmlns:a16="http://schemas.microsoft.com/office/drawing/2014/main" id="{600CA3BE-D5B4-304D-BF49-269D111730FC}"/>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8" name="Freeform 591">
              <a:extLst>
                <a:ext uri="{FF2B5EF4-FFF2-40B4-BE49-F238E27FC236}">
                  <a16:creationId xmlns:a16="http://schemas.microsoft.com/office/drawing/2014/main" id="{9D3D7400-AC30-524C-A40D-AE7CAA9C0855}"/>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9" name="Freeform 592">
              <a:extLst>
                <a:ext uri="{FF2B5EF4-FFF2-40B4-BE49-F238E27FC236}">
                  <a16:creationId xmlns:a16="http://schemas.microsoft.com/office/drawing/2014/main" id="{6D2A090E-8576-884A-9538-E454256BFED5}"/>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0" name="Freeform 593">
              <a:extLst>
                <a:ext uri="{FF2B5EF4-FFF2-40B4-BE49-F238E27FC236}">
                  <a16:creationId xmlns:a16="http://schemas.microsoft.com/office/drawing/2014/main" id="{BC4B4C75-8B2D-6D4C-A935-B1558BB7D5DD}"/>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1" name="Freeform 594">
              <a:extLst>
                <a:ext uri="{FF2B5EF4-FFF2-40B4-BE49-F238E27FC236}">
                  <a16:creationId xmlns:a16="http://schemas.microsoft.com/office/drawing/2014/main" id="{9A7D010A-097A-0E4B-897D-FD4065BC99ED}"/>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2" name="Freeform 595">
              <a:extLst>
                <a:ext uri="{FF2B5EF4-FFF2-40B4-BE49-F238E27FC236}">
                  <a16:creationId xmlns:a16="http://schemas.microsoft.com/office/drawing/2014/main" id="{C4334332-2921-6E45-8502-5855275FC73A}"/>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3" name="Freeform 596">
              <a:extLst>
                <a:ext uri="{FF2B5EF4-FFF2-40B4-BE49-F238E27FC236}">
                  <a16:creationId xmlns:a16="http://schemas.microsoft.com/office/drawing/2014/main" id="{33C4F4A0-8F16-B648-B28B-322D513509E5}"/>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4" name="Freeform 597">
              <a:extLst>
                <a:ext uri="{FF2B5EF4-FFF2-40B4-BE49-F238E27FC236}">
                  <a16:creationId xmlns:a16="http://schemas.microsoft.com/office/drawing/2014/main" id="{738D8C06-99C7-F145-867E-3EAF19A6AA44}"/>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5" name="Freeform 598">
              <a:extLst>
                <a:ext uri="{FF2B5EF4-FFF2-40B4-BE49-F238E27FC236}">
                  <a16:creationId xmlns:a16="http://schemas.microsoft.com/office/drawing/2014/main" id="{A6482875-BA51-4A4B-AA6B-8880DE71FFDC}"/>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6" name="Freeform 599">
              <a:extLst>
                <a:ext uri="{FF2B5EF4-FFF2-40B4-BE49-F238E27FC236}">
                  <a16:creationId xmlns:a16="http://schemas.microsoft.com/office/drawing/2014/main" id="{BF840BF9-62E5-FE4D-B9FD-79776763A4B7}"/>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7" name="Freeform 600">
              <a:extLst>
                <a:ext uri="{FF2B5EF4-FFF2-40B4-BE49-F238E27FC236}">
                  <a16:creationId xmlns:a16="http://schemas.microsoft.com/office/drawing/2014/main" id="{6C4546F6-2471-1F4A-A7B8-E47C84907ABA}"/>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8" name="Freeform 601">
              <a:extLst>
                <a:ext uri="{FF2B5EF4-FFF2-40B4-BE49-F238E27FC236}">
                  <a16:creationId xmlns:a16="http://schemas.microsoft.com/office/drawing/2014/main" id="{6B5C0EC9-BA9C-0745-AC7D-E7F0F364923F}"/>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9" name="Freeform 602">
              <a:extLst>
                <a:ext uri="{FF2B5EF4-FFF2-40B4-BE49-F238E27FC236}">
                  <a16:creationId xmlns:a16="http://schemas.microsoft.com/office/drawing/2014/main" id="{40F4EAB0-6A51-1C4E-BC1A-7D3BD15259FD}"/>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0" name="Freeform 604">
              <a:extLst>
                <a:ext uri="{FF2B5EF4-FFF2-40B4-BE49-F238E27FC236}">
                  <a16:creationId xmlns:a16="http://schemas.microsoft.com/office/drawing/2014/main" id="{A341480E-D4F0-184B-9864-6F7F27E1CBA0}"/>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1" name="Freeform 605">
              <a:extLst>
                <a:ext uri="{FF2B5EF4-FFF2-40B4-BE49-F238E27FC236}">
                  <a16:creationId xmlns:a16="http://schemas.microsoft.com/office/drawing/2014/main" id="{512D7434-207E-2A4A-B29F-54AB2573B933}"/>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2" name="Freeform 606">
              <a:extLst>
                <a:ext uri="{FF2B5EF4-FFF2-40B4-BE49-F238E27FC236}">
                  <a16:creationId xmlns:a16="http://schemas.microsoft.com/office/drawing/2014/main" id="{51921B51-31EA-D841-9B3C-B4B11D8B33FD}"/>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3" name="Freeform 607">
              <a:extLst>
                <a:ext uri="{FF2B5EF4-FFF2-40B4-BE49-F238E27FC236}">
                  <a16:creationId xmlns:a16="http://schemas.microsoft.com/office/drawing/2014/main" id="{86A88977-3821-9041-826A-4A67C7A29862}"/>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4" name="Freeform 608">
              <a:extLst>
                <a:ext uri="{FF2B5EF4-FFF2-40B4-BE49-F238E27FC236}">
                  <a16:creationId xmlns:a16="http://schemas.microsoft.com/office/drawing/2014/main" id="{A39F6B14-F66E-8441-9D67-EB6DF00F91E1}"/>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5" name="Freeform 609">
              <a:extLst>
                <a:ext uri="{FF2B5EF4-FFF2-40B4-BE49-F238E27FC236}">
                  <a16:creationId xmlns:a16="http://schemas.microsoft.com/office/drawing/2014/main" id="{56966B42-2F00-4642-A621-DC7BA7DFAB21}"/>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6" name="Freeform 610">
              <a:extLst>
                <a:ext uri="{FF2B5EF4-FFF2-40B4-BE49-F238E27FC236}">
                  <a16:creationId xmlns:a16="http://schemas.microsoft.com/office/drawing/2014/main" id="{3DB18EC7-C828-934D-80EC-6859020140E7}"/>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7" name="Freeform 611">
              <a:extLst>
                <a:ext uri="{FF2B5EF4-FFF2-40B4-BE49-F238E27FC236}">
                  <a16:creationId xmlns:a16="http://schemas.microsoft.com/office/drawing/2014/main" id="{3E1C4108-B6C2-8E41-BD75-E8E3D9DD6BCE}"/>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8" name="Freeform 612">
              <a:extLst>
                <a:ext uri="{FF2B5EF4-FFF2-40B4-BE49-F238E27FC236}">
                  <a16:creationId xmlns:a16="http://schemas.microsoft.com/office/drawing/2014/main" id="{42CAE20A-B4F8-2340-908E-2A58A16C51AF}"/>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9" name="Rectangle 613">
              <a:extLst>
                <a:ext uri="{FF2B5EF4-FFF2-40B4-BE49-F238E27FC236}">
                  <a16:creationId xmlns:a16="http://schemas.microsoft.com/office/drawing/2014/main" id="{CFC1F299-605B-6045-B420-2F3ADA9569EB}"/>
                </a:ext>
              </a:extLst>
            </p:cNvPr>
            <p:cNvSpPr>
              <a:spLocks noChangeArrowheads="1"/>
            </p:cNvSpPr>
            <p:nvPr/>
          </p:nvSpPr>
          <p:spPr bwMode="auto">
            <a:xfrm>
              <a:off x="12451788"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0" name="Freeform 614">
              <a:extLst>
                <a:ext uri="{FF2B5EF4-FFF2-40B4-BE49-F238E27FC236}">
                  <a16:creationId xmlns:a16="http://schemas.microsoft.com/office/drawing/2014/main" id="{60B73965-C685-CF48-9EE3-DB449FC995C8}"/>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1" name="Freeform 615">
              <a:extLst>
                <a:ext uri="{FF2B5EF4-FFF2-40B4-BE49-F238E27FC236}">
                  <a16:creationId xmlns:a16="http://schemas.microsoft.com/office/drawing/2014/main" id="{52B45513-40B6-E140-9D56-59CD8F6BC7B6}"/>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2" name="Freeform 616">
              <a:extLst>
                <a:ext uri="{FF2B5EF4-FFF2-40B4-BE49-F238E27FC236}">
                  <a16:creationId xmlns:a16="http://schemas.microsoft.com/office/drawing/2014/main" id="{00EF8F0D-B0F6-F549-B95D-5A0BAF318B57}"/>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3" name="Freeform 617">
              <a:extLst>
                <a:ext uri="{FF2B5EF4-FFF2-40B4-BE49-F238E27FC236}">
                  <a16:creationId xmlns:a16="http://schemas.microsoft.com/office/drawing/2014/main" id="{2CC49265-FAF3-CA4D-82D7-A90E10FEEB15}"/>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4" name="Freeform 618">
              <a:extLst>
                <a:ext uri="{FF2B5EF4-FFF2-40B4-BE49-F238E27FC236}">
                  <a16:creationId xmlns:a16="http://schemas.microsoft.com/office/drawing/2014/main" id="{CFA1BB1F-FBF7-7045-B162-C57E43D9E595}"/>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5" name="Freeform 619">
              <a:extLst>
                <a:ext uri="{FF2B5EF4-FFF2-40B4-BE49-F238E27FC236}">
                  <a16:creationId xmlns:a16="http://schemas.microsoft.com/office/drawing/2014/main" id="{27050486-2940-D14B-8675-CE56F81EBC75}"/>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6" name="Freeform 620">
              <a:extLst>
                <a:ext uri="{FF2B5EF4-FFF2-40B4-BE49-F238E27FC236}">
                  <a16:creationId xmlns:a16="http://schemas.microsoft.com/office/drawing/2014/main" id="{D1A3FF57-388F-CD4B-8383-8AF5382C5884}"/>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7" name="Freeform 621">
              <a:extLst>
                <a:ext uri="{FF2B5EF4-FFF2-40B4-BE49-F238E27FC236}">
                  <a16:creationId xmlns:a16="http://schemas.microsoft.com/office/drawing/2014/main" id="{AC6F386A-6B57-AF4C-B667-7F19580F7DD3}"/>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8" name="Freeform 622">
              <a:extLst>
                <a:ext uri="{FF2B5EF4-FFF2-40B4-BE49-F238E27FC236}">
                  <a16:creationId xmlns:a16="http://schemas.microsoft.com/office/drawing/2014/main" id="{E69A2AB8-8CE8-174C-AB3F-3D062B750D3A}"/>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9" name="Freeform 623">
              <a:extLst>
                <a:ext uri="{FF2B5EF4-FFF2-40B4-BE49-F238E27FC236}">
                  <a16:creationId xmlns:a16="http://schemas.microsoft.com/office/drawing/2014/main" id="{82ECB4F5-BCCD-FF4E-AAF2-7E50FA563F40}"/>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0" name="Freeform 624">
              <a:extLst>
                <a:ext uri="{FF2B5EF4-FFF2-40B4-BE49-F238E27FC236}">
                  <a16:creationId xmlns:a16="http://schemas.microsoft.com/office/drawing/2014/main" id="{92992A79-E0B9-004A-B414-63B557E54785}"/>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1" name="Freeform 625">
              <a:extLst>
                <a:ext uri="{FF2B5EF4-FFF2-40B4-BE49-F238E27FC236}">
                  <a16:creationId xmlns:a16="http://schemas.microsoft.com/office/drawing/2014/main" id="{17B7990B-929D-774C-9021-51F58EAB077E}"/>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2" name="Freeform 626">
              <a:extLst>
                <a:ext uri="{FF2B5EF4-FFF2-40B4-BE49-F238E27FC236}">
                  <a16:creationId xmlns:a16="http://schemas.microsoft.com/office/drawing/2014/main" id="{C573E40B-9C94-E14C-AE76-F90311AAA6C2}"/>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3" name="Freeform 627">
              <a:extLst>
                <a:ext uri="{FF2B5EF4-FFF2-40B4-BE49-F238E27FC236}">
                  <a16:creationId xmlns:a16="http://schemas.microsoft.com/office/drawing/2014/main" id="{0DED60DE-539D-8546-A7A7-5C3F5727C3EA}"/>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4" name="Freeform 628">
              <a:extLst>
                <a:ext uri="{FF2B5EF4-FFF2-40B4-BE49-F238E27FC236}">
                  <a16:creationId xmlns:a16="http://schemas.microsoft.com/office/drawing/2014/main" id="{8FA195AD-F46B-F84E-957A-CC0B9AB4897D}"/>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5" name="Freeform 629">
              <a:extLst>
                <a:ext uri="{FF2B5EF4-FFF2-40B4-BE49-F238E27FC236}">
                  <a16:creationId xmlns:a16="http://schemas.microsoft.com/office/drawing/2014/main" id="{A661A014-02FF-D340-BA3F-99FFDA0E2CC2}"/>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6" name="Freeform 630">
              <a:extLst>
                <a:ext uri="{FF2B5EF4-FFF2-40B4-BE49-F238E27FC236}">
                  <a16:creationId xmlns:a16="http://schemas.microsoft.com/office/drawing/2014/main" id="{68CBFF5A-ECD9-D844-949F-09522A8EACD2}"/>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7" name="Freeform 631">
              <a:extLst>
                <a:ext uri="{FF2B5EF4-FFF2-40B4-BE49-F238E27FC236}">
                  <a16:creationId xmlns:a16="http://schemas.microsoft.com/office/drawing/2014/main" id="{DDA89A7B-F6CF-E443-9016-991B1F4CE3BC}"/>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8" name="Freeform 632">
              <a:extLst>
                <a:ext uri="{FF2B5EF4-FFF2-40B4-BE49-F238E27FC236}">
                  <a16:creationId xmlns:a16="http://schemas.microsoft.com/office/drawing/2014/main" id="{F2DE58DE-6C2D-3C4A-9290-79E1BFBA264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9" name="Freeform 633">
              <a:extLst>
                <a:ext uri="{FF2B5EF4-FFF2-40B4-BE49-F238E27FC236}">
                  <a16:creationId xmlns:a16="http://schemas.microsoft.com/office/drawing/2014/main" id="{0AB2C838-2A06-CB42-8F8D-FDA3FBAFCEEE}"/>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0" name="Freeform 634">
              <a:extLst>
                <a:ext uri="{FF2B5EF4-FFF2-40B4-BE49-F238E27FC236}">
                  <a16:creationId xmlns:a16="http://schemas.microsoft.com/office/drawing/2014/main" id="{11F0EDC5-48DB-1041-B9D1-6BDB3403C903}"/>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1" name="Freeform 635">
              <a:extLst>
                <a:ext uri="{FF2B5EF4-FFF2-40B4-BE49-F238E27FC236}">
                  <a16:creationId xmlns:a16="http://schemas.microsoft.com/office/drawing/2014/main" id="{07A64CF8-14A3-DA48-B850-C53EC57D0B53}"/>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2" name="Freeform 636">
              <a:extLst>
                <a:ext uri="{FF2B5EF4-FFF2-40B4-BE49-F238E27FC236}">
                  <a16:creationId xmlns:a16="http://schemas.microsoft.com/office/drawing/2014/main" id="{2AD75F61-1E52-E54F-BAC3-AD6A70A917EF}"/>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3" name="Freeform 637">
              <a:extLst>
                <a:ext uri="{FF2B5EF4-FFF2-40B4-BE49-F238E27FC236}">
                  <a16:creationId xmlns:a16="http://schemas.microsoft.com/office/drawing/2014/main" id="{D2EA5812-E14F-D24C-BE3F-7494F978C274}"/>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4" name="Freeform 638">
              <a:extLst>
                <a:ext uri="{FF2B5EF4-FFF2-40B4-BE49-F238E27FC236}">
                  <a16:creationId xmlns:a16="http://schemas.microsoft.com/office/drawing/2014/main" id="{F06DE561-B496-4C4D-BCF0-FA3EAD0B1FD1}"/>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5" name="Freeform 639">
              <a:extLst>
                <a:ext uri="{FF2B5EF4-FFF2-40B4-BE49-F238E27FC236}">
                  <a16:creationId xmlns:a16="http://schemas.microsoft.com/office/drawing/2014/main" id="{B4E3BC6B-F2FA-A34A-BA06-4E25D49DEF6C}"/>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6" name="Freeform 640">
              <a:extLst>
                <a:ext uri="{FF2B5EF4-FFF2-40B4-BE49-F238E27FC236}">
                  <a16:creationId xmlns:a16="http://schemas.microsoft.com/office/drawing/2014/main" id="{4A107108-257D-B846-ABB7-796872EF9A83}"/>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7" name="Freeform 641">
              <a:extLst>
                <a:ext uri="{FF2B5EF4-FFF2-40B4-BE49-F238E27FC236}">
                  <a16:creationId xmlns:a16="http://schemas.microsoft.com/office/drawing/2014/main" id="{1248D0C6-DCC3-C842-A3AD-7E0E061098CE}"/>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8" name="Freeform 642">
              <a:extLst>
                <a:ext uri="{FF2B5EF4-FFF2-40B4-BE49-F238E27FC236}">
                  <a16:creationId xmlns:a16="http://schemas.microsoft.com/office/drawing/2014/main" id="{94D55588-F9AC-1045-A2B9-998F5EAD897C}"/>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9" name="Freeform 643">
              <a:extLst>
                <a:ext uri="{FF2B5EF4-FFF2-40B4-BE49-F238E27FC236}">
                  <a16:creationId xmlns:a16="http://schemas.microsoft.com/office/drawing/2014/main" id="{A7437A32-7B83-3F4B-A57A-2EDC794BCDEA}"/>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0" name="Freeform 644">
              <a:extLst>
                <a:ext uri="{FF2B5EF4-FFF2-40B4-BE49-F238E27FC236}">
                  <a16:creationId xmlns:a16="http://schemas.microsoft.com/office/drawing/2014/main" id="{FCF9BA05-22DD-6147-BD73-EF8F0D848C7D}"/>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1" name="Freeform 645">
              <a:extLst>
                <a:ext uri="{FF2B5EF4-FFF2-40B4-BE49-F238E27FC236}">
                  <a16:creationId xmlns:a16="http://schemas.microsoft.com/office/drawing/2014/main" id="{6383E31E-C337-2640-B6F3-0641648968F3}"/>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2" name="Freeform 646">
              <a:extLst>
                <a:ext uri="{FF2B5EF4-FFF2-40B4-BE49-F238E27FC236}">
                  <a16:creationId xmlns:a16="http://schemas.microsoft.com/office/drawing/2014/main" id="{447DCF2E-CD94-9449-B7CF-BCB77778400F}"/>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3" name="Freeform 647">
              <a:extLst>
                <a:ext uri="{FF2B5EF4-FFF2-40B4-BE49-F238E27FC236}">
                  <a16:creationId xmlns:a16="http://schemas.microsoft.com/office/drawing/2014/main" id="{FAAC71BC-B5FE-5B42-B409-0CEFF1C4DCE1}"/>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4" name="Freeform 648">
              <a:extLst>
                <a:ext uri="{FF2B5EF4-FFF2-40B4-BE49-F238E27FC236}">
                  <a16:creationId xmlns:a16="http://schemas.microsoft.com/office/drawing/2014/main" id="{4B9C3366-DBA5-6A48-96DD-F9D549E85728}"/>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5" name="Freeform 649">
              <a:extLst>
                <a:ext uri="{FF2B5EF4-FFF2-40B4-BE49-F238E27FC236}">
                  <a16:creationId xmlns:a16="http://schemas.microsoft.com/office/drawing/2014/main" id="{80848C94-BD37-9844-B712-C938A9AA134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6" name="Freeform 650">
              <a:extLst>
                <a:ext uri="{FF2B5EF4-FFF2-40B4-BE49-F238E27FC236}">
                  <a16:creationId xmlns:a16="http://schemas.microsoft.com/office/drawing/2014/main" id="{04D7B21D-FCA6-BD4F-B41F-3AF3D5DF1733}"/>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7" name="Freeform 651">
              <a:extLst>
                <a:ext uri="{FF2B5EF4-FFF2-40B4-BE49-F238E27FC236}">
                  <a16:creationId xmlns:a16="http://schemas.microsoft.com/office/drawing/2014/main" id="{21248A4C-2707-5A49-B627-F93875627B0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8" name="Freeform 652">
              <a:extLst>
                <a:ext uri="{FF2B5EF4-FFF2-40B4-BE49-F238E27FC236}">
                  <a16:creationId xmlns:a16="http://schemas.microsoft.com/office/drawing/2014/main" id="{5F46FA76-36C4-A547-89E5-A05CF5689375}"/>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9" name="Freeform 653">
              <a:extLst>
                <a:ext uri="{FF2B5EF4-FFF2-40B4-BE49-F238E27FC236}">
                  <a16:creationId xmlns:a16="http://schemas.microsoft.com/office/drawing/2014/main" id="{A73827C4-24F1-A542-9657-148E79564E3F}"/>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0" name="Freeform 654">
              <a:extLst>
                <a:ext uri="{FF2B5EF4-FFF2-40B4-BE49-F238E27FC236}">
                  <a16:creationId xmlns:a16="http://schemas.microsoft.com/office/drawing/2014/main" id="{F4D7BB41-60F2-E74A-8A2A-70946D68EC3F}"/>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1" name="Freeform 655">
              <a:extLst>
                <a:ext uri="{FF2B5EF4-FFF2-40B4-BE49-F238E27FC236}">
                  <a16:creationId xmlns:a16="http://schemas.microsoft.com/office/drawing/2014/main" id="{E5B89CAB-3CEC-8145-82D0-D33819CB2099}"/>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2" name="Freeform 656">
              <a:extLst>
                <a:ext uri="{FF2B5EF4-FFF2-40B4-BE49-F238E27FC236}">
                  <a16:creationId xmlns:a16="http://schemas.microsoft.com/office/drawing/2014/main" id="{80C56B3F-D90D-DD46-A80B-CFB2CE99D262}"/>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3" name="Freeform 657">
              <a:extLst>
                <a:ext uri="{FF2B5EF4-FFF2-40B4-BE49-F238E27FC236}">
                  <a16:creationId xmlns:a16="http://schemas.microsoft.com/office/drawing/2014/main" id="{320836F9-F18F-464B-8B96-727819626530}"/>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4" name="Freeform 658">
              <a:extLst>
                <a:ext uri="{FF2B5EF4-FFF2-40B4-BE49-F238E27FC236}">
                  <a16:creationId xmlns:a16="http://schemas.microsoft.com/office/drawing/2014/main" id="{C2732235-D55C-C940-B67D-8EF594B0E2FD}"/>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5" name="Freeform 659">
              <a:extLst>
                <a:ext uri="{FF2B5EF4-FFF2-40B4-BE49-F238E27FC236}">
                  <a16:creationId xmlns:a16="http://schemas.microsoft.com/office/drawing/2014/main" id="{DB9889F4-55DC-DD41-86C7-14D577837942}"/>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6" name="Freeform 660">
              <a:extLst>
                <a:ext uri="{FF2B5EF4-FFF2-40B4-BE49-F238E27FC236}">
                  <a16:creationId xmlns:a16="http://schemas.microsoft.com/office/drawing/2014/main" id="{28D4A214-3A70-E841-A42B-B47F0BDE077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7" name="Freeform 661">
              <a:extLst>
                <a:ext uri="{FF2B5EF4-FFF2-40B4-BE49-F238E27FC236}">
                  <a16:creationId xmlns:a16="http://schemas.microsoft.com/office/drawing/2014/main" id="{F5FF95F9-7A38-DC4E-8E65-679088609BD7}"/>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8" name="Freeform 662">
              <a:extLst>
                <a:ext uri="{FF2B5EF4-FFF2-40B4-BE49-F238E27FC236}">
                  <a16:creationId xmlns:a16="http://schemas.microsoft.com/office/drawing/2014/main" id="{239DB47A-E41F-9B4A-9713-CE7D3F8E678D}"/>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9" name="Freeform 663">
              <a:extLst>
                <a:ext uri="{FF2B5EF4-FFF2-40B4-BE49-F238E27FC236}">
                  <a16:creationId xmlns:a16="http://schemas.microsoft.com/office/drawing/2014/main" id="{43CC5624-4972-5844-A7D7-A7F822022CF8}"/>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0" name="Freeform 664">
              <a:extLst>
                <a:ext uri="{FF2B5EF4-FFF2-40B4-BE49-F238E27FC236}">
                  <a16:creationId xmlns:a16="http://schemas.microsoft.com/office/drawing/2014/main" id="{68BA492C-F711-904C-802B-010000678340}"/>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1" name="Freeform 665">
              <a:extLst>
                <a:ext uri="{FF2B5EF4-FFF2-40B4-BE49-F238E27FC236}">
                  <a16:creationId xmlns:a16="http://schemas.microsoft.com/office/drawing/2014/main" id="{CB872082-9F9F-A94D-8BEA-0BF29AEF35F8}"/>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2" name="Freeform 666">
              <a:extLst>
                <a:ext uri="{FF2B5EF4-FFF2-40B4-BE49-F238E27FC236}">
                  <a16:creationId xmlns:a16="http://schemas.microsoft.com/office/drawing/2014/main" id="{B9A85547-8B5C-2D4C-A06F-1BD1D72B6962}"/>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3" name="Freeform 667">
              <a:extLst>
                <a:ext uri="{FF2B5EF4-FFF2-40B4-BE49-F238E27FC236}">
                  <a16:creationId xmlns:a16="http://schemas.microsoft.com/office/drawing/2014/main" id="{3E67C475-D7E1-1248-BC64-B3598A553567}"/>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4" name="Freeform 668">
              <a:extLst>
                <a:ext uri="{FF2B5EF4-FFF2-40B4-BE49-F238E27FC236}">
                  <a16:creationId xmlns:a16="http://schemas.microsoft.com/office/drawing/2014/main" id="{480B3CD7-6BCD-2145-AE7A-7F45C4079307}"/>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5" name="Freeform 669">
              <a:extLst>
                <a:ext uri="{FF2B5EF4-FFF2-40B4-BE49-F238E27FC236}">
                  <a16:creationId xmlns:a16="http://schemas.microsoft.com/office/drawing/2014/main" id="{72BBD155-9B00-6748-A6FC-EB0158820329}"/>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6" name="Freeform 670">
              <a:extLst>
                <a:ext uri="{FF2B5EF4-FFF2-40B4-BE49-F238E27FC236}">
                  <a16:creationId xmlns:a16="http://schemas.microsoft.com/office/drawing/2014/main" id="{AA0FF3F1-5D8D-294F-89F7-0753B370BB5F}"/>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7" name="Freeform 671">
              <a:extLst>
                <a:ext uri="{FF2B5EF4-FFF2-40B4-BE49-F238E27FC236}">
                  <a16:creationId xmlns:a16="http://schemas.microsoft.com/office/drawing/2014/main" id="{3BBE2FFE-596F-D14E-B4DE-091F81C06689}"/>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8" name="Freeform 672">
              <a:extLst>
                <a:ext uri="{FF2B5EF4-FFF2-40B4-BE49-F238E27FC236}">
                  <a16:creationId xmlns:a16="http://schemas.microsoft.com/office/drawing/2014/main" id="{FDD0DFD7-A268-FE44-B5E8-3948A7CCF371}"/>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9" name="Freeform 673">
              <a:extLst>
                <a:ext uri="{FF2B5EF4-FFF2-40B4-BE49-F238E27FC236}">
                  <a16:creationId xmlns:a16="http://schemas.microsoft.com/office/drawing/2014/main" id="{91B253F9-596D-ED4F-A112-D50C6F99EC8A}"/>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0" name="Freeform 674">
              <a:extLst>
                <a:ext uri="{FF2B5EF4-FFF2-40B4-BE49-F238E27FC236}">
                  <a16:creationId xmlns:a16="http://schemas.microsoft.com/office/drawing/2014/main" id="{AD3A028E-2DFD-AB44-9667-62C63B05A447}"/>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1" name="Freeform 675">
              <a:extLst>
                <a:ext uri="{FF2B5EF4-FFF2-40B4-BE49-F238E27FC236}">
                  <a16:creationId xmlns:a16="http://schemas.microsoft.com/office/drawing/2014/main" id="{11A3D706-04F6-F443-9F92-A2E20BC7FF12}"/>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2" name="Freeform 676">
              <a:extLst>
                <a:ext uri="{FF2B5EF4-FFF2-40B4-BE49-F238E27FC236}">
                  <a16:creationId xmlns:a16="http://schemas.microsoft.com/office/drawing/2014/main" id="{AD5950B8-563B-B543-8877-278C22A05EFE}"/>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3" name="Freeform 677">
              <a:extLst>
                <a:ext uri="{FF2B5EF4-FFF2-40B4-BE49-F238E27FC236}">
                  <a16:creationId xmlns:a16="http://schemas.microsoft.com/office/drawing/2014/main" id="{8BF16B6C-E3A9-2147-BE3C-0A9B143F5088}"/>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4" name="Freeform 678">
              <a:extLst>
                <a:ext uri="{FF2B5EF4-FFF2-40B4-BE49-F238E27FC236}">
                  <a16:creationId xmlns:a16="http://schemas.microsoft.com/office/drawing/2014/main" id="{B6410D4A-2546-AC45-A403-F3C17225C870}"/>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5" name="Freeform 679">
              <a:extLst>
                <a:ext uri="{FF2B5EF4-FFF2-40B4-BE49-F238E27FC236}">
                  <a16:creationId xmlns:a16="http://schemas.microsoft.com/office/drawing/2014/main" id="{F6A6C5A4-5D80-F242-B53F-081C127E973F}"/>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6" name="Freeform 680">
              <a:extLst>
                <a:ext uri="{FF2B5EF4-FFF2-40B4-BE49-F238E27FC236}">
                  <a16:creationId xmlns:a16="http://schemas.microsoft.com/office/drawing/2014/main" id="{E962A213-2754-634F-BFF4-56C2D3EB3A3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7" name="Freeform 681">
              <a:extLst>
                <a:ext uri="{FF2B5EF4-FFF2-40B4-BE49-F238E27FC236}">
                  <a16:creationId xmlns:a16="http://schemas.microsoft.com/office/drawing/2014/main" id="{C372BEA7-C6E3-5943-922A-1524AE3B2495}"/>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8" name="Freeform 682">
              <a:extLst>
                <a:ext uri="{FF2B5EF4-FFF2-40B4-BE49-F238E27FC236}">
                  <a16:creationId xmlns:a16="http://schemas.microsoft.com/office/drawing/2014/main" id="{14EB9CEA-A698-F446-B0F6-2E92AA602BAB}"/>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9" name="Freeform 683">
              <a:extLst>
                <a:ext uri="{FF2B5EF4-FFF2-40B4-BE49-F238E27FC236}">
                  <a16:creationId xmlns:a16="http://schemas.microsoft.com/office/drawing/2014/main" id="{12CE8364-3078-4543-AB39-050DE56BAA92}"/>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0" name="Freeform 684">
              <a:extLst>
                <a:ext uri="{FF2B5EF4-FFF2-40B4-BE49-F238E27FC236}">
                  <a16:creationId xmlns:a16="http://schemas.microsoft.com/office/drawing/2014/main" id="{16CA111E-C113-1042-8854-5296BFFC9B4C}"/>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1" name="Freeform 685">
              <a:extLst>
                <a:ext uri="{FF2B5EF4-FFF2-40B4-BE49-F238E27FC236}">
                  <a16:creationId xmlns:a16="http://schemas.microsoft.com/office/drawing/2014/main" id="{863D6296-62D8-6144-ADB8-EFF38F83643C}"/>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2" name="Freeform 686">
              <a:extLst>
                <a:ext uri="{FF2B5EF4-FFF2-40B4-BE49-F238E27FC236}">
                  <a16:creationId xmlns:a16="http://schemas.microsoft.com/office/drawing/2014/main" id="{DC3E2D7E-D43E-9849-8C93-2903CB43BD65}"/>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3" name="Freeform 687">
              <a:extLst>
                <a:ext uri="{FF2B5EF4-FFF2-40B4-BE49-F238E27FC236}">
                  <a16:creationId xmlns:a16="http://schemas.microsoft.com/office/drawing/2014/main" id="{A7CA7FDA-0769-084A-A3D5-FC189EA2522D}"/>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4" name="Freeform 688">
              <a:extLst>
                <a:ext uri="{FF2B5EF4-FFF2-40B4-BE49-F238E27FC236}">
                  <a16:creationId xmlns:a16="http://schemas.microsoft.com/office/drawing/2014/main" id="{2F3A0456-1A3E-7E41-9165-3602D50E33D4}"/>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5" name="Freeform 689">
              <a:extLst>
                <a:ext uri="{FF2B5EF4-FFF2-40B4-BE49-F238E27FC236}">
                  <a16:creationId xmlns:a16="http://schemas.microsoft.com/office/drawing/2014/main" id="{30F630E8-9C0D-5D4B-834D-2F8313AB6C82}"/>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6" name="Freeform 690">
              <a:extLst>
                <a:ext uri="{FF2B5EF4-FFF2-40B4-BE49-F238E27FC236}">
                  <a16:creationId xmlns:a16="http://schemas.microsoft.com/office/drawing/2014/main" id="{E5A50273-8044-8343-80AD-D4CFAF66F489}"/>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7" name="Freeform 691">
              <a:extLst>
                <a:ext uri="{FF2B5EF4-FFF2-40B4-BE49-F238E27FC236}">
                  <a16:creationId xmlns:a16="http://schemas.microsoft.com/office/drawing/2014/main" id="{2FC86976-AA2F-4D44-ACB8-403F5BB89FB7}"/>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8" name="Freeform 692">
              <a:extLst>
                <a:ext uri="{FF2B5EF4-FFF2-40B4-BE49-F238E27FC236}">
                  <a16:creationId xmlns:a16="http://schemas.microsoft.com/office/drawing/2014/main" id="{0B553532-3A51-1C4D-AB99-291048D175C9}"/>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9" name="Freeform 693">
              <a:extLst>
                <a:ext uri="{FF2B5EF4-FFF2-40B4-BE49-F238E27FC236}">
                  <a16:creationId xmlns:a16="http://schemas.microsoft.com/office/drawing/2014/main" id="{ABD62EF4-FCD3-5E4B-8E5F-39D1A2107984}"/>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0" name="Freeform 694">
              <a:extLst>
                <a:ext uri="{FF2B5EF4-FFF2-40B4-BE49-F238E27FC236}">
                  <a16:creationId xmlns:a16="http://schemas.microsoft.com/office/drawing/2014/main" id="{6CDF5A04-2482-0648-BDB6-830DCF6EFF7D}"/>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1" name="Freeform 695">
              <a:extLst>
                <a:ext uri="{FF2B5EF4-FFF2-40B4-BE49-F238E27FC236}">
                  <a16:creationId xmlns:a16="http://schemas.microsoft.com/office/drawing/2014/main" id="{6278DCF9-96EE-5444-AB8F-F034D034411A}"/>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2" name="Freeform 696">
              <a:extLst>
                <a:ext uri="{FF2B5EF4-FFF2-40B4-BE49-F238E27FC236}">
                  <a16:creationId xmlns:a16="http://schemas.microsoft.com/office/drawing/2014/main" id="{163A9C84-A30D-B64F-A7B0-08B473FF9168}"/>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3" name="Freeform 697">
              <a:extLst>
                <a:ext uri="{FF2B5EF4-FFF2-40B4-BE49-F238E27FC236}">
                  <a16:creationId xmlns:a16="http://schemas.microsoft.com/office/drawing/2014/main" id="{7535B16C-3E21-0A46-9861-E06E4281D60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4" name="Freeform 698">
              <a:extLst>
                <a:ext uri="{FF2B5EF4-FFF2-40B4-BE49-F238E27FC236}">
                  <a16:creationId xmlns:a16="http://schemas.microsoft.com/office/drawing/2014/main" id="{DAA13C6B-9038-494B-9BE5-FCE61EA86792}"/>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5" name="Freeform 699">
              <a:extLst>
                <a:ext uri="{FF2B5EF4-FFF2-40B4-BE49-F238E27FC236}">
                  <a16:creationId xmlns:a16="http://schemas.microsoft.com/office/drawing/2014/main" id="{8128D9E8-B527-DE4F-9D50-6D7BD15419B7}"/>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6" name="Freeform 700">
              <a:extLst>
                <a:ext uri="{FF2B5EF4-FFF2-40B4-BE49-F238E27FC236}">
                  <a16:creationId xmlns:a16="http://schemas.microsoft.com/office/drawing/2014/main" id="{4353A07A-C07A-6147-8165-2892EACD0AFB}"/>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7" name="Freeform 701">
              <a:extLst>
                <a:ext uri="{FF2B5EF4-FFF2-40B4-BE49-F238E27FC236}">
                  <a16:creationId xmlns:a16="http://schemas.microsoft.com/office/drawing/2014/main" id="{7CE56BDC-C51E-F14D-902C-2A186EFEC1E1}"/>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8" name="Freeform 702">
              <a:extLst>
                <a:ext uri="{FF2B5EF4-FFF2-40B4-BE49-F238E27FC236}">
                  <a16:creationId xmlns:a16="http://schemas.microsoft.com/office/drawing/2014/main" id="{8A189955-CC63-4B41-9402-650773F70C7E}"/>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9" name="Freeform 703">
              <a:extLst>
                <a:ext uri="{FF2B5EF4-FFF2-40B4-BE49-F238E27FC236}">
                  <a16:creationId xmlns:a16="http://schemas.microsoft.com/office/drawing/2014/main" id="{171F2DE9-9EB2-8A42-97E1-3BBFC41CBF90}"/>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0" name="Freeform 704">
              <a:extLst>
                <a:ext uri="{FF2B5EF4-FFF2-40B4-BE49-F238E27FC236}">
                  <a16:creationId xmlns:a16="http://schemas.microsoft.com/office/drawing/2014/main" id="{48182253-5691-E049-8A00-BEA8FBB2EF9B}"/>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1" name="Freeform 705">
              <a:extLst>
                <a:ext uri="{FF2B5EF4-FFF2-40B4-BE49-F238E27FC236}">
                  <a16:creationId xmlns:a16="http://schemas.microsoft.com/office/drawing/2014/main" id="{F579D149-08C3-B24D-86DD-C1646EFCDF0F}"/>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2" name="Freeform 706">
              <a:extLst>
                <a:ext uri="{FF2B5EF4-FFF2-40B4-BE49-F238E27FC236}">
                  <a16:creationId xmlns:a16="http://schemas.microsoft.com/office/drawing/2014/main" id="{70E0982A-1B54-BA41-873C-864856E51B69}"/>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3" name="Freeform 707">
              <a:extLst>
                <a:ext uri="{FF2B5EF4-FFF2-40B4-BE49-F238E27FC236}">
                  <a16:creationId xmlns:a16="http://schemas.microsoft.com/office/drawing/2014/main" id="{2BC6A58D-F47D-944C-8A0E-708CF2B5C5C8}"/>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4" name="Freeform 708">
              <a:extLst>
                <a:ext uri="{FF2B5EF4-FFF2-40B4-BE49-F238E27FC236}">
                  <a16:creationId xmlns:a16="http://schemas.microsoft.com/office/drawing/2014/main" id="{F737AB3A-164E-4D4F-A881-D01FA1A482B1}"/>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5" name="Freeform 709">
              <a:extLst>
                <a:ext uri="{FF2B5EF4-FFF2-40B4-BE49-F238E27FC236}">
                  <a16:creationId xmlns:a16="http://schemas.microsoft.com/office/drawing/2014/main" id="{06175E92-26D3-2947-89B5-6E804FF07296}"/>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6" name="Freeform 710">
              <a:extLst>
                <a:ext uri="{FF2B5EF4-FFF2-40B4-BE49-F238E27FC236}">
                  <a16:creationId xmlns:a16="http://schemas.microsoft.com/office/drawing/2014/main" id="{F83913E3-339B-784F-8C73-F978965E5791}"/>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7" name="Freeform 711">
              <a:extLst>
                <a:ext uri="{FF2B5EF4-FFF2-40B4-BE49-F238E27FC236}">
                  <a16:creationId xmlns:a16="http://schemas.microsoft.com/office/drawing/2014/main" id="{A82EEDF8-D307-D74A-A4A5-05B0125E4349}"/>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8" name="Freeform 712">
              <a:extLst>
                <a:ext uri="{FF2B5EF4-FFF2-40B4-BE49-F238E27FC236}">
                  <a16:creationId xmlns:a16="http://schemas.microsoft.com/office/drawing/2014/main" id="{79C91147-C9D7-3541-A66F-FA7E4562B147}"/>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9" name="Freeform 713">
              <a:extLst>
                <a:ext uri="{FF2B5EF4-FFF2-40B4-BE49-F238E27FC236}">
                  <a16:creationId xmlns:a16="http://schemas.microsoft.com/office/drawing/2014/main" id="{B6834B00-ED45-B94B-8F16-EAE1D5DFBBF2}"/>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0" name="Freeform 714">
              <a:extLst>
                <a:ext uri="{FF2B5EF4-FFF2-40B4-BE49-F238E27FC236}">
                  <a16:creationId xmlns:a16="http://schemas.microsoft.com/office/drawing/2014/main" id="{D326D7FB-AC11-C742-85DB-C78F80666D44}"/>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1" name="Freeform 715">
              <a:extLst>
                <a:ext uri="{FF2B5EF4-FFF2-40B4-BE49-F238E27FC236}">
                  <a16:creationId xmlns:a16="http://schemas.microsoft.com/office/drawing/2014/main" id="{DE9BC50E-E6BE-F646-93F5-448C2574DB9B}"/>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2" name="Freeform 716">
              <a:extLst>
                <a:ext uri="{FF2B5EF4-FFF2-40B4-BE49-F238E27FC236}">
                  <a16:creationId xmlns:a16="http://schemas.microsoft.com/office/drawing/2014/main" id="{B3EBABA1-6766-0D48-B1F2-2058B5EEFB74}"/>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3" name="Freeform 717">
              <a:extLst>
                <a:ext uri="{FF2B5EF4-FFF2-40B4-BE49-F238E27FC236}">
                  <a16:creationId xmlns:a16="http://schemas.microsoft.com/office/drawing/2014/main" id="{1FAB08F5-1F4C-FA41-9FEE-4503D4C36122}"/>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4" name="Freeform 718">
              <a:extLst>
                <a:ext uri="{FF2B5EF4-FFF2-40B4-BE49-F238E27FC236}">
                  <a16:creationId xmlns:a16="http://schemas.microsoft.com/office/drawing/2014/main" id="{1678EECC-56D6-DA44-809A-2DD1AF03F9D2}"/>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5" name="Freeform 719">
              <a:extLst>
                <a:ext uri="{FF2B5EF4-FFF2-40B4-BE49-F238E27FC236}">
                  <a16:creationId xmlns:a16="http://schemas.microsoft.com/office/drawing/2014/main" id="{CEFB1491-6FB8-1640-8A0C-7908D8551CE7}"/>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6" name="Freeform 720">
              <a:extLst>
                <a:ext uri="{FF2B5EF4-FFF2-40B4-BE49-F238E27FC236}">
                  <a16:creationId xmlns:a16="http://schemas.microsoft.com/office/drawing/2014/main" id="{884315A6-BBFD-6346-9DAB-A3A211C33750}"/>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7" name="Freeform 721">
              <a:extLst>
                <a:ext uri="{FF2B5EF4-FFF2-40B4-BE49-F238E27FC236}">
                  <a16:creationId xmlns:a16="http://schemas.microsoft.com/office/drawing/2014/main" id="{D1BFB262-5EF0-E643-AF88-18A6715861AB}"/>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8" name="Freeform 722">
              <a:extLst>
                <a:ext uri="{FF2B5EF4-FFF2-40B4-BE49-F238E27FC236}">
                  <a16:creationId xmlns:a16="http://schemas.microsoft.com/office/drawing/2014/main" id="{ECB113D3-0879-AE4D-95EE-385E71FDC223}"/>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9" name="Freeform 723">
              <a:extLst>
                <a:ext uri="{FF2B5EF4-FFF2-40B4-BE49-F238E27FC236}">
                  <a16:creationId xmlns:a16="http://schemas.microsoft.com/office/drawing/2014/main" id="{8B2B2DA2-C327-1F4D-AC5C-94C0B8CE4FBB}"/>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0" name="Freeform 724">
              <a:extLst>
                <a:ext uri="{FF2B5EF4-FFF2-40B4-BE49-F238E27FC236}">
                  <a16:creationId xmlns:a16="http://schemas.microsoft.com/office/drawing/2014/main" id="{507F171B-560E-0E4D-949E-2FB713C589DD}"/>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1" name="Freeform 725">
              <a:extLst>
                <a:ext uri="{FF2B5EF4-FFF2-40B4-BE49-F238E27FC236}">
                  <a16:creationId xmlns:a16="http://schemas.microsoft.com/office/drawing/2014/main" id="{B1398738-B5C9-9B49-88E2-8490EFFB018D}"/>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2" name="Freeform 726">
              <a:extLst>
                <a:ext uri="{FF2B5EF4-FFF2-40B4-BE49-F238E27FC236}">
                  <a16:creationId xmlns:a16="http://schemas.microsoft.com/office/drawing/2014/main" id="{53BB442E-BD6E-994F-9A3B-B033490AB664}"/>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3" name="Freeform 727">
              <a:extLst>
                <a:ext uri="{FF2B5EF4-FFF2-40B4-BE49-F238E27FC236}">
                  <a16:creationId xmlns:a16="http://schemas.microsoft.com/office/drawing/2014/main" id="{CF4EB1DA-4FCD-2948-9982-E20A4F3377C2}"/>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4" name="Freeform 728">
              <a:extLst>
                <a:ext uri="{FF2B5EF4-FFF2-40B4-BE49-F238E27FC236}">
                  <a16:creationId xmlns:a16="http://schemas.microsoft.com/office/drawing/2014/main" id="{F8E2C653-D012-4E43-9631-B91476CE8FB1}"/>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5" name="Freeform 729">
              <a:extLst>
                <a:ext uri="{FF2B5EF4-FFF2-40B4-BE49-F238E27FC236}">
                  <a16:creationId xmlns:a16="http://schemas.microsoft.com/office/drawing/2014/main" id="{16B404FE-CA42-F84F-B692-2A09EE39803E}"/>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6" name="Freeform 730">
              <a:extLst>
                <a:ext uri="{FF2B5EF4-FFF2-40B4-BE49-F238E27FC236}">
                  <a16:creationId xmlns:a16="http://schemas.microsoft.com/office/drawing/2014/main" id="{E3C62AF6-50C9-4F44-888D-6505E60EFD63}"/>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7" name="Freeform 731">
              <a:extLst>
                <a:ext uri="{FF2B5EF4-FFF2-40B4-BE49-F238E27FC236}">
                  <a16:creationId xmlns:a16="http://schemas.microsoft.com/office/drawing/2014/main" id="{18A03B49-4143-7C45-8A79-D4CC7E80AF85}"/>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8" name="Freeform 732">
              <a:extLst>
                <a:ext uri="{FF2B5EF4-FFF2-40B4-BE49-F238E27FC236}">
                  <a16:creationId xmlns:a16="http://schemas.microsoft.com/office/drawing/2014/main" id="{E38FA4AC-7FDE-0941-BE44-B1FC4A93E903}"/>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9" name="Freeform 733">
              <a:extLst>
                <a:ext uri="{FF2B5EF4-FFF2-40B4-BE49-F238E27FC236}">
                  <a16:creationId xmlns:a16="http://schemas.microsoft.com/office/drawing/2014/main" id="{16346FC3-B83B-6348-963D-46D25437ADF2}"/>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0" name="Freeform 734">
              <a:extLst>
                <a:ext uri="{FF2B5EF4-FFF2-40B4-BE49-F238E27FC236}">
                  <a16:creationId xmlns:a16="http://schemas.microsoft.com/office/drawing/2014/main" id="{65F9705F-A2AE-5847-8316-C76271A208CD}"/>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1" name="Freeform 735">
              <a:extLst>
                <a:ext uri="{FF2B5EF4-FFF2-40B4-BE49-F238E27FC236}">
                  <a16:creationId xmlns:a16="http://schemas.microsoft.com/office/drawing/2014/main" id="{E215196C-DBC9-C547-9FD1-C2156DE0F49F}"/>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2" name="Freeform 736">
              <a:extLst>
                <a:ext uri="{FF2B5EF4-FFF2-40B4-BE49-F238E27FC236}">
                  <a16:creationId xmlns:a16="http://schemas.microsoft.com/office/drawing/2014/main" id="{2B23689B-084D-B345-AF2C-00B492481977}"/>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3" name="Freeform 737">
              <a:extLst>
                <a:ext uri="{FF2B5EF4-FFF2-40B4-BE49-F238E27FC236}">
                  <a16:creationId xmlns:a16="http://schemas.microsoft.com/office/drawing/2014/main" id="{044C16EC-AE07-EC48-905C-CFDA34F6F9B7}"/>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4" name="Freeform 738">
              <a:extLst>
                <a:ext uri="{FF2B5EF4-FFF2-40B4-BE49-F238E27FC236}">
                  <a16:creationId xmlns:a16="http://schemas.microsoft.com/office/drawing/2014/main" id="{BFDEFC56-2A30-E845-994A-75CC00E00491}"/>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5" name="Freeform 739">
              <a:extLst>
                <a:ext uri="{FF2B5EF4-FFF2-40B4-BE49-F238E27FC236}">
                  <a16:creationId xmlns:a16="http://schemas.microsoft.com/office/drawing/2014/main" id="{3C7F06F1-D46B-8A4D-9B58-6E41B6273F8E}"/>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6" name="Freeform 740">
              <a:extLst>
                <a:ext uri="{FF2B5EF4-FFF2-40B4-BE49-F238E27FC236}">
                  <a16:creationId xmlns:a16="http://schemas.microsoft.com/office/drawing/2014/main" id="{AE549A74-37E5-2E45-AED0-4753C0B18B33}"/>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7" name="Freeform 741">
              <a:extLst>
                <a:ext uri="{FF2B5EF4-FFF2-40B4-BE49-F238E27FC236}">
                  <a16:creationId xmlns:a16="http://schemas.microsoft.com/office/drawing/2014/main" id="{DDD4F0A2-B05C-C840-A0F0-50C64CFC59C7}"/>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8" name="Freeform 742">
              <a:extLst>
                <a:ext uri="{FF2B5EF4-FFF2-40B4-BE49-F238E27FC236}">
                  <a16:creationId xmlns:a16="http://schemas.microsoft.com/office/drawing/2014/main" id="{83A8752C-E5BA-1C4D-AE70-7F15C453989F}"/>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9" name="Freeform 743">
              <a:extLst>
                <a:ext uri="{FF2B5EF4-FFF2-40B4-BE49-F238E27FC236}">
                  <a16:creationId xmlns:a16="http://schemas.microsoft.com/office/drawing/2014/main" id="{C7087BDB-7D68-0D4C-89BD-C47CC2B401A4}"/>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0" name="Freeform 744">
              <a:extLst>
                <a:ext uri="{FF2B5EF4-FFF2-40B4-BE49-F238E27FC236}">
                  <a16:creationId xmlns:a16="http://schemas.microsoft.com/office/drawing/2014/main" id="{799502C2-D5C8-2E44-9E0E-7CF5C4022639}"/>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1" name="Freeform 745">
              <a:extLst>
                <a:ext uri="{FF2B5EF4-FFF2-40B4-BE49-F238E27FC236}">
                  <a16:creationId xmlns:a16="http://schemas.microsoft.com/office/drawing/2014/main" id="{F371F9D6-E52A-7242-87DE-507601B7A2CB}"/>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2" name="Freeform 746">
              <a:extLst>
                <a:ext uri="{FF2B5EF4-FFF2-40B4-BE49-F238E27FC236}">
                  <a16:creationId xmlns:a16="http://schemas.microsoft.com/office/drawing/2014/main" id="{9AE7C845-18B9-664D-84B7-FDE3F5A3179B}"/>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3" name="Freeform 747">
              <a:extLst>
                <a:ext uri="{FF2B5EF4-FFF2-40B4-BE49-F238E27FC236}">
                  <a16:creationId xmlns:a16="http://schemas.microsoft.com/office/drawing/2014/main" id="{FB109A4F-C15C-5040-BF9F-E64685E8E6F2}"/>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4" name="Freeform 748">
              <a:extLst>
                <a:ext uri="{FF2B5EF4-FFF2-40B4-BE49-F238E27FC236}">
                  <a16:creationId xmlns:a16="http://schemas.microsoft.com/office/drawing/2014/main" id="{D8D6CD18-0BEA-F44F-8D08-B25B22EC128C}"/>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5" name="Freeform 749">
              <a:extLst>
                <a:ext uri="{FF2B5EF4-FFF2-40B4-BE49-F238E27FC236}">
                  <a16:creationId xmlns:a16="http://schemas.microsoft.com/office/drawing/2014/main" id="{D3277832-6820-F54D-BF6A-F3EBE5AD2B0A}"/>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6" name="Freeform 750">
              <a:extLst>
                <a:ext uri="{FF2B5EF4-FFF2-40B4-BE49-F238E27FC236}">
                  <a16:creationId xmlns:a16="http://schemas.microsoft.com/office/drawing/2014/main" id="{55AC5FBB-3EEF-8745-89FC-EF7D216057FC}"/>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7" name="Freeform 751">
              <a:extLst>
                <a:ext uri="{FF2B5EF4-FFF2-40B4-BE49-F238E27FC236}">
                  <a16:creationId xmlns:a16="http://schemas.microsoft.com/office/drawing/2014/main" id="{FD457230-DD02-C744-B2EC-CADA99544233}"/>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8" name="Freeform 752">
              <a:extLst>
                <a:ext uri="{FF2B5EF4-FFF2-40B4-BE49-F238E27FC236}">
                  <a16:creationId xmlns:a16="http://schemas.microsoft.com/office/drawing/2014/main" id="{90E8D803-696E-7344-95FE-D02E3E2AB990}"/>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9" name="Freeform 753">
              <a:extLst>
                <a:ext uri="{FF2B5EF4-FFF2-40B4-BE49-F238E27FC236}">
                  <a16:creationId xmlns:a16="http://schemas.microsoft.com/office/drawing/2014/main" id="{3CE4C122-23A6-B342-AF74-99EA66108694}"/>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0" name="Freeform 754">
              <a:extLst>
                <a:ext uri="{FF2B5EF4-FFF2-40B4-BE49-F238E27FC236}">
                  <a16:creationId xmlns:a16="http://schemas.microsoft.com/office/drawing/2014/main" id="{A4E1C401-5124-4643-8972-03B95C9EEB54}"/>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1" name="Freeform 755">
              <a:extLst>
                <a:ext uri="{FF2B5EF4-FFF2-40B4-BE49-F238E27FC236}">
                  <a16:creationId xmlns:a16="http://schemas.microsoft.com/office/drawing/2014/main" id="{8F4046F0-C4DB-BA48-B603-227E90B71E7F}"/>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2" name="Freeform 756">
              <a:extLst>
                <a:ext uri="{FF2B5EF4-FFF2-40B4-BE49-F238E27FC236}">
                  <a16:creationId xmlns:a16="http://schemas.microsoft.com/office/drawing/2014/main" id="{0DAFCF0F-81C9-E94C-963D-C87B51B4ED8D}"/>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3" name="Freeform 757">
              <a:extLst>
                <a:ext uri="{FF2B5EF4-FFF2-40B4-BE49-F238E27FC236}">
                  <a16:creationId xmlns:a16="http://schemas.microsoft.com/office/drawing/2014/main" id="{771F2C89-0A74-0C4C-A340-B4654CD8C292}"/>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4" name="Freeform 758">
              <a:extLst>
                <a:ext uri="{FF2B5EF4-FFF2-40B4-BE49-F238E27FC236}">
                  <a16:creationId xmlns:a16="http://schemas.microsoft.com/office/drawing/2014/main" id="{293CE11D-6FF6-8548-9D83-440C32C2830F}"/>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5" name="Freeform 759">
              <a:extLst>
                <a:ext uri="{FF2B5EF4-FFF2-40B4-BE49-F238E27FC236}">
                  <a16:creationId xmlns:a16="http://schemas.microsoft.com/office/drawing/2014/main" id="{FD5D7810-9AF4-4B4D-BDB7-6BBC7F3976B2}"/>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6" name="Freeform 760">
              <a:extLst>
                <a:ext uri="{FF2B5EF4-FFF2-40B4-BE49-F238E27FC236}">
                  <a16:creationId xmlns:a16="http://schemas.microsoft.com/office/drawing/2014/main" id="{6C4C5ACE-3BDF-1E46-A840-1C59C54D9240}"/>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7" name="Freeform 761">
              <a:extLst>
                <a:ext uri="{FF2B5EF4-FFF2-40B4-BE49-F238E27FC236}">
                  <a16:creationId xmlns:a16="http://schemas.microsoft.com/office/drawing/2014/main" id="{EB37F1C5-B8EC-0D41-BA61-0516A4BE265B}"/>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8" name="Freeform 762">
              <a:extLst>
                <a:ext uri="{FF2B5EF4-FFF2-40B4-BE49-F238E27FC236}">
                  <a16:creationId xmlns:a16="http://schemas.microsoft.com/office/drawing/2014/main" id="{E3437E2F-3B35-BC49-8804-73128B18AFAB}"/>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9" name="Freeform 763">
              <a:extLst>
                <a:ext uri="{FF2B5EF4-FFF2-40B4-BE49-F238E27FC236}">
                  <a16:creationId xmlns:a16="http://schemas.microsoft.com/office/drawing/2014/main" id="{C66A48CE-FD58-144D-99F9-3979247157AB}"/>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0" name="Freeform 764">
              <a:extLst>
                <a:ext uri="{FF2B5EF4-FFF2-40B4-BE49-F238E27FC236}">
                  <a16:creationId xmlns:a16="http://schemas.microsoft.com/office/drawing/2014/main" id="{B0B6258F-8C30-C648-BD15-F309733C8C88}"/>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1" name="Freeform 765">
              <a:extLst>
                <a:ext uri="{FF2B5EF4-FFF2-40B4-BE49-F238E27FC236}">
                  <a16:creationId xmlns:a16="http://schemas.microsoft.com/office/drawing/2014/main" id="{67BB44CF-CF04-CA45-82C6-DC1558ECAF1A}"/>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2" name="Freeform 766">
              <a:extLst>
                <a:ext uri="{FF2B5EF4-FFF2-40B4-BE49-F238E27FC236}">
                  <a16:creationId xmlns:a16="http://schemas.microsoft.com/office/drawing/2014/main" id="{B174214B-8671-6B49-B531-28B3C2F4E1F7}"/>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3" name="Freeform 767">
              <a:extLst>
                <a:ext uri="{FF2B5EF4-FFF2-40B4-BE49-F238E27FC236}">
                  <a16:creationId xmlns:a16="http://schemas.microsoft.com/office/drawing/2014/main" id="{DFD38359-2D27-E343-B8A4-E9A1267E8B91}"/>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4" name="Freeform 768">
              <a:extLst>
                <a:ext uri="{FF2B5EF4-FFF2-40B4-BE49-F238E27FC236}">
                  <a16:creationId xmlns:a16="http://schemas.microsoft.com/office/drawing/2014/main" id="{6DE7168D-2685-7146-A24C-9A8E28D5D27E}"/>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5" name="Freeform 769">
              <a:extLst>
                <a:ext uri="{FF2B5EF4-FFF2-40B4-BE49-F238E27FC236}">
                  <a16:creationId xmlns:a16="http://schemas.microsoft.com/office/drawing/2014/main" id="{7874DC48-404E-BE4E-9159-406FB26A5D69}"/>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6" name="Freeform 770">
              <a:extLst>
                <a:ext uri="{FF2B5EF4-FFF2-40B4-BE49-F238E27FC236}">
                  <a16:creationId xmlns:a16="http://schemas.microsoft.com/office/drawing/2014/main" id="{5E45DC0F-3AAA-D245-A414-E2770E480254}"/>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7" name="Freeform 771">
              <a:extLst>
                <a:ext uri="{FF2B5EF4-FFF2-40B4-BE49-F238E27FC236}">
                  <a16:creationId xmlns:a16="http://schemas.microsoft.com/office/drawing/2014/main" id="{CAD13F95-1D72-B847-B50E-27A63130E8D1}"/>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8" name="Freeform 772">
              <a:extLst>
                <a:ext uri="{FF2B5EF4-FFF2-40B4-BE49-F238E27FC236}">
                  <a16:creationId xmlns:a16="http://schemas.microsoft.com/office/drawing/2014/main" id="{37DC28D6-4395-2C44-8B12-E8664A9985B4}"/>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9" name="Freeform 773">
              <a:extLst>
                <a:ext uri="{FF2B5EF4-FFF2-40B4-BE49-F238E27FC236}">
                  <a16:creationId xmlns:a16="http://schemas.microsoft.com/office/drawing/2014/main" id="{8A31539F-BB7E-DF43-ACEB-26B7F4D5D8FE}"/>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0" name="Freeform 774">
              <a:extLst>
                <a:ext uri="{FF2B5EF4-FFF2-40B4-BE49-F238E27FC236}">
                  <a16:creationId xmlns:a16="http://schemas.microsoft.com/office/drawing/2014/main" id="{F88EDED0-7D23-754D-9A38-A23A8A022119}"/>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1" name="Freeform 775">
              <a:extLst>
                <a:ext uri="{FF2B5EF4-FFF2-40B4-BE49-F238E27FC236}">
                  <a16:creationId xmlns:a16="http://schemas.microsoft.com/office/drawing/2014/main" id="{12E5DA35-8328-1F44-8181-52936A19F4F1}"/>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2" name="Freeform 776">
              <a:extLst>
                <a:ext uri="{FF2B5EF4-FFF2-40B4-BE49-F238E27FC236}">
                  <a16:creationId xmlns:a16="http://schemas.microsoft.com/office/drawing/2014/main" id="{76C10A85-C9B5-504A-99B4-8738E3348A34}"/>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3" name="Freeform 777">
              <a:extLst>
                <a:ext uri="{FF2B5EF4-FFF2-40B4-BE49-F238E27FC236}">
                  <a16:creationId xmlns:a16="http://schemas.microsoft.com/office/drawing/2014/main" id="{452C1C60-BEE7-D84A-AA14-143428CDB1CE}"/>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4" name="Freeform 778">
              <a:extLst>
                <a:ext uri="{FF2B5EF4-FFF2-40B4-BE49-F238E27FC236}">
                  <a16:creationId xmlns:a16="http://schemas.microsoft.com/office/drawing/2014/main" id="{90FD3ED2-1CBA-9741-A765-9D7EAA2E2963}"/>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5" name="Freeform 779">
              <a:extLst>
                <a:ext uri="{FF2B5EF4-FFF2-40B4-BE49-F238E27FC236}">
                  <a16:creationId xmlns:a16="http://schemas.microsoft.com/office/drawing/2014/main" id="{09E02BB9-3D64-9349-8EAC-8CDADBC4C686}"/>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6" name="Freeform 780">
              <a:extLst>
                <a:ext uri="{FF2B5EF4-FFF2-40B4-BE49-F238E27FC236}">
                  <a16:creationId xmlns:a16="http://schemas.microsoft.com/office/drawing/2014/main" id="{B0292602-31A3-1F4E-8C76-F9FB733CD9D9}"/>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7" name="Freeform 782">
              <a:extLst>
                <a:ext uri="{FF2B5EF4-FFF2-40B4-BE49-F238E27FC236}">
                  <a16:creationId xmlns:a16="http://schemas.microsoft.com/office/drawing/2014/main" id="{0131C2DD-7188-3347-8B6D-B8A7B4B98208}"/>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8" name="Freeform 783">
              <a:extLst>
                <a:ext uri="{FF2B5EF4-FFF2-40B4-BE49-F238E27FC236}">
                  <a16:creationId xmlns:a16="http://schemas.microsoft.com/office/drawing/2014/main" id="{A45492B2-00FF-ED4C-9E58-E8DEC9854296}"/>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9" name="Freeform 784">
              <a:extLst>
                <a:ext uri="{FF2B5EF4-FFF2-40B4-BE49-F238E27FC236}">
                  <a16:creationId xmlns:a16="http://schemas.microsoft.com/office/drawing/2014/main" id="{94AE1E3D-F7B8-7F40-BD4F-E956E035B3E7}"/>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0" name="Freeform 785">
              <a:extLst>
                <a:ext uri="{FF2B5EF4-FFF2-40B4-BE49-F238E27FC236}">
                  <a16:creationId xmlns:a16="http://schemas.microsoft.com/office/drawing/2014/main" id="{96BC9406-0F8C-AD4A-9D5B-27F248DE4E50}"/>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1" name="Freeform 786">
              <a:extLst>
                <a:ext uri="{FF2B5EF4-FFF2-40B4-BE49-F238E27FC236}">
                  <a16:creationId xmlns:a16="http://schemas.microsoft.com/office/drawing/2014/main" id="{6D9A4585-8678-D848-8C7C-C98A6FA557FE}"/>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2" name="Freeform 787">
              <a:extLst>
                <a:ext uri="{FF2B5EF4-FFF2-40B4-BE49-F238E27FC236}">
                  <a16:creationId xmlns:a16="http://schemas.microsoft.com/office/drawing/2014/main" id="{CE876840-A6BA-3046-AC92-7A8916780493}"/>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3" name="Freeform 788">
              <a:extLst>
                <a:ext uri="{FF2B5EF4-FFF2-40B4-BE49-F238E27FC236}">
                  <a16:creationId xmlns:a16="http://schemas.microsoft.com/office/drawing/2014/main" id="{75E6E813-0286-494C-9449-6054343E3348}"/>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4" name="Freeform 789">
              <a:extLst>
                <a:ext uri="{FF2B5EF4-FFF2-40B4-BE49-F238E27FC236}">
                  <a16:creationId xmlns:a16="http://schemas.microsoft.com/office/drawing/2014/main" id="{F5D1FB45-4393-E441-B37B-77AC00C890B8}"/>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5" name="Freeform 790">
              <a:extLst>
                <a:ext uri="{FF2B5EF4-FFF2-40B4-BE49-F238E27FC236}">
                  <a16:creationId xmlns:a16="http://schemas.microsoft.com/office/drawing/2014/main" id="{4E3F3B39-CA53-EE4E-B52C-5129D62E9FF0}"/>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6" name="Freeform 791">
              <a:extLst>
                <a:ext uri="{FF2B5EF4-FFF2-40B4-BE49-F238E27FC236}">
                  <a16:creationId xmlns:a16="http://schemas.microsoft.com/office/drawing/2014/main" id="{8A3DB566-F662-F342-9821-284D798201D8}"/>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7" name="Freeform 792">
              <a:extLst>
                <a:ext uri="{FF2B5EF4-FFF2-40B4-BE49-F238E27FC236}">
                  <a16:creationId xmlns:a16="http://schemas.microsoft.com/office/drawing/2014/main" id="{975CFFCC-F1BA-F345-8DEE-1CBA893550CB}"/>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8" name="Freeform 793">
              <a:extLst>
                <a:ext uri="{FF2B5EF4-FFF2-40B4-BE49-F238E27FC236}">
                  <a16:creationId xmlns:a16="http://schemas.microsoft.com/office/drawing/2014/main" id="{FF373140-9DCE-7F46-83F9-A7225F1DC67E}"/>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9" name="Freeform 794">
              <a:extLst>
                <a:ext uri="{FF2B5EF4-FFF2-40B4-BE49-F238E27FC236}">
                  <a16:creationId xmlns:a16="http://schemas.microsoft.com/office/drawing/2014/main" id="{832F5412-77A2-4A45-9768-1406E658A90D}"/>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0" name="Freeform 795">
              <a:extLst>
                <a:ext uri="{FF2B5EF4-FFF2-40B4-BE49-F238E27FC236}">
                  <a16:creationId xmlns:a16="http://schemas.microsoft.com/office/drawing/2014/main" id="{930B24DF-90BC-8D40-B96C-5DA0929F9352}"/>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1" name="Freeform 796">
              <a:extLst>
                <a:ext uri="{FF2B5EF4-FFF2-40B4-BE49-F238E27FC236}">
                  <a16:creationId xmlns:a16="http://schemas.microsoft.com/office/drawing/2014/main" id="{F8483216-238C-6D44-B3EC-7E920A670678}"/>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2" name="Freeform 797">
              <a:extLst>
                <a:ext uri="{FF2B5EF4-FFF2-40B4-BE49-F238E27FC236}">
                  <a16:creationId xmlns:a16="http://schemas.microsoft.com/office/drawing/2014/main" id="{2D458086-FD13-FB42-89F2-D68FCFD5DE2E}"/>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grpSp>
        <p:nvGrpSpPr>
          <p:cNvPr id="455" name="Group 454">
            <a:extLst>
              <a:ext uri="{FF2B5EF4-FFF2-40B4-BE49-F238E27FC236}">
                <a16:creationId xmlns:a16="http://schemas.microsoft.com/office/drawing/2014/main" id="{A8CD337E-237F-964A-9683-10A79FC62A2F}"/>
              </a:ext>
            </a:extLst>
          </p:cNvPr>
          <p:cNvGrpSpPr/>
          <p:nvPr/>
        </p:nvGrpSpPr>
        <p:grpSpPr>
          <a:xfrm>
            <a:off x="5705548" y="5781979"/>
            <a:ext cx="2219657" cy="563512"/>
            <a:chOff x="6030098" y="5716379"/>
            <a:chExt cx="2214616" cy="562232"/>
          </a:xfrm>
        </p:grpSpPr>
        <p:sp>
          <p:nvSpPr>
            <p:cNvPr id="456" name="Rectangle 455">
              <a:extLst>
                <a:ext uri="{FF2B5EF4-FFF2-40B4-BE49-F238E27FC236}">
                  <a16:creationId xmlns:a16="http://schemas.microsoft.com/office/drawing/2014/main" id="{5E1E92EE-0411-CF4F-B969-8471D55016DC}"/>
                </a:ext>
              </a:extLst>
            </p:cNvPr>
            <p:cNvSpPr/>
            <p:nvPr/>
          </p:nvSpPr>
          <p:spPr>
            <a:xfrm>
              <a:off x="6030098" y="5716379"/>
              <a:ext cx="2214616" cy="4201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Triangle 456">
              <a:extLst>
                <a:ext uri="{FF2B5EF4-FFF2-40B4-BE49-F238E27FC236}">
                  <a16:creationId xmlns:a16="http://schemas.microsoft.com/office/drawing/2014/main" id="{2D65D9E0-A7F4-D645-89F6-DEE4CEFFDC39}"/>
                </a:ext>
              </a:extLst>
            </p:cNvPr>
            <p:cNvSpPr/>
            <p:nvPr/>
          </p:nvSpPr>
          <p:spPr>
            <a:xfrm rot="10800000">
              <a:off x="6281725" y="5994405"/>
              <a:ext cx="716079" cy="28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8" name="Group 457">
            <a:extLst>
              <a:ext uri="{FF2B5EF4-FFF2-40B4-BE49-F238E27FC236}">
                <a16:creationId xmlns:a16="http://schemas.microsoft.com/office/drawing/2014/main" id="{9DD75F95-C4BD-E94C-B90B-DA23B45061F5}"/>
              </a:ext>
            </a:extLst>
          </p:cNvPr>
          <p:cNvGrpSpPr/>
          <p:nvPr/>
        </p:nvGrpSpPr>
        <p:grpSpPr>
          <a:xfrm>
            <a:off x="14683674" y="4780637"/>
            <a:ext cx="2219657" cy="563512"/>
            <a:chOff x="6030098" y="5716379"/>
            <a:chExt cx="2214616" cy="562232"/>
          </a:xfrm>
        </p:grpSpPr>
        <p:sp>
          <p:nvSpPr>
            <p:cNvPr id="459" name="Rectangle 458">
              <a:extLst>
                <a:ext uri="{FF2B5EF4-FFF2-40B4-BE49-F238E27FC236}">
                  <a16:creationId xmlns:a16="http://schemas.microsoft.com/office/drawing/2014/main" id="{093D42F9-E33B-9A44-BEE9-B99DBB3498D0}"/>
                </a:ext>
              </a:extLst>
            </p:cNvPr>
            <p:cNvSpPr/>
            <p:nvPr/>
          </p:nvSpPr>
          <p:spPr>
            <a:xfrm>
              <a:off x="6030098" y="5716379"/>
              <a:ext cx="2214616" cy="4201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Triangle 459">
              <a:extLst>
                <a:ext uri="{FF2B5EF4-FFF2-40B4-BE49-F238E27FC236}">
                  <a16:creationId xmlns:a16="http://schemas.microsoft.com/office/drawing/2014/main" id="{AC7BEEFE-C7F8-AC4A-B116-1B9459C0DD8F}"/>
                </a:ext>
              </a:extLst>
            </p:cNvPr>
            <p:cNvSpPr/>
            <p:nvPr/>
          </p:nvSpPr>
          <p:spPr>
            <a:xfrm rot="10800000">
              <a:off x="6281725" y="5994405"/>
              <a:ext cx="716079" cy="28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a16="http://schemas.microsoft.com/office/drawing/2014/main" id="{85E13ED5-3735-734B-82CC-E5A52903C495}"/>
              </a:ext>
            </a:extLst>
          </p:cNvPr>
          <p:cNvGrpSpPr/>
          <p:nvPr/>
        </p:nvGrpSpPr>
        <p:grpSpPr>
          <a:xfrm>
            <a:off x="18638122" y="9549735"/>
            <a:ext cx="2219657" cy="563512"/>
            <a:chOff x="6030098" y="5716379"/>
            <a:chExt cx="2214616" cy="562232"/>
          </a:xfrm>
        </p:grpSpPr>
        <p:sp>
          <p:nvSpPr>
            <p:cNvPr id="462" name="Rectangle 461">
              <a:extLst>
                <a:ext uri="{FF2B5EF4-FFF2-40B4-BE49-F238E27FC236}">
                  <a16:creationId xmlns:a16="http://schemas.microsoft.com/office/drawing/2014/main" id="{D783E709-582E-3A42-A5D4-8A9AB45F220D}"/>
                </a:ext>
              </a:extLst>
            </p:cNvPr>
            <p:cNvSpPr/>
            <p:nvPr/>
          </p:nvSpPr>
          <p:spPr>
            <a:xfrm>
              <a:off x="6030098" y="5716379"/>
              <a:ext cx="2214616" cy="4201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Triangle 462">
              <a:extLst>
                <a:ext uri="{FF2B5EF4-FFF2-40B4-BE49-F238E27FC236}">
                  <a16:creationId xmlns:a16="http://schemas.microsoft.com/office/drawing/2014/main" id="{2430EA09-994B-C94C-9E0C-A218593DFEBC}"/>
                </a:ext>
              </a:extLst>
            </p:cNvPr>
            <p:cNvSpPr/>
            <p:nvPr/>
          </p:nvSpPr>
          <p:spPr>
            <a:xfrm rot="10800000">
              <a:off x="6281725" y="5994405"/>
              <a:ext cx="716079" cy="28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4" name="Group 463">
            <a:extLst>
              <a:ext uri="{FF2B5EF4-FFF2-40B4-BE49-F238E27FC236}">
                <a16:creationId xmlns:a16="http://schemas.microsoft.com/office/drawing/2014/main" id="{35A72C26-12F0-1841-BF5B-E70162293335}"/>
              </a:ext>
            </a:extLst>
          </p:cNvPr>
          <p:cNvGrpSpPr/>
          <p:nvPr/>
        </p:nvGrpSpPr>
        <p:grpSpPr>
          <a:xfrm>
            <a:off x="6689918" y="8650226"/>
            <a:ext cx="2219657" cy="563512"/>
            <a:chOff x="6030098" y="5716379"/>
            <a:chExt cx="2214616" cy="562232"/>
          </a:xfrm>
        </p:grpSpPr>
        <p:sp>
          <p:nvSpPr>
            <p:cNvPr id="465" name="Rectangle 464">
              <a:extLst>
                <a:ext uri="{FF2B5EF4-FFF2-40B4-BE49-F238E27FC236}">
                  <a16:creationId xmlns:a16="http://schemas.microsoft.com/office/drawing/2014/main" id="{5D7AF644-F099-2B48-A4AC-F299A8D740E2}"/>
                </a:ext>
              </a:extLst>
            </p:cNvPr>
            <p:cNvSpPr/>
            <p:nvPr/>
          </p:nvSpPr>
          <p:spPr>
            <a:xfrm>
              <a:off x="6030098" y="5716379"/>
              <a:ext cx="2214616" cy="4201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Triangle 465">
              <a:extLst>
                <a:ext uri="{FF2B5EF4-FFF2-40B4-BE49-F238E27FC236}">
                  <a16:creationId xmlns:a16="http://schemas.microsoft.com/office/drawing/2014/main" id="{F9D8A211-7135-2449-B261-393FBC488320}"/>
                </a:ext>
              </a:extLst>
            </p:cNvPr>
            <p:cNvSpPr/>
            <p:nvPr/>
          </p:nvSpPr>
          <p:spPr>
            <a:xfrm rot="10800000">
              <a:off x="7246925" y="5994405"/>
              <a:ext cx="716079" cy="28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7" name="Subtitle 2">
            <a:extLst>
              <a:ext uri="{FF2B5EF4-FFF2-40B4-BE49-F238E27FC236}">
                <a16:creationId xmlns:a16="http://schemas.microsoft.com/office/drawing/2014/main" id="{BF7CF3E3-4584-2148-A1FE-40B5113EB9BF}"/>
              </a:ext>
            </a:extLst>
          </p:cNvPr>
          <p:cNvSpPr txBox="1">
            <a:spLocks/>
          </p:cNvSpPr>
          <p:nvPr/>
        </p:nvSpPr>
        <p:spPr>
          <a:xfrm>
            <a:off x="5697320" y="5717012"/>
            <a:ext cx="2236189" cy="5511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accent3"/>
                </a:solidFill>
                <a:latin typeface="Lato" charset="0"/>
                <a:ea typeface="Lato" charset="0"/>
                <a:cs typeface="Lato" charset="0"/>
              </a:rPr>
              <a:t>PROJECT ONE</a:t>
            </a:r>
          </a:p>
        </p:txBody>
      </p:sp>
      <p:sp>
        <p:nvSpPr>
          <p:cNvPr id="468" name="Subtitle 2">
            <a:extLst>
              <a:ext uri="{FF2B5EF4-FFF2-40B4-BE49-F238E27FC236}">
                <a16:creationId xmlns:a16="http://schemas.microsoft.com/office/drawing/2014/main" id="{B04C8D42-676B-6347-91B6-4936F3063E13}"/>
              </a:ext>
            </a:extLst>
          </p:cNvPr>
          <p:cNvSpPr txBox="1">
            <a:spLocks/>
          </p:cNvSpPr>
          <p:nvPr/>
        </p:nvSpPr>
        <p:spPr>
          <a:xfrm>
            <a:off x="6657970" y="8587918"/>
            <a:ext cx="2236189" cy="55244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accent3"/>
                </a:solidFill>
                <a:latin typeface="Lato" charset="0"/>
                <a:ea typeface="Lato" charset="0"/>
                <a:cs typeface="Lato" charset="0"/>
              </a:rPr>
              <a:t>PROJECT TWO</a:t>
            </a:r>
          </a:p>
        </p:txBody>
      </p:sp>
      <p:sp>
        <p:nvSpPr>
          <p:cNvPr id="469" name="Subtitle 2">
            <a:extLst>
              <a:ext uri="{FF2B5EF4-FFF2-40B4-BE49-F238E27FC236}">
                <a16:creationId xmlns:a16="http://schemas.microsoft.com/office/drawing/2014/main" id="{0AF88086-03FB-864E-B776-7642D6B81C0C}"/>
              </a:ext>
            </a:extLst>
          </p:cNvPr>
          <p:cNvSpPr txBox="1">
            <a:spLocks/>
          </p:cNvSpPr>
          <p:nvPr/>
        </p:nvSpPr>
        <p:spPr>
          <a:xfrm>
            <a:off x="14630255" y="4723236"/>
            <a:ext cx="2236189" cy="55244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accent3"/>
                </a:solidFill>
                <a:latin typeface="Lato" charset="0"/>
                <a:ea typeface="Lato" charset="0"/>
                <a:cs typeface="Lato" charset="0"/>
              </a:rPr>
              <a:t>PROJECT TWO</a:t>
            </a:r>
          </a:p>
        </p:txBody>
      </p:sp>
      <p:sp>
        <p:nvSpPr>
          <p:cNvPr id="470" name="Subtitle 2">
            <a:extLst>
              <a:ext uri="{FF2B5EF4-FFF2-40B4-BE49-F238E27FC236}">
                <a16:creationId xmlns:a16="http://schemas.microsoft.com/office/drawing/2014/main" id="{72BD8054-C2B8-2F41-8790-525EEFD5136C}"/>
              </a:ext>
            </a:extLst>
          </p:cNvPr>
          <p:cNvSpPr txBox="1">
            <a:spLocks/>
          </p:cNvSpPr>
          <p:nvPr/>
        </p:nvSpPr>
        <p:spPr>
          <a:xfrm>
            <a:off x="18351389" y="9482315"/>
            <a:ext cx="2744121" cy="5511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accent3"/>
                </a:solidFill>
                <a:latin typeface="Lato" charset="0"/>
                <a:ea typeface="Lato" charset="0"/>
                <a:cs typeface="Lato" charset="0"/>
              </a:rPr>
              <a:t>PROJECT FOUR</a:t>
            </a:r>
          </a:p>
        </p:txBody>
      </p:sp>
    </p:spTree>
    <p:extLst>
      <p:ext uri="{BB962C8B-B14F-4D97-AF65-F5344CB8AC3E}">
        <p14:creationId xmlns:p14="http://schemas.microsoft.com/office/powerpoint/2010/main" val="40761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3C0DC8-0C7A-4645-B252-8D702716126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THAT’S A BIG NUMBER</a:t>
            </a:r>
          </a:p>
        </p:txBody>
      </p:sp>
      <p:sp>
        <p:nvSpPr>
          <p:cNvPr id="21" name="TextBox 20">
            <a:extLst>
              <a:ext uri="{FF2B5EF4-FFF2-40B4-BE49-F238E27FC236}">
                <a16:creationId xmlns:a16="http://schemas.microsoft.com/office/drawing/2014/main" id="{959E0D96-F60A-4F48-8EFC-1D812D6B6A53}"/>
              </a:ext>
            </a:extLst>
          </p:cNvPr>
          <p:cNvSpPr txBox="1"/>
          <p:nvPr/>
        </p:nvSpPr>
        <p:spPr>
          <a:xfrm>
            <a:off x="4489449" y="5657671"/>
            <a:ext cx="15398752" cy="2400657"/>
          </a:xfrm>
          <a:prstGeom prst="rect">
            <a:avLst/>
          </a:prstGeom>
          <a:noFill/>
        </p:spPr>
        <p:txBody>
          <a:bodyPr wrap="square" rtlCol="0">
            <a:spAutoFit/>
          </a:bodyPr>
          <a:lstStyle/>
          <a:p>
            <a:pPr algn="ctr"/>
            <a:r>
              <a:rPr lang="en-US" sz="15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15,200,500,000</a:t>
            </a:r>
          </a:p>
        </p:txBody>
      </p:sp>
    </p:spTree>
    <p:extLst>
      <p:ext uri="{BB962C8B-B14F-4D97-AF65-F5344CB8AC3E}">
        <p14:creationId xmlns:p14="http://schemas.microsoft.com/office/powerpoint/2010/main" val="224849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7513DE-4D7C-1A47-9F14-8552D619B26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18" name="TextBox 17">
            <a:extLst>
              <a:ext uri="{FF2B5EF4-FFF2-40B4-BE49-F238E27FC236}">
                <a16:creationId xmlns:a16="http://schemas.microsoft.com/office/drawing/2014/main" id="{1BADFC20-A121-0149-850D-BCB5E32B71D7}"/>
              </a:ext>
            </a:extLst>
          </p:cNvPr>
          <p:cNvSpPr txBox="1"/>
          <p:nvPr/>
        </p:nvSpPr>
        <p:spPr>
          <a:xfrm>
            <a:off x="2774949" y="6011388"/>
            <a:ext cx="3816352" cy="1631216"/>
          </a:xfrm>
          <a:prstGeom prst="rect">
            <a:avLst/>
          </a:prstGeom>
          <a:noFill/>
        </p:spPr>
        <p:txBody>
          <a:bodyPr wrap="square" rtlCol="0">
            <a:spAutoFit/>
          </a:bodyPr>
          <a:lstStyle/>
          <a:p>
            <a:pPr algn="ctr"/>
            <a:r>
              <a:rPr lang="en-US" sz="10000" b="1" dirty="0">
                <a:solidFill>
                  <a:schemeClr val="accent3"/>
                </a:solidFill>
                <a:latin typeface="Lato" charset="0"/>
                <a:ea typeface="Lato" charset="0"/>
                <a:cs typeface="Lato" charset="0"/>
              </a:rPr>
              <a:t>$150</a:t>
            </a:r>
          </a:p>
        </p:txBody>
      </p:sp>
      <p:sp>
        <p:nvSpPr>
          <p:cNvPr id="16" name="TextBox 15">
            <a:extLst>
              <a:ext uri="{FF2B5EF4-FFF2-40B4-BE49-F238E27FC236}">
                <a16:creationId xmlns:a16="http://schemas.microsoft.com/office/drawing/2014/main" id="{154B7726-5BE2-D848-AC79-C0CDE7B3BA7E}"/>
              </a:ext>
            </a:extLst>
          </p:cNvPr>
          <p:cNvSpPr txBox="1"/>
          <p:nvPr/>
        </p:nvSpPr>
        <p:spPr>
          <a:xfrm>
            <a:off x="9118598" y="6011388"/>
            <a:ext cx="6140452" cy="1631216"/>
          </a:xfrm>
          <a:prstGeom prst="rect">
            <a:avLst/>
          </a:prstGeom>
          <a:noFill/>
        </p:spPr>
        <p:txBody>
          <a:bodyPr wrap="square" rtlCol="0">
            <a:spAutoFit/>
          </a:bodyPr>
          <a:lstStyle/>
          <a:p>
            <a:pPr algn="ctr"/>
            <a:r>
              <a:rPr lang="en-US" sz="10000" b="1" dirty="0">
                <a:solidFill>
                  <a:schemeClr val="accent3"/>
                </a:solidFill>
                <a:latin typeface="Lato" charset="0"/>
                <a:ea typeface="Lato" charset="0"/>
                <a:cs typeface="Lato" charset="0"/>
              </a:rPr>
              <a:t>75 USERS</a:t>
            </a:r>
          </a:p>
        </p:txBody>
      </p:sp>
      <p:sp>
        <p:nvSpPr>
          <p:cNvPr id="12" name="TextBox 11">
            <a:extLst>
              <a:ext uri="{FF2B5EF4-FFF2-40B4-BE49-F238E27FC236}">
                <a16:creationId xmlns:a16="http://schemas.microsoft.com/office/drawing/2014/main" id="{A301791B-8B13-4948-A900-CA95C66B3B5F}"/>
              </a:ext>
            </a:extLst>
          </p:cNvPr>
          <p:cNvSpPr txBox="1"/>
          <p:nvPr/>
        </p:nvSpPr>
        <p:spPr>
          <a:xfrm>
            <a:off x="17786347" y="6011388"/>
            <a:ext cx="3473452" cy="1631216"/>
          </a:xfrm>
          <a:prstGeom prst="rect">
            <a:avLst/>
          </a:prstGeom>
          <a:noFill/>
        </p:spPr>
        <p:txBody>
          <a:bodyPr wrap="square" rtlCol="0">
            <a:spAutoFit/>
          </a:bodyPr>
          <a:lstStyle/>
          <a:p>
            <a:pPr algn="ctr"/>
            <a:r>
              <a:rPr lang="en-US" sz="10000" b="1" dirty="0">
                <a:solidFill>
                  <a:schemeClr val="accent3"/>
                </a:solidFill>
                <a:latin typeface="Lato" charset="0"/>
                <a:ea typeface="Lato" charset="0"/>
                <a:cs typeface="Lato" charset="0"/>
              </a:rPr>
              <a:t>80%</a:t>
            </a:r>
          </a:p>
        </p:txBody>
      </p:sp>
    </p:spTree>
    <p:extLst>
      <p:ext uri="{BB962C8B-B14F-4D97-AF65-F5344CB8AC3E}">
        <p14:creationId xmlns:p14="http://schemas.microsoft.com/office/powerpoint/2010/main" val="272894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E57D169-7EAE-DA4F-BEBE-9E7943A3D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16" name="TextBox 15">
            <a:extLst>
              <a:ext uri="{FF2B5EF4-FFF2-40B4-BE49-F238E27FC236}">
                <a16:creationId xmlns:a16="http://schemas.microsoft.com/office/drawing/2014/main" id="{4B4AE642-8AE7-B54B-9CC8-74A08B3F1598}"/>
              </a:ext>
            </a:extLst>
          </p:cNvPr>
          <p:cNvSpPr txBox="1"/>
          <p:nvPr/>
        </p:nvSpPr>
        <p:spPr>
          <a:xfrm>
            <a:off x="7214155" y="1753226"/>
            <a:ext cx="9949339" cy="1015663"/>
          </a:xfrm>
          <a:prstGeom prst="rect">
            <a:avLst/>
          </a:prstGeom>
          <a:noFill/>
        </p:spPr>
        <p:txBody>
          <a:bodyPr wrap="square" rtlCol="0">
            <a:spAutoFit/>
          </a:bodyPr>
          <a:lstStyle/>
          <a:p>
            <a:pPr algn="ctr"/>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OUR PROCESS IS EASY</a:t>
            </a:r>
          </a:p>
        </p:txBody>
      </p:sp>
      <p:grpSp>
        <p:nvGrpSpPr>
          <p:cNvPr id="4" name="Group 3">
            <a:extLst>
              <a:ext uri="{FF2B5EF4-FFF2-40B4-BE49-F238E27FC236}">
                <a16:creationId xmlns:a16="http://schemas.microsoft.com/office/drawing/2014/main" id="{AD07AC38-40DF-1845-A9DC-FE4757C8809B}"/>
              </a:ext>
            </a:extLst>
          </p:cNvPr>
          <p:cNvGrpSpPr/>
          <p:nvPr/>
        </p:nvGrpSpPr>
        <p:grpSpPr>
          <a:xfrm>
            <a:off x="3371199" y="5810250"/>
            <a:ext cx="4148652" cy="3688326"/>
            <a:chOff x="2783929" y="4788448"/>
            <a:chExt cx="4414077" cy="3924300"/>
          </a:xfrm>
        </p:grpSpPr>
        <p:sp>
          <p:nvSpPr>
            <p:cNvPr id="31" name="Freeform: Shape 866">
              <a:extLst>
                <a:ext uri="{FF2B5EF4-FFF2-40B4-BE49-F238E27FC236}">
                  <a16:creationId xmlns:a16="http://schemas.microsoft.com/office/drawing/2014/main" id="{F489963B-EA38-0C41-B1B6-A9C8DA034E56}"/>
                </a:ext>
              </a:extLst>
            </p:cNvPr>
            <p:cNvSpPr/>
            <p:nvPr/>
          </p:nvSpPr>
          <p:spPr>
            <a:xfrm rot="2700000">
              <a:off x="5695790" y="5999490"/>
              <a:ext cx="1502216" cy="1502216"/>
            </a:xfrm>
            <a:custGeom>
              <a:avLst/>
              <a:gdLst/>
              <a:ahLst/>
              <a:cxnLst>
                <a:cxn ang="3cd4">
                  <a:pos x="hc" y="t"/>
                </a:cxn>
                <a:cxn ang="cd2">
                  <a:pos x="l" y="vc"/>
                </a:cxn>
                <a:cxn ang="cd4">
                  <a:pos x="hc" y="b"/>
                </a:cxn>
                <a:cxn ang="0">
                  <a:pos x="r" y="vc"/>
                </a:cxn>
              </a:cxnLst>
              <a:rect l="l" t="t" r="r" b="b"/>
              <a:pathLst>
                <a:path w="184" h="184">
                  <a:moveTo>
                    <a:pt x="176" y="0"/>
                  </a:moveTo>
                  <a:lnTo>
                    <a:pt x="95" y="2"/>
                  </a:lnTo>
                  <a:cubicBezTo>
                    <a:pt x="91" y="2"/>
                    <a:pt x="90" y="5"/>
                    <a:pt x="93" y="8"/>
                  </a:cubicBezTo>
                  <a:lnTo>
                    <a:pt x="103" y="19"/>
                  </a:lnTo>
                  <a:lnTo>
                    <a:pt x="8" y="116"/>
                  </a:lnTo>
                  <a:lnTo>
                    <a:pt x="0" y="123"/>
                  </a:lnTo>
                  <a:lnTo>
                    <a:pt x="60" y="184"/>
                  </a:lnTo>
                  <a:lnTo>
                    <a:pt x="69" y="176"/>
                  </a:lnTo>
                  <a:lnTo>
                    <a:pt x="165" y="80"/>
                  </a:lnTo>
                  <a:lnTo>
                    <a:pt x="175" y="91"/>
                  </a:lnTo>
                  <a:cubicBezTo>
                    <a:pt x="178" y="95"/>
                    <a:pt x="181" y="93"/>
                    <a:pt x="181" y="88"/>
                  </a:cubicBezTo>
                  <a:lnTo>
                    <a:pt x="184" y="7"/>
                  </a:lnTo>
                  <a:cubicBezTo>
                    <a:pt x="184" y="3"/>
                    <a:pt x="180" y="0"/>
                    <a:pt x="176"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 name="Rectangle 1">
              <a:extLst>
                <a:ext uri="{FF2B5EF4-FFF2-40B4-BE49-F238E27FC236}">
                  <a16:creationId xmlns:a16="http://schemas.microsoft.com/office/drawing/2014/main" id="{FA9C4AD9-CF60-7D49-842D-FFF3E90323A1}"/>
                </a:ext>
              </a:extLst>
            </p:cNvPr>
            <p:cNvSpPr/>
            <p:nvPr/>
          </p:nvSpPr>
          <p:spPr>
            <a:xfrm>
              <a:off x="2783929" y="4788448"/>
              <a:ext cx="3924300" cy="3924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C9109BBA-D49A-184C-BB48-E0705CE966A5}"/>
              </a:ext>
            </a:extLst>
          </p:cNvPr>
          <p:cNvSpPr txBox="1"/>
          <p:nvPr/>
        </p:nvSpPr>
        <p:spPr>
          <a:xfrm>
            <a:off x="4418318" y="7177119"/>
            <a:ext cx="1768872" cy="954590"/>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A</a:t>
            </a:r>
          </a:p>
        </p:txBody>
      </p:sp>
      <p:grpSp>
        <p:nvGrpSpPr>
          <p:cNvPr id="26" name="Group 25">
            <a:extLst>
              <a:ext uri="{FF2B5EF4-FFF2-40B4-BE49-F238E27FC236}">
                <a16:creationId xmlns:a16="http://schemas.microsoft.com/office/drawing/2014/main" id="{8683E454-BB08-734E-92B1-D350457F7CD8}"/>
              </a:ext>
            </a:extLst>
          </p:cNvPr>
          <p:cNvGrpSpPr/>
          <p:nvPr/>
        </p:nvGrpSpPr>
        <p:grpSpPr>
          <a:xfrm>
            <a:off x="8106643" y="5810250"/>
            <a:ext cx="4148652" cy="3688326"/>
            <a:chOff x="2783929" y="4788448"/>
            <a:chExt cx="4414077" cy="3924300"/>
          </a:xfrm>
          <a:solidFill>
            <a:schemeClr val="accent2"/>
          </a:solidFill>
        </p:grpSpPr>
        <p:sp>
          <p:nvSpPr>
            <p:cNvPr id="27" name="Freeform: Shape 866">
              <a:extLst>
                <a:ext uri="{FF2B5EF4-FFF2-40B4-BE49-F238E27FC236}">
                  <a16:creationId xmlns:a16="http://schemas.microsoft.com/office/drawing/2014/main" id="{7CEFF57E-B015-1845-A9FF-D7204B0AF6ED}"/>
                </a:ext>
              </a:extLst>
            </p:cNvPr>
            <p:cNvSpPr/>
            <p:nvPr/>
          </p:nvSpPr>
          <p:spPr>
            <a:xfrm rot="2700000">
              <a:off x="5695790" y="5999490"/>
              <a:ext cx="1502216" cy="1502216"/>
            </a:xfrm>
            <a:custGeom>
              <a:avLst/>
              <a:gdLst/>
              <a:ahLst/>
              <a:cxnLst>
                <a:cxn ang="3cd4">
                  <a:pos x="hc" y="t"/>
                </a:cxn>
                <a:cxn ang="cd2">
                  <a:pos x="l" y="vc"/>
                </a:cxn>
                <a:cxn ang="cd4">
                  <a:pos x="hc" y="b"/>
                </a:cxn>
                <a:cxn ang="0">
                  <a:pos x="r" y="vc"/>
                </a:cxn>
              </a:cxnLst>
              <a:rect l="l" t="t" r="r" b="b"/>
              <a:pathLst>
                <a:path w="184" h="184">
                  <a:moveTo>
                    <a:pt x="176" y="0"/>
                  </a:moveTo>
                  <a:lnTo>
                    <a:pt x="95" y="2"/>
                  </a:lnTo>
                  <a:cubicBezTo>
                    <a:pt x="91" y="2"/>
                    <a:pt x="90" y="5"/>
                    <a:pt x="93" y="8"/>
                  </a:cubicBezTo>
                  <a:lnTo>
                    <a:pt x="103" y="19"/>
                  </a:lnTo>
                  <a:lnTo>
                    <a:pt x="8" y="116"/>
                  </a:lnTo>
                  <a:lnTo>
                    <a:pt x="0" y="123"/>
                  </a:lnTo>
                  <a:lnTo>
                    <a:pt x="60" y="184"/>
                  </a:lnTo>
                  <a:lnTo>
                    <a:pt x="69" y="176"/>
                  </a:lnTo>
                  <a:lnTo>
                    <a:pt x="165" y="80"/>
                  </a:lnTo>
                  <a:lnTo>
                    <a:pt x="175" y="91"/>
                  </a:lnTo>
                  <a:cubicBezTo>
                    <a:pt x="178" y="95"/>
                    <a:pt x="181" y="93"/>
                    <a:pt x="181" y="88"/>
                  </a:cubicBezTo>
                  <a:lnTo>
                    <a:pt x="184" y="7"/>
                  </a:lnTo>
                  <a:cubicBezTo>
                    <a:pt x="184" y="3"/>
                    <a:pt x="180" y="0"/>
                    <a:pt x="17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 name="Rectangle 27">
              <a:extLst>
                <a:ext uri="{FF2B5EF4-FFF2-40B4-BE49-F238E27FC236}">
                  <a16:creationId xmlns:a16="http://schemas.microsoft.com/office/drawing/2014/main" id="{C69F7B11-A2B7-264B-8FD5-9C1E35142879}"/>
                </a:ext>
              </a:extLst>
            </p:cNvPr>
            <p:cNvSpPr/>
            <p:nvPr/>
          </p:nvSpPr>
          <p:spPr>
            <a:xfrm>
              <a:off x="2783929" y="4788448"/>
              <a:ext cx="3924300" cy="392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03A74AD5-1F7A-2A4C-BDF9-69F6716DF0B3}"/>
              </a:ext>
            </a:extLst>
          </p:cNvPr>
          <p:cNvSpPr txBox="1"/>
          <p:nvPr/>
        </p:nvSpPr>
        <p:spPr>
          <a:xfrm>
            <a:off x="9153762" y="7177119"/>
            <a:ext cx="1768872"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B</a:t>
            </a:r>
          </a:p>
        </p:txBody>
      </p:sp>
      <p:grpSp>
        <p:nvGrpSpPr>
          <p:cNvPr id="45" name="Group 44">
            <a:extLst>
              <a:ext uri="{FF2B5EF4-FFF2-40B4-BE49-F238E27FC236}">
                <a16:creationId xmlns:a16="http://schemas.microsoft.com/office/drawing/2014/main" id="{FC88635A-920F-5A4A-8C93-4F9D81420ABF}"/>
              </a:ext>
            </a:extLst>
          </p:cNvPr>
          <p:cNvGrpSpPr/>
          <p:nvPr/>
        </p:nvGrpSpPr>
        <p:grpSpPr>
          <a:xfrm>
            <a:off x="12845405" y="5810250"/>
            <a:ext cx="4148652" cy="3688326"/>
            <a:chOff x="2783929" y="4788448"/>
            <a:chExt cx="4414077" cy="3924300"/>
          </a:xfrm>
          <a:solidFill>
            <a:schemeClr val="accent3"/>
          </a:solidFill>
        </p:grpSpPr>
        <p:sp>
          <p:nvSpPr>
            <p:cNvPr id="46" name="Freeform: Shape 866">
              <a:extLst>
                <a:ext uri="{FF2B5EF4-FFF2-40B4-BE49-F238E27FC236}">
                  <a16:creationId xmlns:a16="http://schemas.microsoft.com/office/drawing/2014/main" id="{BD553ECE-1633-5446-BFB5-3C75C4840552}"/>
                </a:ext>
              </a:extLst>
            </p:cNvPr>
            <p:cNvSpPr/>
            <p:nvPr/>
          </p:nvSpPr>
          <p:spPr>
            <a:xfrm rot="2700000">
              <a:off x="5695790" y="5999490"/>
              <a:ext cx="1502216" cy="1502216"/>
            </a:xfrm>
            <a:custGeom>
              <a:avLst/>
              <a:gdLst/>
              <a:ahLst/>
              <a:cxnLst>
                <a:cxn ang="3cd4">
                  <a:pos x="hc" y="t"/>
                </a:cxn>
                <a:cxn ang="cd2">
                  <a:pos x="l" y="vc"/>
                </a:cxn>
                <a:cxn ang="cd4">
                  <a:pos x="hc" y="b"/>
                </a:cxn>
                <a:cxn ang="0">
                  <a:pos x="r" y="vc"/>
                </a:cxn>
              </a:cxnLst>
              <a:rect l="l" t="t" r="r" b="b"/>
              <a:pathLst>
                <a:path w="184" h="184">
                  <a:moveTo>
                    <a:pt x="176" y="0"/>
                  </a:moveTo>
                  <a:lnTo>
                    <a:pt x="95" y="2"/>
                  </a:lnTo>
                  <a:cubicBezTo>
                    <a:pt x="91" y="2"/>
                    <a:pt x="90" y="5"/>
                    <a:pt x="93" y="8"/>
                  </a:cubicBezTo>
                  <a:lnTo>
                    <a:pt x="103" y="19"/>
                  </a:lnTo>
                  <a:lnTo>
                    <a:pt x="8" y="116"/>
                  </a:lnTo>
                  <a:lnTo>
                    <a:pt x="0" y="123"/>
                  </a:lnTo>
                  <a:lnTo>
                    <a:pt x="60" y="184"/>
                  </a:lnTo>
                  <a:lnTo>
                    <a:pt x="69" y="176"/>
                  </a:lnTo>
                  <a:lnTo>
                    <a:pt x="165" y="80"/>
                  </a:lnTo>
                  <a:lnTo>
                    <a:pt x="175" y="91"/>
                  </a:lnTo>
                  <a:cubicBezTo>
                    <a:pt x="178" y="95"/>
                    <a:pt x="181" y="93"/>
                    <a:pt x="181" y="88"/>
                  </a:cubicBezTo>
                  <a:lnTo>
                    <a:pt x="184" y="7"/>
                  </a:lnTo>
                  <a:cubicBezTo>
                    <a:pt x="184" y="3"/>
                    <a:pt x="180" y="0"/>
                    <a:pt x="17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Rectangle 46">
              <a:extLst>
                <a:ext uri="{FF2B5EF4-FFF2-40B4-BE49-F238E27FC236}">
                  <a16:creationId xmlns:a16="http://schemas.microsoft.com/office/drawing/2014/main" id="{2609D870-BB26-BE4F-8260-92EF0A0B6CB8}"/>
                </a:ext>
              </a:extLst>
            </p:cNvPr>
            <p:cNvSpPr/>
            <p:nvPr/>
          </p:nvSpPr>
          <p:spPr>
            <a:xfrm>
              <a:off x="2783929" y="4788448"/>
              <a:ext cx="3924300" cy="392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ECCDB55-834A-7E4E-8669-34FC2F517DFE}"/>
              </a:ext>
            </a:extLst>
          </p:cNvPr>
          <p:cNvSpPr txBox="1"/>
          <p:nvPr/>
        </p:nvSpPr>
        <p:spPr>
          <a:xfrm>
            <a:off x="13892524" y="7177119"/>
            <a:ext cx="1768872"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C</a:t>
            </a:r>
          </a:p>
        </p:txBody>
      </p:sp>
      <p:grpSp>
        <p:nvGrpSpPr>
          <p:cNvPr id="49" name="Group 48">
            <a:extLst>
              <a:ext uri="{FF2B5EF4-FFF2-40B4-BE49-F238E27FC236}">
                <a16:creationId xmlns:a16="http://schemas.microsoft.com/office/drawing/2014/main" id="{4F2E00B0-73B9-CF40-8703-6B2FB326B702}"/>
              </a:ext>
            </a:extLst>
          </p:cNvPr>
          <p:cNvGrpSpPr/>
          <p:nvPr/>
        </p:nvGrpSpPr>
        <p:grpSpPr>
          <a:xfrm>
            <a:off x="17580849" y="5810250"/>
            <a:ext cx="4148652" cy="3688326"/>
            <a:chOff x="2783929" y="4788448"/>
            <a:chExt cx="4414077" cy="3924300"/>
          </a:xfrm>
          <a:solidFill>
            <a:schemeClr val="accent4"/>
          </a:solidFill>
        </p:grpSpPr>
        <p:sp>
          <p:nvSpPr>
            <p:cNvPr id="50" name="Freeform: Shape 866">
              <a:extLst>
                <a:ext uri="{FF2B5EF4-FFF2-40B4-BE49-F238E27FC236}">
                  <a16:creationId xmlns:a16="http://schemas.microsoft.com/office/drawing/2014/main" id="{4C412D31-80C9-8641-8B21-1FCE1C505600}"/>
                </a:ext>
              </a:extLst>
            </p:cNvPr>
            <p:cNvSpPr/>
            <p:nvPr/>
          </p:nvSpPr>
          <p:spPr>
            <a:xfrm rot="2700000">
              <a:off x="5695790" y="5999490"/>
              <a:ext cx="1502216" cy="1502216"/>
            </a:xfrm>
            <a:custGeom>
              <a:avLst/>
              <a:gdLst/>
              <a:ahLst/>
              <a:cxnLst>
                <a:cxn ang="3cd4">
                  <a:pos x="hc" y="t"/>
                </a:cxn>
                <a:cxn ang="cd2">
                  <a:pos x="l" y="vc"/>
                </a:cxn>
                <a:cxn ang="cd4">
                  <a:pos x="hc" y="b"/>
                </a:cxn>
                <a:cxn ang="0">
                  <a:pos x="r" y="vc"/>
                </a:cxn>
              </a:cxnLst>
              <a:rect l="l" t="t" r="r" b="b"/>
              <a:pathLst>
                <a:path w="184" h="184">
                  <a:moveTo>
                    <a:pt x="176" y="0"/>
                  </a:moveTo>
                  <a:lnTo>
                    <a:pt x="95" y="2"/>
                  </a:lnTo>
                  <a:cubicBezTo>
                    <a:pt x="91" y="2"/>
                    <a:pt x="90" y="5"/>
                    <a:pt x="93" y="8"/>
                  </a:cubicBezTo>
                  <a:lnTo>
                    <a:pt x="103" y="19"/>
                  </a:lnTo>
                  <a:lnTo>
                    <a:pt x="8" y="116"/>
                  </a:lnTo>
                  <a:lnTo>
                    <a:pt x="0" y="123"/>
                  </a:lnTo>
                  <a:lnTo>
                    <a:pt x="60" y="184"/>
                  </a:lnTo>
                  <a:lnTo>
                    <a:pt x="69" y="176"/>
                  </a:lnTo>
                  <a:lnTo>
                    <a:pt x="165" y="80"/>
                  </a:lnTo>
                  <a:lnTo>
                    <a:pt x="175" y="91"/>
                  </a:lnTo>
                  <a:cubicBezTo>
                    <a:pt x="178" y="95"/>
                    <a:pt x="181" y="93"/>
                    <a:pt x="181" y="88"/>
                  </a:cubicBezTo>
                  <a:lnTo>
                    <a:pt x="184" y="7"/>
                  </a:lnTo>
                  <a:cubicBezTo>
                    <a:pt x="184" y="3"/>
                    <a:pt x="180" y="0"/>
                    <a:pt x="17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Rectangle 50">
              <a:extLst>
                <a:ext uri="{FF2B5EF4-FFF2-40B4-BE49-F238E27FC236}">
                  <a16:creationId xmlns:a16="http://schemas.microsoft.com/office/drawing/2014/main" id="{423F4605-614D-DF44-AB04-672404C8B50F}"/>
                </a:ext>
              </a:extLst>
            </p:cNvPr>
            <p:cNvSpPr/>
            <p:nvPr/>
          </p:nvSpPr>
          <p:spPr>
            <a:xfrm>
              <a:off x="2783929" y="4788448"/>
              <a:ext cx="3924300" cy="392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F6BB816F-3437-2240-8F08-A9E53A69CFDE}"/>
              </a:ext>
            </a:extLst>
          </p:cNvPr>
          <p:cNvSpPr txBox="1"/>
          <p:nvPr/>
        </p:nvSpPr>
        <p:spPr>
          <a:xfrm>
            <a:off x="18627968" y="7177119"/>
            <a:ext cx="1768872"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D</a:t>
            </a:r>
          </a:p>
        </p:txBody>
      </p:sp>
    </p:spTree>
    <p:extLst>
      <p:ext uri="{BB962C8B-B14F-4D97-AF65-F5344CB8AC3E}">
        <p14:creationId xmlns:p14="http://schemas.microsoft.com/office/powerpoint/2010/main" val="150802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B5ABFD8-F072-834E-912B-011A04A149B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1823784" y="1753226"/>
            <a:ext cx="14636750"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LET’S REVIEW SOME CONCEPT</a:t>
            </a:r>
          </a:p>
        </p:txBody>
      </p:sp>
      <p:sp>
        <p:nvSpPr>
          <p:cNvPr id="22" name="Rectangle 21">
            <a:extLst>
              <a:ext uri="{FF2B5EF4-FFF2-40B4-BE49-F238E27FC236}">
                <a16:creationId xmlns:a16="http://schemas.microsoft.com/office/drawing/2014/main" id="{E5553B89-8850-A34F-BFF6-8BEFDA2E2460}"/>
              </a:ext>
            </a:extLst>
          </p:cNvPr>
          <p:cNvSpPr/>
          <p:nvPr/>
        </p:nvSpPr>
        <p:spPr>
          <a:xfrm>
            <a:off x="1823785" y="5818002"/>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3" name="TextBox 22">
            <a:extLst>
              <a:ext uri="{FF2B5EF4-FFF2-40B4-BE49-F238E27FC236}">
                <a16:creationId xmlns:a16="http://schemas.microsoft.com/office/drawing/2014/main" id="{92E56AF6-C247-D140-B55A-2D236A02394E}"/>
              </a:ext>
            </a:extLst>
          </p:cNvPr>
          <p:cNvSpPr txBox="1"/>
          <p:nvPr/>
        </p:nvSpPr>
        <p:spPr>
          <a:xfrm>
            <a:off x="1823784" y="5015031"/>
            <a:ext cx="4410669"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24" name="Rectangle 23">
            <a:extLst>
              <a:ext uri="{FF2B5EF4-FFF2-40B4-BE49-F238E27FC236}">
                <a16:creationId xmlns:a16="http://schemas.microsoft.com/office/drawing/2014/main" id="{750B891F-64AA-BC4F-9C9F-DBF0B77FEB5B}"/>
              </a:ext>
            </a:extLst>
          </p:cNvPr>
          <p:cNvSpPr/>
          <p:nvPr/>
        </p:nvSpPr>
        <p:spPr>
          <a:xfrm>
            <a:off x="9005590" y="5818002"/>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5" name="TextBox 24">
            <a:extLst>
              <a:ext uri="{FF2B5EF4-FFF2-40B4-BE49-F238E27FC236}">
                <a16:creationId xmlns:a16="http://schemas.microsoft.com/office/drawing/2014/main" id="{C43503BC-AEDD-1E43-A5DB-EFD1E64EDFAE}"/>
              </a:ext>
            </a:extLst>
          </p:cNvPr>
          <p:cNvSpPr txBox="1"/>
          <p:nvPr/>
        </p:nvSpPr>
        <p:spPr>
          <a:xfrm>
            <a:off x="9005589" y="5015031"/>
            <a:ext cx="4410669"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TWO</a:t>
            </a:r>
          </a:p>
        </p:txBody>
      </p:sp>
      <p:sp>
        <p:nvSpPr>
          <p:cNvPr id="26" name="Rectangle 25">
            <a:extLst>
              <a:ext uri="{FF2B5EF4-FFF2-40B4-BE49-F238E27FC236}">
                <a16:creationId xmlns:a16="http://schemas.microsoft.com/office/drawing/2014/main" id="{75618269-F1B4-114E-A289-8C3BB374C7B2}"/>
              </a:ext>
            </a:extLst>
          </p:cNvPr>
          <p:cNvSpPr/>
          <p:nvPr/>
        </p:nvSpPr>
        <p:spPr>
          <a:xfrm>
            <a:off x="16187395" y="5818002"/>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7" name="TextBox 26">
            <a:extLst>
              <a:ext uri="{FF2B5EF4-FFF2-40B4-BE49-F238E27FC236}">
                <a16:creationId xmlns:a16="http://schemas.microsoft.com/office/drawing/2014/main" id="{B9D82C89-543E-434F-BFD7-1D283249004E}"/>
              </a:ext>
            </a:extLst>
          </p:cNvPr>
          <p:cNvSpPr txBox="1"/>
          <p:nvPr/>
        </p:nvSpPr>
        <p:spPr>
          <a:xfrm>
            <a:off x="16187394" y="5015031"/>
            <a:ext cx="4410669"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TREE</a:t>
            </a:r>
          </a:p>
        </p:txBody>
      </p:sp>
      <p:sp>
        <p:nvSpPr>
          <p:cNvPr id="29" name="Rectangle 28">
            <a:extLst>
              <a:ext uri="{FF2B5EF4-FFF2-40B4-BE49-F238E27FC236}">
                <a16:creationId xmlns:a16="http://schemas.microsoft.com/office/drawing/2014/main" id="{1ECDBA7E-840B-234F-AAD3-E4EC3AEB6C94}"/>
              </a:ext>
            </a:extLst>
          </p:cNvPr>
          <p:cNvSpPr/>
          <p:nvPr/>
        </p:nvSpPr>
        <p:spPr>
          <a:xfrm>
            <a:off x="1823785" y="9069721"/>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0" name="TextBox 29">
            <a:extLst>
              <a:ext uri="{FF2B5EF4-FFF2-40B4-BE49-F238E27FC236}">
                <a16:creationId xmlns:a16="http://schemas.microsoft.com/office/drawing/2014/main" id="{8C90A4BD-7291-6144-AED1-612A56989CAA}"/>
              </a:ext>
            </a:extLst>
          </p:cNvPr>
          <p:cNvSpPr txBox="1"/>
          <p:nvPr/>
        </p:nvSpPr>
        <p:spPr>
          <a:xfrm>
            <a:off x="1823784" y="8266750"/>
            <a:ext cx="4410669"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FIVE</a:t>
            </a:r>
          </a:p>
        </p:txBody>
      </p:sp>
      <p:sp>
        <p:nvSpPr>
          <p:cNvPr id="31" name="Rectangle 30">
            <a:extLst>
              <a:ext uri="{FF2B5EF4-FFF2-40B4-BE49-F238E27FC236}">
                <a16:creationId xmlns:a16="http://schemas.microsoft.com/office/drawing/2014/main" id="{C72142F4-9D24-9F4F-A96C-7181F341F524}"/>
              </a:ext>
            </a:extLst>
          </p:cNvPr>
          <p:cNvSpPr/>
          <p:nvPr/>
        </p:nvSpPr>
        <p:spPr>
          <a:xfrm>
            <a:off x="9005590" y="9069721"/>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2" name="TextBox 31">
            <a:extLst>
              <a:ext uri="{FF2B5EF4-FFF2-40B4-BE49-F238E27FC236}">
                <a16:creationId xmlns:a16="http://schemas.microsoft.com/office/drawing/2014/main" id="{76A803B1-937D-864B-879E-03810F93D4EE}"/>
              </a:ext>
            </a:extLst>
          </p:cNvPr>
          <p:cNvSpPr txBox="1"/>
          <p:nvPr/>
        </p:nvSpPr>
        <p:spPr>
          <a:xfrm>
            <a:off x="9005589" y="8266750"/>
            <a:ext cx="4410669"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SIX</a:t>
            </a:r>
          </a:p>
        </p:txBody>
      </p:sp>
      <p:sp>
        <p:nvSpPr>
          <p:cNvPr id="33" name="Rectangle 32">
            <a:extLst>
              <a:ext uri="{FF2B5EF4-FFF2-40B4-BE49-F238E27FC236}">
                <a16:creationId xmlns:a16="http://schemas.microsoft.com/office/drawing/2014/main" id="{76085900-E51A-CC4D-8F87-3288FE146173}"/>
              </a:ext>
            </a:extLst>
          </p:cNvPr>
          <p:cNvSpPr/>
          <p:nvPr/>
        </p:nvSpPr>
        <p:spPr>
          <a:xfrm>
            <a:off x="16187395" y="9069721"/>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4" name="TextBox 33">
            <a:extLst>
              <a:ext uri="{FF2B5EF4-FFF2-40B4-BE49-F238E27FC236}">
                <a16:creationId xmlns:a16="http://schemas.microsoft.com/office/drawing/2014/main" id="{70F7EF90-1CFC-CB41-866F-181C657ABC38}"/>
              </a:ext>
            </a:extLst>
          </p:cNvPr>
          <p:cNvSpPr txBox="1"/>
          <p:nvPr/>
        </p:nvSpPr>
        <p:spPr>
          <a:xfrm>
            <a:off x="16187394" y="8266750"/>
            <a:ext cx="4410669"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SEVEN</a:t>
            </a:r>
          </a:p>
        </p:txBody>
      </p:sp>
    </p:spTree>
    <p:extLst>
      <p:ext uri="{BB962C8B-B14F-4D97-AF65-F5344CB8AC3E}">
        <p14:creationId xmlns:p14="http://schemas.microsoft.com/office/powerpoint/2010/main" val="230044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767A744-B8DB-DB49-A455-96463114449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2559050" y="1753226"/>
            <a:ext cx="13283924" cy="1938992"/>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YOU CAN INSERT GRAPHS FROM </a:t>
            </a:r>
            <a:r>
              <a:rPr lang="en-US" sz="6000" b="1" u="sng"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GOOGLE SHEETS</a:t>
            </a:r>
          </a:p>
        </p:txBody>
      </p:sp>
      <p:grpSp>
        <p:nvGrpSpPr>
          <p:cNvPr id="2" name="Group 1">
            <a:extLst>
              <a:ext uri="{FF2B5EF4-FFF2-40B4-BE49-F238E27FC236}">
                <a16:creationId xmlns:a16="http://schemas.microsoft.com/office/drawing/2014/main" id="{F0C43478-408E-A949-A856-95F54D2FBF6F}"/>
              </a:ext>
            </a:extLst>
          </p:cNvPr>
          <p:cNvGrpSpPr/>
          <p:nvPr/>
        </p:nvGrpSpPr>
        <p:grpSpPr>
          <a:xfrm>
            <a:off x="3446119" y="5585792"/>
            <a:ext cx="17485412" cy="5605324"/>
            <a:chOff x="1492249" y="4522115"/>
            <a:chExt cx="21393152" cy="6858034"/>
          </a:xfrm>
        </p:grpSpPr>
        <p:sp>
          <p:nvSpPr>
            <p:cNvPr id="73" name="Freeform 2356">
              <a:extLst>
                <a:ext uri="{FF2B5EF4-FFF2-40B4-BE49-F238E27FC236}">
                  <a16:creationId xmlns:a16="http://schemas.microsoft.com/office/drawing/2014/main" id="{17BDFD7E-E762-9749-9C8A-C750F03FBE13}"/>
                </a:ext>
              </a:extLst>
            </p:cNvPr>
            <p:cNvSpPr>
              <a:spLocks noChangeArrowheads="1"/>
            </p:cNvSpPr>
            <p:nvPr/>
          </p:nvSpPr>
          <p:spPr bwMode="auto">
            <a:xfrm>
              <a:off x="3161173" y="5195299"/>
              <a:ext cx="1079066" cy="526886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74" name="Freeform 2356">
              <a:extLst>
                <a:ext uri="{FF2B5EF4-FFF2-40B4-BE49-F238E27FC236}">
                  <a16:creationId xmlns:a16="http://schemas.microsoft.com/office/drawing/2014/main" id="{0DAE1ED2-1FB7-2C40-8501-B06AA0F33EE6}"/>
                </a:ext>
              </a:extLst>
            </p:cNvPr>
            <p:cNvSpPr>
              <a:spLocks noChangeArrowheads="1"/>
            </p:cNvSpPr>
            <p:nvPr/>
          </p:nvSpPr>
          <p:spPr bwMode="auto">
            <a:xfrm>
              <a:off x="4479773" y="5647268"/>
              <a:ext cx="1095182" cy="4816893"/>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75" name="Freeform 2356">
              <a:extLst>
                <a:ext uri="{FF2B5EF4-FFF2-40B4-BE49-F238E27FC236}">
                  <a16:creationId xmlns:a16="http://schemas.microsoft.com/office/drawing/2014/main" id="{C69F5FEB-61F1-1F42-9C6E-40D54EBA0A57}"/>
                </a:ext>
              </a:extLst>
            </p:cNvPr>
            <p:cNvSpPr>
              <a:spLocks noChangeArrowheads="1"/>
            </p:cNvSpPr>
            <p:nvPr/>
          </p:nvSpPr>
          <p:spPr bwMode="auto">
            <a:xfrm>
              <a:off x="5814492" y="6767160"/>
              <a:ext cx="1079066" cy="369700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76" name="Freeform 2356">
              <a:extLst>
                <a:ext uri="{FF2B5EF4-FFF2-40B4-BE49-F238E27FC236}">
                  <a16:creationId xmlns:a16="http://schemas.microsoft.com/office/drawing/2014/main" id="{76576A59-8188-5E4B-80EB-E5DFB7AE4CAF}"/>
                </a:ext>
              </a:extLst>
            </p:cNvPr>
            <p:cNvSpPr>
              <a:spLocks noChangeArrowheads="1"/>
            </p:cNvSpPr>
            <p:nvPr/>
          </p:nvSpPr>
          <p:spPr bwMode="auto">
            <a:xfrm>
              <a:off x="10340052" y="5533509"/>
              <a:ext cx="1095875" cy="4930651"/>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77" name="Freeform 2356">
              <a:extLst>
                <a:ext uri="{FF2B5EF4-FFF2-40B4-BE49-F238E27FC236}">
                  <a16:creationId xmlns:a16="http://schemas.microsoft.com/office/drawing/2014/main" id="{0B30F79A-0C7E-E74F-98B6-26D3ECB986FD}"/>
                </a:ext>
              </a:extLst>
            </p:cNvPr>
            <p:cNvSpPr>
              <a:spLocks noChangeArrowheads="1"/>
            </p:cNvSpPr>
            <p:nvPr/>
          </p:nvSpPr>
          <p:spPr bwMode="auto">
            <a:xfrm>
              <a:off x="11722538" y="4522115"/>
              <a:ext cx="1095877" cy="5942045"/>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78" name="Freeform 2356">
              <a:extLst>
                <a:ext uri="{FF2B5EF4-FFF2-40B4-BE49-F238E27FC236}">
                  <a16:creationId xmlns:a16="http://schemas.microsoft.com/office/drawing/2014/main" id="{4BD23B45-4671-FE42-83B1-0CFD834FEFC7}"/>
                </a:ext>
              </a:extLst>
            </p:cNvPr>
            <p:cNvSpPr>
              <a:spLocks noChangeArrowheads="1"/>
            </p:cNvSpPr>
            <p:nvPr/>
          </p:nvSpPr>
          <p:spPr bwMode="auto">
            <a:xfrm>
              <a:off x="13057255" y="5041173"/>
              <a:ext cx="1079066" cy="5422987"/>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79" name="Freeform 2356">
              <a:extLst>
                <a:ext uri="{FF2B5EF4-FFF2-40B4-BE49-F238E27FC236}">
                  <a16:creationId xmlns:a16="http://schemas.microsoft.com/office/drawing/2014/main" id="{BD2EB1EB-9C18-4C49-AF98-A4073D7BB1A8}"/>
                </a:ext>
              </a:extLst>
            </p:cNvPr>
            <p:cNvSpPr>
              <a:spLocks noChangeArrowheads="1"/>
            </p:cNvSpPr>
            <p:nvPr/>
          </p:nvSpPr>
          <p:spPr bwMode="auto">
            <a:xfrm>
              <a:off x="17582814" y="5279569"/>
              <a:ext cx="1095875" cy="516666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80" name="Freeform 2356">
              <a:extLst>
                <a:ext uri="{FF2B5EF4-FFF2-40B4-BE49-F238E27FC236}">
                  <a16:creationId xmlns:a16="http://schemas.microsoft.com/office/drawing/2014/main" id="{A6FB52FB-DE9F-EA41-A6AE-25D50875A434}"/>
                </a:ext>
              </a:extLst>
            </p:cNvPr>
            <p:cNvSpPr>
              <a:spLocks noChangeArrowheads="1"/>
            </p:cNvSpPr>
            <p:nvPr/>
          </p:nvSpPr>
          <p:spPr bwMode="auto">
            <a:xfrm>
              <a:off x="18917532" y="6235627"/>
              <a:ext cx="1095875" cy="421060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81" name="Freeform 2356">
              <a:extLst>
                <a:ext uri="{FF2B5EF4-FFF2-40B4-BE49-F238E27FC236}">
                  <a16:creationId xmlns:a16="http://schemas.microsoft.com/office/drawing/2014/main" id="{98FEDA48-E95E-624A-B654-2F22E8E7DCDC}"/>
                </a:ext>
              </a:extLst>
            </p:cNvPr>
            <p:cNvSpPr>
              <a:spLocks noChangeArrowheads="1"/>
            </p:cNvSpPr>
            <p:nvPr/>
          </p:nvSpPr>
          <p:spPr bwMode="auto">
            <a:xfrm>
              <a:off x="20300017" y="5647268"/>
              <a:ext cx="1079066" cy="4798967"/>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82" name="Rectangle 81">
              <a:extLst>
                <a:ext uri="{FF2B5EF4-FFF2-40B4-BE49-F238E27FC236}">
                  <a16:creationId xmlns:a16="http://schemas.microsoft.com/office/drawing/2014/main" id="{1BD79936-610F-FA4A-A2C9-75B8A19CAFF1}"/>
                </a:ext>
              </a:extLst>
            </p:cNvPr>
            <p:cNvSpPr/>
            <p:nvPr/>
          </p:nvSpPr>
          <p:spPr>
            <a:xfrm>
              <a:off x="1492249" y="10795374"/>
              <a:ext cx="7070226" cy="584775"/>
            </a:xfrm>
            <a:prstGeom prst="rect">
              <a:avLst/>
            </a:prstGeom>
          </p:spPr>
          <p:txBody>
            <a:bodyPr wrap="square">
              <a:spAutoFit/>
            </a:bodyPr>
            <a:lstStyle/>
            <a:p>
              <a:pPr algn="ct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TITLE ONE</a:t>
              </a:r>
              <a:endPar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3" name="Rectangle 82">
              <a:extLst>
                <a:ext uri="{FF2B5EF4-FFF2-40B4-BE49-F238E27FC236}">
                  <a16:creationId xmlns:a16="http://schemas.microsoft.com/office/drawing/2014/main" id="{69A35B51-52AC-E447-A4F6-85925CA3FE6F}"/>
                </a:ext>
              </a:extLst>
            </p:cNvPr>
            <p:cNvSpPr/>
            <p:nvPr/>
          </p:nvSpPr>
          <p:spPr>
            <a:xfrm>
              <a:off x="9898163" y="10795374"/>
              <a:ext cx="4744622" cy="523220"/>
            </a:xfrm>
            <a:prstGeom prst="rect">
              <a:avLst/>
            </a:prstGeom>
          </p:spPr>
          <p:txBody>
            <a:bodyPr wrap="square">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TITLE TWO</a:t>
              </a:r>
            </a:p>
          </p:txBody>
        </p:sp>
        <p:sp>
          <p:nvSpPr>
            <p:cNvPr id="84" name="Rectangle 83">
              <a:extLst>
                <a:ext uri="{FF2B5EF4-FFF2-40B4-BE49-F238E27FC236}">
                  <a16:creationId xmlns:a16="http://schemas.microsoft.com/office/drawing/2014/main" id="{09DE6D31-0B11-EB48-A4CE-E6EEAB4F225B}"/>
                </a:ext>
              </a:extLst>
            </p:cNvPr>
            <p:cNvSpPr/>
            <p:nvPr/>
          </p:nvSpPr>
          <p:spPr>
            <a:xfrm>
              <a:off x="16045537" y="10795374"/>
              <a:ext cx="6839864" cy="523220"/>
            </a:xfrm>
            <a:prstGeom prst="rect">
              <a:avLst/>
            </a:prstGeom>
          </p:spPr>
          <p:txBody>
            <a:bodyPr wrap="square">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TITLE THREE</a:t>
              </a:r>
            </a:p>
          </p:txBody>
        </p:sp>
      </p:grpSp>
    </p:spTree>
    <p:extLst>
      <p:ext uri="{BB962C8B-B14F-4D97-AF65-F5344CB8AC3E}">
        <p14:creationId xmlns:p14="http://schemas.microsoft.com/office/powerpoint/2010/main" val="30102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F43BEA-CDC0-C749-A37D-821F2F1545E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1480193" y="1753226"/>
            <a:ext cx="10762406"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WRITE YOUR TITLE HERE</a:t>
            </a:r>
          </a:p>
        </p:txBody>
      </p:sp>
      <p:sp>
        <p:nvSpPr>
          <p:cNvPr id="10" name="Subtitle 2">
            <a:extLst>
              <a:ext uri="{FF2B5EF4-FFF2-40B4-BE49-F238E27FC236}">
                <a16:creationId xmlns:a16="http://schemas.microsoft.com/office/drawing/2014/main" id="{987E3186-B542-5E49-AB3C-5C0417788517}"/>
              </a:ext>
            </a:extLst>
          </p:cNvPr>
          <p:cNvSpPr txBox="1">
            <a:spLocks/>
          </p:cNvSpPr>
          <p:nvPr/>
        </p:nvSpPr>
        <p:spPr>
          <a:xfrm>
            <a:off x="1480193" y="5442243"/>
            <a:ext cx="9997394" cy="645767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In some cases. Must link the price to the real and perceived value of the product, but they also must take into account supply costs, seasonal discounts, and prices used by competitors. In some cases. </a:t>
            </a:r>
          </a:p>
          <a:p>
            <a:pPr marL="457200" indent="-457200" algn="l">
              <a:lnSpc>
                <a:spcPts val="4299"/>
              </a:lnSpc>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a:t>
            </a:r>
            <a:endParaRPr lang="en-US" sz="2800" dirty="0">
              <a:solidFill>
                <a:schemeClr val="tx1"/>
              </a:solidFill>
              <a:latin typeface="Lato" charset="0"/>
              <a:ea typeface="Lato" charset="0"/>
              <a:cs typeface="Lato" charset="0"/>
            </a:endParaRPr>
          </a:p>
        </p:txBody>
      </p:sp>
      <p:sp>
        <p:nvSpPr>
          <p:cNvPr id="11" name="TextBox 10">
            <a:extLst>
              <a:ext uri="{FF2B5EF4-FFF2-40B4-BE49-F238E27FC236}">
                <a16:creationId xmlns:a16="http://schemas.microsoft.com/office/drawing/2014/main" id="{FE1A6096-4B31-E64F-B43F-D3A0CF50D5E7}"/>
              </a:ext>
            </a:extLst>
          </p:cNvPr>
          <p:cNvSpPr txBox="1"/>
          <p:nvPr/>
        </p:nvSpPr>
        <p:spPr>
          <a:xfrm>
            <a:off x="1642027" y="4795912"/>
            <a:ext cx="5499799" cy="646331"/>
          </a:xfrm>
          <a:prstGeom prst="rect">
            <a:avLst/>
          </a:prstGeom>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WRITE TITLE</a:t>
            </a:r>
          </a:p>
        </p:txBody>
      </p:sp>
      <p:sp>
        <p:nvSpPr>
          <p:cNvPr id="12" name="Subtitle 2">
            <a:extLst>
              <a:ext uri="{FF2B5EF4-FFF2-40B4-BE49-F238E27FC236}">
                <a16:creationId xmlns:a16="http://schemas.microsoft.com/office/drawing/2014/main" id="{E7D9748F-5FB9-4F4C-BC1B-750C28061612}"/>
              </a:ext>
            </a:extLst>
          </p:cNvPr>
          <p:cNvSpPr txBox="1">
            <a:spLocks/>
          </p:cNvSpPr>
          <p:nvPr/>
        </p:nvSpPr>
        <p:spPr>
          <a:xfrm>
            <a:off x="12872372" y="5442243"/>
            <a:ext cx="10025089" cy="6396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In some cases. Must link the price to the real and perceived value of the product, but they also must take into account supply costs, seasonal discounts, and prices used by competitors. In some cases. </a:t>
            </a:r>
          </a:p>
          <a:p>
            <a:pPr marL="457200" indent="-457200" algn="l">
              <a:lnSpc>
                <a:spcPts val="4299"/>
              </a:lnSpc>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a:t>
            </a:r>
            <a:endParaRPr lang="en-US" sz="2800" dirty="0">
              <a:solidFill>
                <a:schemeClr val="tx1"/>
              </a:solidFill>
              <a:latin typeface="Lato" charset="0"/>
              <a:ea typeface="Lato" charset="0"/>
              <a:cs typeface="Lato" charset="0"/>
            </a:endParaRPr>
          </a:p>
        </p:txBody>
      </p:sp>
      <p:sp>
        <p:nvSpPr>
          <p:cNvPr id="13" name="TextBox 12">
            <a:extLst>
              <a:ext uri="{FF2B5EF4-FFF2-40B4-BE49-F238E27FC236}">
                <a16:creationId xmlns:a16="http://schemas.microsoft.com/office/drawing/2014/main" id="{2D38FAAC-105C-8C41-8BC9-46CFFF64967F}"/>
              </a:ext>
            </a:extLst>
          </p:cNvPr>
          <p:cNvSpPr txBox="1"/>
          <p:nvPr/>
        </p:nvSpPr>
        <p:spPr>
          <a:xfrm>
            <a:off x="13034208" y="4795912"/>
            <a:ext cx="5499799" cy="646331"/>
          </a:xfrm>
          <a:prstGeom prst="rect">
            <a:avLst/>
          </a:prstGeom>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WRITE TITLE</a:t>
            </a:r>
          </a:p>
        </p:txBody>
      </p:sp>
    </p:spTree>
    <p:extLst>
      <p:ext uri="{BB962C8B-B14F-4D97-AF65-F5344CB8AC3E}">
        <p14:creationId xmlns:p14="http://schemas.microsoft.com/office/powerpoint/2010/main" val="3449725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565BB2-8813-B24B-B7F6-C2CA69A4EB72}"/>
              </a:ext>
            </a:extLst>
          </p:cNvPr>
          <p:cNvSpPr/>
          <p:nvPr/>
        </p:nvSpPr>
        <p:spPr>
          <a:xfrm>
            <a:off x="0" y="0"/>
            <a:ext cx="24377650" cy="13711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E76055D-2D62-5349-B656-FE05EFB1ABB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grpSp>
        <p:nvGrpSpPr>
          <p:cNvPr id="18" name="Group 17">
            <a:extLst>
              <a:ext uri="{FF2B5EF4-FFF2-40B4-BE49-F238E27FC236}">
                <a16:creationId xmlns:a16="http://schemas.microsoft.com/office/drawing/2014/main" id="{0CABBA3B-4C09-1341-A4FD-9062A35E8C40}"/>
              </a:ext>
            </a:extLst>
          </p:cNvPr>
          <p:cNvGrpSpPr/>
          <p:nvPr/>
        </p:nvGrpSpPr>
        <p:grpSpPr>
          <a:xfrm>
            <a:off x="2416838" y="1491487"/>
            <a:ext cx="6858957" cy="10728669"/>
            <a:chOff x="11177433" y="1757552"/>
            <a:chExt cx="6521544" cy="10200896"/>
          </a:xfrm>
        </p:grpSpPr>
        <p:pic>
          <p:nvPicPr>
            <p:cNvPr id="19" name="Picture 18" descr="iPhone6_mockup_front_white.png">
              <a:extLst>
                <a:ext uri="{FF2B5EF4-FFF2-40B4-BE49-F238E27FC236}">
                  <a16:creationId xmlns:a16="http://schemas.microsoft.com/office/drawing/2014/main" id="{88B9CD82-6EC8-8E42-B3B7-3249773B6F6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77433" y="1757552"/>
              <a:ext cx="6521544" cy="10200896"/>
            </a:xfrm>
            <a:prstGeom prst="rect">
              <a:avLst/>
            </a:prstGeom>
          </p:spPr>
        </p:pic>
        <p:sp>
          <p:nvSpPr>
            <p:cNvPr id="20" name="Rectangle 19">
              <a:extLst>
                <a:ext uri="{FF2B5EF4-FFF2-40B4-BE49-F238E27FC236}">
                  <a16:creationId xmlns:a16="http://schemas.microsoft.com/office/drawing/2014/main" id="{884B8265-9178-824C-8008-1BF6B840B5DC}"/>
                </a:ext>
              </a:extLst>
            </p:cNvPr>
            <p:cNvSpPr/>
            <p:nvPr/>
          </p:nvSpPr>
          <p:spPr>
            <a:xfrm>
              <a:off x="12425065" y="3332480"/>
              <a:ext cx="3956200" cy="70124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13" name="Group 12">
            <a:extLst>
              <a:ext uri="{FF2B5EF4-FFF2-40B4-BE49-F238E27FC236}">
                <a16:creationId xmlns:a16="http://schemas.microsoft.com/office/drawing/2014/main" id="{1478DCD9-0B2B-9343-B821-C126E11C1B67}"/>
              </a:ext>
            </a:extLst>
          </p:cNvPr>
          <p:cNvGrpSpPr/>
          <p:nvPr/>
        </p:nvGrpSpPr>
        <p:grpSpPr>
          <a:xfrm>
            <a:off x="11692634" y="6189402"/>
            <a:ext cx="9449619" cy="3802100"/>
            <a:chOff x="2373316" y="1282118"/>
            <a:chExt cx="9449619" cy="3802100"/>
          </a:xfrm>
        </p:grpSpPr>
        <p:sp>
          <p:nvSpPr>
            <p:cNvPr id="14" name="TextBox 13">
              <a:extLst>
                <a:ext uri="{FF2B5EF4-FFF2-40B4-BE49-F238E27FC236}">
                  <a16:creationId xmlns:a16="http://schemas.microsoft.com/office/drawing/2014/main" id="{541CB0D8-0691-A64C-B5BF-8630DEE806B1}"/>
                </a:ext>
              </a:extLst>
            </p:cNvPr>
            <p:cNvSpPr txBox="1"/>
            <p:nvPr/>
          </p:nvSpPr>
          <p:spPr>
            <a:xfrm>
              <a:off x="2373316" y="2406562"/>
              <a:ext cx="9449619" cy="2677656"/>
            </a:xfrm>
            <a:prstGeom prst="rect">
              <a:avLst/>
            </a:prstGeom>
            <a:noFill/>
          </p:spPr>
          <p:txBody>
            <a:bodyPr wrap="square" rtlCol="0">
              <a:spAutoFit/>
            </a:bodyPr>
            <a:lstStyle/>
            <a:p>
              <a:r>
                <a:rPr lang="en-US" sz="2800" dirty="0">
                  <a:solidFill>
                    <a:schemeClr val="bg1"/>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15" name="TextBox 14">
              <a:extLst>
                <a:ext uri="{FF2B5EF4-FFF2-40B4-BE49-F238E27FC236}">
                  <a16:creationId xmlns:a16="http://schemas.microsoft.com/office/drawing/2014/main" id="{369AC627-0E08-4842-89B6-D4CE80FDA721}"/>
                </a:ext>
              </a:extLst>
            </p:cNvPr>
            <p:cNvSpPr txBox="1"/>
            <p:nvPr/>
          </p:nvSpPr>
          <p:spPr>
            <a:xfrm>
              <a:off x="2373317" y="1282118"/>
              <a:ext cx="7942474"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IPHONE MOCKUP</a:t>
              </a:r>
            </a:p>
          </p:txBody>
        </p:sp>
      </p:grpSp>
      <p:sp>
        <p:nvSpPr>
          <p:cNvPr id="3" name="Picture Placeholder 2">
            <a:extLst>
              <a:ext uri="{FF2B5EF4-FFF2-40B4-BE49-F238E27FC236}">
                <a16:creationId xmlns:a16="http://schemas.microsoft.com/office/drawing/2014/main" id="{C289C61B-3580-3944-9184-D8A1715441A3}"/>
              </a:ext>
            </a:extLst>
          </p:cNvPr>
          <p:cNvSpPr>
            <a:spLocks noGrp="1"/>
          </p:cNvSpPr>
          <p:nvPr>
            <p:ph type="pic" sz="quarter" idx="10"/>
          </p:nvPr>
        </p:nvSpPr>
        <p:spPr/>
      </p:sp>
    </p:spTree>
    <p:extLst>
      <p:ext uri="{BB962C8B-B14F-4D97-AF65-F5344CB8AC3E}">
        <p14:creationId xmlns:p14="http://schemas.microsoft.com/office/powerpoint/2010/main" val="2877309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565BB2-8813-B24B-B7F6-C2CA69A4EB72}"/>
              </a:ext>
            </a:extLst>
          </p:cNvPr>
          <p:cNvSpPr/>
          <p:nvPr/>
        </p:nvSpPr>
        <p:spPr>
          <a:xfrm>
            <a:off x="0" y="0"/>
            <a:ext cx="24377650" cy="13711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E76055D-2D62-5349-B656-FE05EFB1ABB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grpSp>
        <p:nvGrpSpPr>
          <p:cNvPr id="13" name="Group 12">
            <a:extLst>
              <a:ext uri="{FF2B5EF4-FFF2-40B4-BE49-F238E27FC236}">
                <a16:creationId xmlns:a16="http://schemas.microsoft.com/office/drawing/2014/main" id="{1478DCD9-0B2B-9343-B821-C126E11C1B67}"/>
              </a:ext>
            </a:extLst>
          </p:cNvPr>
          <p:cNvGrpSpPr/>
          <p:nvPr/>
        </p:nvGrpSpPr>
        <p:grpSpPr>
          <a:xfrm>
            <a:off x="11692634" y="6189402"/>
            <a:ext cx="9449619" cy="3802100"/>
            <a:chOff x="2373316" y="1282118"/>
            <a:chExt cx="9449619" cy="3802100"/>
          </a:xfrm>
        </p:grpSpPr>
        <p:sp>
          <p:nvSpPr>
            <p:cNvPr id="14" name="TextBox 13">
              <a:extLst>
                <a:ext uri="{FF2B5EF4-FFF2-40B4-BE49-F238E27FC236}">
                  <a16:creationId xmlns:a16="http://schemas.microsoft.com/office/drawing/2014/main" id="{541CB0D8-0691-A64C-B5BF-8630DEE806B1}"/>
                </a:ext>
              </a:extLst>
            </p:cNvPr>
            <p:cNvSpPr txBox="1"/>
            <p:nvPr/>
          </p:nvSpPr>
          <p:spPr>
            <a:xfrm>
              <a:off x="2373316" y="2406562"/>
              <a:ext cx="9449619" cy="2677656"/>
            </a:xfrm>
            <a:prstGeom prst="rect">
              <a:avLst/>
            </a:prstGeom>
            <a:noFill/>
          </p:spPr>
          <p:txBody>
            <a:bodyPr wrap="square" rtlCol="0">
              <a:spAutoFit/>
            </a:bodyPr>
            <a:lstStyle/>
            <a:p>
              <a:r>
                <a:rPr lang="en-US" sz="2800" dirty="0">
                  <a:solidFill>
                    <a:schemeClr val="bg1"/>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15" name="TextBox 14">
              <a:extLst>
                <a:ext uri="{FF2B5EF4-FFF2-40B4-BE49-F238E27FC236}">
                  <a16:creationId xmlns:a16="http://schemas.microsoft.com/office/drawing/2014/main" id="{369AC627-0E08-4842-89B6-D4CE80FDA721}"/>
                </a:ext>
              </a:extLst>
            </p:cNvPr>
            <p:cNvSpPr txBox="1"/>
            <p:nvPr/>
          </p:nvSpPr>
          <p:spPr>
            <a:xfrm>
              <a:off x="2373317" y="1282118"/>
              <a:ext cx="7942474"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IPAD MOCKUP</a:t>
              </a:r>
            </a:p>
          </p:txBody>
        </p:sp>
      </p:grpSp>
      <p:grpSp>
        <p:nvGrpSpPr>
          <p:cNvPr id="10" name="Group 9">
            <a:extLst>
              <a:ext uri="{FF2B5EF4-FFF2-40B4-BE49-F238E27FC236}">
                <a16:creationId xmlns:a16="http://schemas.microsoft.com/office/drawing/2014/main" id="{DB2161DE-2C3E-164F-A5A0-9D807A45E3C4}"/>
              </a:ext>
            </a:extLst>
          </p:cNvPr>
          <p:cNvGrpSpPr/>
          <p:nvPr/>
        </p:nvGrpSpPr>
        <p:grpSpPr>
          <a:xfrm>
            <a:off x="2296055" y="1596410"/>
            <a:ext cx="7100524" cy="10518824"/>
            <a:chOff x="2816995" y="4959280"/>
            <a:chExt cx="5311384" cy="7868364"/>
          </a:xfrm>
        </p:grpSpPr>
        <p:grpSp>
          <p:nvGrpSpPr>
            <p:cNvPr id="16" name="Group 1102">
              <a:extLst>
                <a:ext uri="{FF2B5EF4-FFF2-40B4-BE49-F238E27FC236}">
                  <a16:creationId xmlns:a16="http://schemas.microsoft.com/office/drawing/2014/main" id="{9DEFD7BE-74F0-2D46-AE43-A505C7A088C0}"/>
                </a:ext>
              </a:extLst>
            </p:cNvPr>
            <p:cNvGrpSpPr/>
            <p:nvPr/>
          </p:nvGrpSpPr>
          <p:grpSpPr>
            <a:xfrm>
              <a:off x="2816995" y="4959280"/>
              <a:ext cx="5311384" cy="7868364"/>
              <a:chOff x="0" y="0"/>
              <a:chExt cx="6591304" cy="9765730"/>
            </a:xfrm>
          </p:grpSpPr>
          <p:pic>
            <p:nvPicPr>
              <p:cNvPr id="21" name="Mini-iPad-B&amp;W-Mockup.png">
                <a:extLst>
                  <a:ext uri="{FF2B5EF4-FFF2-40B4-BE49-F238E27FC236}">
                    <a16:creationId xmlns:a16="http://schemas.microsoft.com/office/drawing/2014/main" id="{55102126-4000-0D47-927A-31986396114A}"/>
                  </a:ext>
                </a:extLst>
              </p:cNvPr>
              <p:cNvPicPr/>
              <p:nvPr/>
            </p:nvPicPr>
            <p:blipFill>
              <a:blip r:embed="rId4">
                <a:extLst/>
              </a:blip>
              <a:stretch>
                <a:fillRect/>
              </a:stretch>
            </p:blipFill>
            <p:spPr>
              <a:xfrm>
                <a:off x="0" y="0"/>
                <a:ext cx="6591304" cy="9765730"/>
              </a:xfrm>
              <a:prstGeom prst="rect">
                <a:avLst/>
              </a:prstGeom>
              <a:ln w="12700" cap="flat">
                <a:noFill/>
                <a:miter lim="400000"/>
              </a:ln>
              <a:effectLst/>
            </p:spPr>
          </p:pic>
          <p:sp>
            <p:nvSpPr>
              <p:cNvPr id="22" name="Shape 1101">
                <a:extLst>
                  <a:ext uri="{FF2B5EF4-FFF2-40B4-BE49-F238E27FC236}">
                    <a16:creationId xmlns:a16="http://schemas.microsoft.com/office/drawing/2014/main" id="{419F0B8B-3A55-8F4F-A506-A72506DF2F23}"/>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Calibri Light"/>
                </a:endParaRPr>
              </a:p>
            </p:txBody>
          </p:sp>
        </p:grpSp>
        <p:sp>
          <p:nvSpPr>
            <p:cNvPr id="17" name="Rectangle 16">
              <a:extLst>
                <a:ext uri="{FF2B5EF4-FFF2-40B4-BE49-F238E27FC236}">
                  <a16:creationId xmlns:a16="http://schemas.microsoft.com/office/drawing/2014/main" id="{F0190F1B-4DBF-514D-9E60-A935DF8931AF}"/>
                </a:ext>
              </a:extLst>
            </p:cNvPr>
            <p:cNvSpPr/>
            <p:nvPr/>
          </p:nvSpPr>
          <p:spPr>
            <a:xfrm>
              <a:off x="3069588" y="5693761"/>
              <a:ext cx="4817634" cy="63959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2" name="Picture Placeholder 1">
            <a:extLst>
              <a:ext uri="{FF2B5EF4-FFF2-40B4-BE49-F238E27FC236}">
                <a16:creationId xmlns:a16="http://schemas.microsoft.com/office/drawing/2014/main" id="{64363199-EA6D-F740-9BA7-B360A73981B9}"/>
              </a:ext>
            </a:extLst>
          </p:cNvPr>
          <p:cNvSpPr>
            <a:spLocks noGrp="1"/>
          </p:cNvSpPr>
          <p:nvPr>
            <p:ph type="pic" sz="quarter" idx="10"/>
          </p:nvPr>
        </p:nvSpPr>
        <p:spPr/>
      </p:sp>
    </p:spTree>
    <p:extLst>
      <p:ext uri="{BB962C8B-B14F-4D97-AF65-F5344CB8AC3E}">
        <p14:creationId xmlns:p14="http://schemas.microsoft.com/office/powerpoint/2010/main" val="954806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565BB2-8813-B24B-B7F6-C2CA69A4EB72}"/>
              </a:ext>
            </a:extLst>
          </p:cNvPr>
          <p:cNvSpPr/>
          <p:nvPr/>
        </p:nvSpPr>
        <p:spPr>
          <a:xfrm>
            <a:off x="0" y="0"/>
            <a:ext cx="24377650" cy="13711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E76055D-2D62-5349-B656-FE05EFB1ABB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grpSp>
        <p:nvGrpSpPr>
          <p:cNvPr id="13" name="Group 12">
            <a:extLst>
              <a:ext uri="{FF2B5EF4-FFF2-40B4-BE49-F238E27FC236}">
                <a16:creationId xmlns:a16="http://schemas.microsoft.com/office/drawing/2014/main" id="{1478DCD9-0B2B-9343-B821-C126E11C1B67}"/>
              </a:ext>
            </a:extLst>
          </p:cNvPr>
          <p:cNvGrpSpPr/>
          <p:nvPr/>
        </p:nvGrpSpPr>
        <p:grpSpPr>
          <a:xfrm>
            <a:off x="11692634" y="6189402"/>
            <a:ext cx="9449619" cy="3802100"/>
            <a:chOff x="2373316" y="1282118"/>
            <a:chExt cx="9449619" cy="3802100"/>
          </a:xfrm>
        </p:grpSpPr>
        <p:sp>
          <p:nvSpPr>
            <p:cNvPr id="14" name="TextBox 13">
              <a:extLst>
                <a:ext uri="{FF2B5EF4-FFF2-40B4-BE49-F238E27FC236}">
                  <a16:creationId xmlns:a16="http://schemas.microsoft.com/office/drawing/2014/main" id="{541CB0D8-0691-A64C-B5BF-8630DEE806B1}"/>
                </a:ext>
              </a:extLst>
            </p:cNvPr>
            <p:cNvSpPr txBox="1"/>
            <p:nvPr/>
          </p:nvSpPr>
          <p:spPr>
            <a:xfrm>
              <a:off x="2373316" y="2406562"/>
              <a:ext cx="9449619" cy="2677656"/>
            </a:xfrm>
            <a:prstGeom prst="rect">
              <a:avLst/>
            </a:prstGeom>
            <a:noFill/>
          </p:spPr>
          <p:txBody>
            <a:bodyPr wrap="square" rtlCol="0">
              <a:spAutoFit/>
            </a:bodyPr>
            <a:lstStyle/>
            <a:p>
              <a:r>
                <a:rPr lang="en-US" sz="2800" dirty="0">
                  <a:solidFill>
                    <a:schemeClr val="bg1"/>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15" name="TextBox 14">
              <a:extLst>
                <a:ext uri="{FF2B5EF4-FFF2-40B4-BE49-F238E27FC236}">
                  <a16:creationId xmlns:a16="http://schemas.microsoft.com/office/drawing/2014/main" id="{369AC627-0E08-4842-89B6-D4CE80FDA721}"/>
                </a:ext>
              </a:extLst>
            </p:cNvPr>
            <p:cNvSpPr txBox="1"/>
            <p:nvPr/>
          </p:nvSpPr>
          <p:spPr>
            <a:xfrm>
              <a:off x="2373317" y="1282118"/>
              <a:ext cx="7942474"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MACBOOK MOCKUP</a:t>
              </a:r>
            </a:p>
          </p:txBody>
        </p:sp>
      </p:grpSp>
      <p:grpSp>
        <p:nvGrpSpPr>
          <p:cNvPr id="18" name="Group 17">
            <a:extLst>
              <a:ext uri="{FF2B5EF4-FFF2-40B4-BE49-F238E27FC236}">
                <a16:creationId xmlns:a16="http://schemas.microsoft.com/office/drawing/2014/main" id="{B29EB286-C906-C943-8865-7FB40A44C0A6}"/>
              </a:ext>
            </a:extLst>
          </p:cNvPr>
          <p:cNvGrpSpPr/>
          <p:nvPr/>
        </p:nvGrpSpPr>
        <p:grpSpPr>
          <a:xfrm>
            <a:off x="-6177068" y="1882588"/>
            <a:ext cx="16988960" cy="9947836"/>
            <a:chOff x="3158744" y="2595880"/>
            <a:chExt cx="5375656" cy="3147700"/>
          </a:xfrm>
        </p:grpSpPr>
        <p:pic>
          <p:nvPicPr>
            <p:cNvPr id="19" name="Picture 18" descr="New Macbook Silver.png">
              <a:extLst>
                <a:ext uri="{FF2B5EF4-FFF2-40B4-BE49-F238E27FC236}">
                  <a16:creationId xmlns:a16="http://schemas.microsoft.com/office/drawing/2014/main" id="{E03AF2F6-4532-644D-AC31-36A936980C0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58744" y="2595880"/>
              <a:ext cx="5375656" cy="3147700"/>
            </a:xfrm>
            <a:prstGeom prst="rect">
              <a:avLst/>
            </a:prstGeom>
          </p:spPr>
        </p:pic>
        <p:sp>
          <p:nvSpPr>
            <p:cNvPr id="20" name="Rectangle 19">
              <a:extLst>
                <a:ext uri="{FF2B5EF4-FFF2-40B4-BE49-F238E27FC236}">
                  <a16:creationId xmlns:a16="http://schemas.microsoft.com/office/drawing/2014/main" id="{79734DFC-EDB2-014F-852C-39544B228C84}"/>
                </a:ext>
              </a:extLst>
            </p:cNvPr>
            <p:cNvSpPr/>
            <p:nvPr/>
          </p:nvSpPr>
          <p:spPr>
            <a:xfrm>
              <a:off x="3764844" y="2841171"/>
              <a:ext cx="4112059" cy="2586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2" name="Picture Placeholder 1">
            <a:extLst>
              <a:ext uri="{FF2B5EF4-FFF2-40B4-BE49-F238E27FC236}">
                <a16:creationId xmlns:a16="http://schemas.microsoft.com/office/drawing/2014/main" id="{ABCD2BAA-C19F-F14B-B796-DC8FD9371129}"/>
              </a:ext>
            </a:extLst>
          </p:cNvPr>
          <p:cNvSpPr>
            <a:spLocks noGrp="1"/>
          </p:cNvSpPr>
          <p:nvPr>
            <p:ph type="pic" sz="quarter" idx="10"/>
          </p:nvPr>
        </p:nvSpPr>
        <p:spPr/>
      </p:sp>
    </p:spTree>
    <p:extLst>
      <p:ext uri="{BB962C8B-B14F-4D97-AF65-F5344CB8AC3E}">
        <p14:creationId xmlns:p14="http://schemas.microsoft.com/office/powerpoint/2010/main" val="360605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A59E5A-1C15-8B41-982E-6FB94743A701}"/>
              </a:ext>
            </a:extLst>
          </p:cNvPr>
          <p:cNvSpPr/>
          <p:nvPr/>
        </p:nvSpPr>
        <p:spPr>
          <a:xfrm>
            <a:off x="0" y="0"/>
            <a:ext cx="24377650"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5181D5C7-7667-8844-822D-8ADA3495C995}"/>
              </a:ext>
            </a:extLst>
          </p:cNvPr>
          <p:cNvSpPr>
            <a:spLocks noGrp="1"/>
          </p:cNvSpPr>
          <p:nvPr>
            <p:ph type="pic" sz="quarter" idx="10"/>
          </p:nvPr>
        </p:nvSpPr>
        <p:spPr/>
      </p:sp>
      <p:sp>
        <p:nvSpPr>
          <p:cNvPr id="12" name="Rectangle 11">
            <a:extLst>
              <a:ext uri="{FF2B5EF4-FFF2-40B4-BE49-F238E27FC236}">
                <a16:creationId xmlns:a16="http://schemas.microsoft.com/office/drawing/2014/main" id="{042E0F23-D8B0-4345-A438-70E1F4A11F1E}"/>
              </a:ext>
            </a:extLst>
          </p:cNvPr>
          <p:cNvSpPr/>
          <p:nvPr/>
        </p:nvSpPr>
        <p:spPr>
          <a:xfrm>
            <a:off x="0" y="8150"/>
            <a:ext cx="24377650" cy="13716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4382454-41A8-6A4B-A5AB-5F1BBA213E8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grpSp>
        <p:nvGrpSpPr>
          <p:cNvPr id="10" name="Group 9">
            <a:extLst>
              <a:ext uri="{FF2B5EF4-FFF2-40B4-BE49-F238E27FC236}">
                <a16:creationId xmlns:a16="http://schemas.microsoft.com/office/drawing/2014/main" id="{72EF7982-E14B-BF4A-910B-88D535765733}"/>
              </a:ext>
            </a:extLst>
          </p:cNvPr>
          <p:cNvGrpSpPr/>
          <p:nvPr/>
        </p:nvGrpSpPr>
        <p:grpSpPr>
          <a:xfrm>
            <a:off x="5240030" y="5848232"/>
            <a:ext cx="11072866" cy="2019536"/>
            <a:chOff x="11410316" y="3488122"/>
            <a:chExt cx="11072866" cy="2019536"/>
          </a:xfrm>
        </p:grpSpPr>
        <p:sp>
          <p:nvSpPr>
            <p:cNvPr id="6" name="TextBox 5"/>
            <p:cNvSpPr txBox="1"/>
            <p:nvPr/>
          </p:nvSpPr>
          <p:spPr>
            <a:xfrm>
              <a:off x="11410316" y="3488122"/>
              <a:ext cx="11072866" cy="1323439"/>
            </a:xfrm>
            <a:prstGeom prst="rect">
              <a:avLst/>
            </a:prstGeom>
            <a:noFill/>
          </p:spPr>
          <p:txBody>
            <a:bodyPr wrap="square" rtlCol="0">
              <a:spAutoFit/>
            </a:bodyPr>
            <a:lstStyle/>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18" name="TextBox 17">
              <a:extLst>
                <a:ext uri="{FF2B5EF4-FFF2-40B4-BE49-F238E27FC236}">
                  <a16:creationId xmlns:a16="http://schemas.microsoft.com/office/drawing/2014/main" id="{9B57B822-7A0C-6848-BB12-849399ADD4F0}"/>
                </a:ext>
              </a:extLst>
            </p:cNvPr>
            <p:cNvSpPr txBox="1"/>
            <p:nvPr/>
          </p:nvSpPr>
          <p:spPr>
            <a:xfrm>
              <a:off x="11410316" y="4984438"/>
              <a:ext cx="9455152" cy="523220"/>
            </a:xfrm>
            <a:prstGeom prst="rect">
              <a:avLst/>
            </a:prstGeom>
            <a:noFill/>
          </p:spPr>
          <p:txBody>
            <a:bodyPr wrap="square" rtlCol="0">
              <a:spAutoFit/>
            </a:bodyPr>
            <a:lstStyle/>
            <a:p>
              <a:r>
                <a:rPr lang="en-US" sz="2800"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grpSp>
        <p:nvGrpSpPr>
          <p:cNvPr id="20" name="Group 19">
            <a:extLst>
              <a:ext uri="{FF2B5EF4-FFF2-40B4-BE49-F238E27FC236}">
                <a16:creationId xmlns:a16="http://schemas.microsoft.com/office/drawing/2014/main" id="{9515EA1F-1420-9A46-912A-77948931282E}"/>
              </a:ext>
            </a:extLst>
          </p:cNvPr>
          <p:cNvGrpSpPr/>
          <p:nvPr/>
        </p:nvGrpSpPr>
        <p:grpSpPr>
          <a:xfrm>
            <a:off x="0" y="5138647"/>
            <a:ext cx="3468714" cy="3438706"/>
            <a:chOff x="1870581" y="5824728"/>
            <a:chExt cx="2084578" cy="2066544"/>
          </a:xfrm>
        </p:grpSpPr>
        <p:sp>
          <p:nvSpPr>
            <p:cNvPr id="15" name="Rectangle 14">
              <a:extLst>
                <a:ext uri="{FF2B5EF4-FFF2-40B4-BE49-F238E27FC236}">
                  <a16:creationId xmlns:a16="http://schemas.microsoft.com/office/drawing/2014/main" id="{B5F2718C-2D7C-674B-9378-49B860FAFB57}"/>
                </a:ext>
              </a:extLst>
            </p:cNvPr>
            <p:cNvSpPr/>
            <p:nvPr/>
          </p:nvSpPr>
          <p:spPr>
            <a:xfrm>
              <a:off x="1870581" y="5824728"/>
              <a:ext cx="2084578" cy="2066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2624">
              <a:extLst>
                <a:ext uri="{FF2B5EF4-FFF2-40B4-BE49-F238E27FC236}">
                  <a16:creationId xmlns:a16="http://schemas.microsoft.com/office/drawing/2014/main" id="{F9384400-E133-6C48-892B-55A11E4F661C}"/>
                </a:ext>
              </a:extLst>
            </p:cNvPr>
            <p:cNvSpPr/>
            <p:nvPr/>
          </p:nvSpPr>
          <p:spPr>
            <a:xfrm>
              <a:off x="2309494" y="6252855"/>
              <a:ext cx="1220090" cy="12200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1433435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 name="Shape 2525"/>
          <p:cNvSpPr/>
          <p:nvPr/>
        </p:nvSpPr>
        <p:spPr>
          <a:xfrm>
            <a:off x="1758542"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6" name="Shape 2526"/>
          <p:cNvSpPr/>
          <p:nvPr/>
        </p:nvSpPr>
        <p:spPr>
          <a:xfrm>
            <a:off x="2825064"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7" name="Shape 2527"/>
          <p:cNvSpPr/>
          <p:nvPr/>
        </p:nvSpPr>
        <p:spPr>
          <a:xfrm>
            <a:off x="3891586"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8" name="Shape 2528"/>
          <p:cNvSpPr/>
          <p:nvPr/>
        </p:nvSpPr>
        <p:spPr>
          <a:xfrm>
            <a:off x="5034288" y="4121401"/>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9" name="Shape 2529"/>
          <p:cNvSpPr/>
          <p:nvPr/>
        </p:nvSpPr>
        <p:spPr>
          <a:xfrm>
            <a:off x="6100810" y="4095990"/>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0" name="Shape 2530"/>
          <p:cNvSpPr/>
          <p:nvPr/>
        </p:nvSpPr>
        <p:spPr>
          <a:xfrm>
            <a:off x="7141939"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1" name="Shape 2531"/>
          <p:cNvSpPr/>
          <p:nvPr/>
        </p:nvSpPr>
        <p:spPr>
          <a:xfrm>
            <a:off x="8208461"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2" name="Shape 2532"/>
          <p:cNvSpPr/>
          <p:nvPr/>
        </p:nvSpPr>
        <p:spPr>
          <a:xfrm>
            <a:off x="9274983"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3" name="Shape 2533"/>
          <p:cNvSpPr/>
          <p:nvPr/>
        </p:nvSpPr>
        <p:spPr>
          <a:xfrm>
            <a:off x="10341506"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4" name="Shape 2534"/>
          <p:cNvSpPr/>
          <p:nvPr/>
        </p:nvSpPr>
        <p:spPr>
          <a:xfrm>
            <a:off x="11408028"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5" name="Shape 2535"/>
          <p:cNvSpPr/>
          <p:nvPr/>
        </p:nvSpPr>
        <p:spPr>
          <a:xfrm>
            <a:off x="1809328" y="5162512"/>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6" name="Shape 2536"/>
          <p:cNvSpPr/>
          <p:nvPr/>
        </p:nvSpPr>
        <p:spPr>
          <a:xfrm>
            <a:off x="2825064"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7" name="Shape 2537"/>
          <p:cNvSpPr/>
          <p:nvPr/>
        </p:nvSpPr>
        <p:spPr>
          <a:xfrm>
            <a:off x="3942373"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8" name="Shape 2538"/>
          <p:cNvSpPr/>
          <p:nvPr/>
        </p:nvSpPr>
        <p:spPr>
          <a:xfrm>
            <a:off x="5008895"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9" name="Shape 2539"/>
          <p:cNvSpPr/>
          <p:nvPr/>
        </p:nvSpPr>
        <p:spPr>
          <a:xfrm>
            <a:off x="6024630" y="5251389"/>
            <a:ext cx="558655"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0" name="Shape 2540"/>
          <p:cNvSpPr/>
          <p:nvPr/>
        </p:nvSpPr>
        <p:spPr>
          <a:xfrm>
            <a:off x="7091153"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1" name="Shape 2541"/>
          <p:cNvSpPr/>
          <p:nvPr/>
        </p:nvSpPr>
        <p:spPr>
          <a:xfrm>
            <a:off x="8208461" y="5213299"/>
            <a:ext cx="457082" cy="457082"/>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2" name="Shape 2542"/>
          <p:cNvSpPr/>
          <p:nvPr/>
        </p:nvSpPr>
        <p:spPr>
          <a:xfrm>
            <a:off x="9224197"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3" name="Shape 2543"/>
          <p:cNvSpPr/>
          <p:nvPr/>
        </p:nvSpPr>
        <p:spPr>
          <a:xfrm>
            <a:off x="10290719"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4" name="Shape 2544"/>
          <p:cNvSpPr/>
          <p:nvPr/>
        </p:nvSpPr>
        <p:spPr>
          <a:xfrm>
            <a:off x="11357241"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5" name="Shape 2545"/>
          <p:cNvSpPr/>
          <p:nvPr/>
        </p:nvSpPr>
        <p:spPr>
          <a:xfrm>
            <a:off x="1758542"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6" name="Shape 2546"/>
          <p:cNvSpPr/>
          <p:nvPr/>
        </p:nvSpPr>
        <p:spPr>
          <a:xfrm>
            <a:off x="2825064" y="6279821"/>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7" name="Shape 2547"/>
          <p:cNvSpPr/>
          <p:nvPr/>
        </p:nvSpPr>
        <p:spPr>
          <a:xfrm>
            <a:off x="3891586"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8" name="Shape 2548"/>
          <p:cNvSpPr/>
          <p:nvPr/>
        </p:nvSpPr>
        <p:spPr>
          <a:xfrm>
            <a:off x="4958108" y="6444878"/>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9" name="Shape 2549"/>
          <p:cNvSpPr/>
          <p:nvPr/>
        </p:nvSpPr>
        <p:spPr>
          <a:xfrm>
            <a:off x="6024630"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0" name="Shape 2550"/>
          <p:cNvSpPr/>
          <p:nvPr/>
        </p:nvSpPr>
        <p:spPr>
          <a:xfrm>
            <a:off x="7091153"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1" name="Shape 2551"/>
          <p:cNvSpPr/>
          <p:nvPr/>
        </p:nvSpPr>
        <p:spPr>
          <a:xfrm>
            <a:off x="8157675"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2" name="Shape 2552"/>
          <p:cNvSpPr/>
          <p:nvPr/>
        </p:nvSpPr>
        <p:spPr>
          <a:xfrm>
            <a:off x="9224197"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3" name="Shape 2553"/>
          <p:cNvSpPr/>
          <p:nvPr/>
        </p:nvSpPr>
        <p:spPr>
          <a:xfrm>
            <a:off x="10290719"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4" name="Shape 2554"/>
          <p:cNvSpPr/>
          <p:nvPr/>
        </p:nvSpPr>
        <p:spPr>
          <a:xfrm>
            <a:off x="11357241"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5" name="Shape 2555"/>
          <p:cNvSpPr/>
          <p:nvPr/>
        </p:nvSpPr>
        <p:spPr>
          <a:xfrm>
            <a:off x="1758542"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6" name="Shape 2556"/>
          <p:cNvSpPr/>
          <p:nvPr/>
        </p:nvSpPr>
        <p:spPr>
          <a:xfrm>
            <a:off x="2825064"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7" name="Shape 2557"/>
          <p:cNvSpPr/>
          <p:nvPr/>
        </p:nvSpPr>
        <p:spPr>
          <a:xfrm>
            <a:off x="3891586"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8" name="Shape 2558"/>
          <p:cNvSpPr/>
          <p:nvPr/>
        </p:nvSpPr>
        <p:spPr>
          <a:xfrm>
            <a:off x="4958108"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9" name="Shape 2559"/>
          <p:cNvSpPr/>
          <p:nvPr/>
        </p:nvSpPr>
        <p:spPr>
          <a:xfrm>
            <a:off x="6024630"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0" name="Shape 2560"/>
          <p:cNvSpPr/>
          <p:nvPr/>
        </p:nvSpPr>
        <p:spPr>
          <a:xfrm>
            <a:off x="7091153"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1" name="Shape 2561"/>
          <p:cNvSpPr/>
          <p:nvPr/>
        </p:nvSpPr>
        <p:spPr>
          <a:xfrm>
            <a:off x="8157675"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2" name="Shape 2562"/>
          <p:cNvSpPr/>
          <p:nvPr/>
        </p:nvSpPr>
        <p:spPr>
          <a:xfrm>
            <a:off x="9224197"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3" name="Shape 2563"/>
          <p:cNvSpPr/>
          <p:nvPr/>
        </p:nvSpPr>
        <p:spPr>
          <a:xfrm>
            <a:off x="10290719"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4" name="Shape 2564"/>
          <p:cNvSpPr/>
          <p:nvPr/>
        </p:nvSpPr>
        <p:spPr>
          <a:xfrm>
            <a:off x="11357241"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5" name="Shape 2565"/>
          <p:cNvSpPr/>
          <p:nvPr/>
        </p:nvSpPr>
        <p:spPr>
          <a:xfrm>
            <a:off x="1758542" y="8412865"/>
            <a:ext cx="558655" cy="457095"/>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6" name="Shape 2566"/>
          <p:cNvSpPr/>
          <p:nvPr/>
        </p:nvSpPr>
        <p:spPr>
          <a:xfrm>
            <a:off x="2825064" y="8412865"/>
            <a:ext cx="558655" cy="45710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7" name="Shape 2567"/>
          <p:cNvSpPr/>
          <p:nvPr/>
        </p:nvSpPr>
        <p:spPr>
          <a:xfrm>
            <a:off x="3891586"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8" name="Shape 2568"/>
          <p:cNvSpPr/>
          <p:nvPr/>
        </p:nvSpPr>
        <p:spPr>
          <a:xfrm>
            <a:off x="4958108"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9" name="Shape 2569"/>
          <p:cNvSpPr/>
          <p:nvPr/>
        </p:nvSpPr>
        <p:spPr>
          <a:xfrm>
            <a:off x="6024630" y="8362078"/>
            <a:ext cx="558655" cy="558668"/>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0" name="Shape 2570"/>
          <p:cNvSpPr/>
          <p:nvPr/>
        </p:nvSpPr>
        <p:spPr>
          <a:xfrm>
            <a:off x="7091153" y="8374775"/>
            <a:ext cx="558655" cy="545962"/>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1" name="Shape 2571"/>
          <p:cNvSpPr/>
          <p:nvPr/>
        </p:nvSpPr>
        <p:spPr>
          <a:xfrm>
            <a:off x="8157675"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2" name="Shape 2572"/>
          <p:cNvSpPr/>
          <p:nvPr/>
        </p:nvSpPr>
        <p:spPr>
          <a:xfrm>
            <a:off x="9224197"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3" name="Shape 2573"/>
          <p:cNvSpPr/>
          <p:nvPr/>
        </p:nvSpPr>
        <p:spPr>
          <a:xfrm>
            <a:off x="10290719"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4" name="Shape 2574"/>
          <p:cNvSpPr/>
          <p:nvPr/>
        </p:nvSpPr>
        <p:spPr>
          <a:xfrm>
            <a:off x="11382634" y="8362079"/>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5" name="Shape 2575"/>
          <p:cNvSpPr/>
          <p:nvPr/>
        </p:nvSpPr>
        <p:spPr>
          <a:xfrm>
            <a:off x="1758542"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6" name="Shape 2576"/>
          <p:cNvSpPr/>
          <p:nvPr/>
        </p:nvSpPr>
        <p:spPr>
          <a:xfrm>
            <a:off x="2825064"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7" name="Shape 2577"/>
          <p:cNvSpPr/>
          <p:nvPr/>
        </p:nvSpPr>
        <p:spPr>
          <a:xfrm>
            <a:off x="3916979" y="9428601"/>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8" name="Shape 2578"/>
          <p:cNvSpPr/>
          <p:nvPr/>
        </p:nvSpPr>
        <p:spPr>
          <a:xfrm>
            <a:off x="5059682" y="9428601"/>
            <a:ext cx="355508" cy="558655"/>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9" name="Shape 2579"/>
          <p:cNvSpPr/>
          <p:nvPr/>
        </p:nvSpPr>
        <p:spPr>
          <a:xfrm>
            <a:off x="6024630"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0" name="Shape 2580"/>
          <p:cNvSpPr/>
          <p:nvPr/>
        </p:nvSpPr>
        <p:spPr>
          <a:xfrm>
            <a:off x="7091153"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1" name="Shape 2581"/>
          <p:cNvSpPr/>
          <p:nvPr/>
        </p:nvSpPr>
        <p:spPr>
          <a:xfrm>
            <a:off x="8157675"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2" name="Shape 2582"/>
          <p:cNvSpPr/>
          <p:nvPr/>
        </p:nvSpPr>
        <p:spPr>
          <a:xfrm>
            <a:off x="9224197"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3" name="Shape 2583"/>
          <p:cNvSpPr/>
          <p:nvPr/>
        </p:nvSpPr>
        <p:spPr>
          <a:xfrm>
            <a:off x="10290719"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4" name="Shape 2584"/>
          <p:cNvSpPr/>
          <p:nvPr/>
        </p:nvSpPr>
        <p:spPr>
          <a:xfrm>
            <a:off x="11357241"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5" name="Shape 2585"/>
          <p:cNvSpPr/>
          <p:nvPr/>
        </p:nvSpPr>
        <p:spPr>
          <a:xfrm>
            <a:off x="12550730"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6" name="Shape 2586"/>
          <p:cNvSpPr/>
          <p:nvPr/>
        </p:nvSpPr>
        <p:spPr>
          <a:xfrm>
            <a:off x="13617252"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7" name="Shape 2587"/>
          <p:cNvSpPr/>
          <p:nvPr/>
        </p:nvSpPr>
        <p:spPr>
          <a:xfrm>
            <a:off x="14632988"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8" name="Shape 2588"/>
          <p:cNvSpPr/>
          <p:nvPr/>
        </p:nvSpPr>
        <p:spPr>
          <a:xfrm>
            <a:off x="15699510"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9" name="Shape 2589"/>
          <p:cNvSpPr/>
          <p:nvPr/>
        </p:nvSpPr>
        <p:spPr>
          <a:xfrm>
            <a:off x="16766032"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0" name="Shape 2590"/>
          <p:cNvSpPr/>
          <p:nvPr/>
        </p:nvSpPr>
        <p:spPr>
          <a:xfrm>
            <a:off x="17832555"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1" name="Shape 2591"/>
          <p:cNvSpPr/>
          <p:nvPr/>
        </p:nvSpPr>
        <p:spPr>
          <a:xfrm>
            <a:off x="18899077"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2" name="Shape 2592"/>
          <p:cNvSpPr/>
          <p:nvPr/>
        </p:nvSpPr>
        <p:spPr>
          <a:xfrm>
            <a:off x="19965599"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3" name="Shape 2593"/>
          <p:cNvSpPr/>
          <p:nvPr/>
        </p:nvSpPr>
        <p:spPr>
          <a:xfrm>
            <a:off x="21032121"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4" name="Shape 2594"/>
          <p:cNvSpPr/>
          <p:nvPr/>
        </p:nvSpPr>
        <p:spPr>
          <a:xfrm>
            <a:off x="22098643" y="4146795"/>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5" name="Shape 2595"/>
          <p:cNvSpPr/>
          <p:nvPr/>
        </p:nvSpPr>
        <p:spPr>
          <a:xfrm>
            <a:off x="12499944"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6" name="Shape 2596"/>
          <p:cNvSpPr/>
          <p:nvPr/>
        </p:nvSpPr>
        <p:spPr>
          <a:xfrm>
            <a:off x="13566466" y="5238711"/>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7" name="Shape 2597"/>
          <p:cNvSpPr/>
          <p:nvPr/>
        </p:nvSpPr>
        <p:spPr>
          <a:xfrm>
            <a:off x="14632988"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8" name="Shape 2598"/>
          <p:cNvSpPr/>
          <p:nvPr/>
        </p:nvSpPr>
        <p:spPr>
          <a:xfrm>
            <a:off x="15699510"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9" name="Shape 2599"/>
          <p:cNvSpPr/>
          <p:nvPr/>
        </p:nvSpPr>
        <p:spPr>
          <a:xfrm>
            <a:off x="16766032"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0" name="Shape 2600"/>
          <p:cNvSpPr/>
          <p:nvPr/>
        </p:nvSpPr>
        <p:spPr>
          <a:xfrm>
            <a:off x="17832555"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1" name="Shape 2601"/>
          <p:cNvSpPr/>
          <p:nvPr/>
        </p:nvSpPr>
        <p:spPr>
          <a:xfrm>
            <a:off x="18899077"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2" name="Shape 2602"/>
          <p:cNvSpPr/>
          <p:nvPr/>
        </p:nvSpPr>
        <p:spPr>
          <a:xfrm>
            <a:off x="19965599"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3" name="Shape 2603"/>
          <p:cNvSpPr/>
          <p:nvPr/>
        </p:nvSpPr>
        <p:spPr>
          <a:xfrm>
            <a:off x="21032121"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4" name="Shape 2604"/>
          <p:cNvSpPr/>
          <p:nvPr/>
        </p:nvSpPr>
        <p:spPr>
          <a:xfrm>
            <a:off x="22098643"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5" name="Shape 2605"/>
          <p:cNvSpPr/>
          <p:nvPr/>
        </p:nvSpPr>
        <p:spPr>
          <a:xfrm>
            <a:off x="12499943" y="6229053"/>
            <a:ext cx="558920" cy="55890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6" name="Shape 2606"/>
          <p:cNvSpPr/>
          <p:nvPr/>
        </p:nvSpPr>
        <p:spPr>
          <a:xfrm>
            <a:off x="13566466"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7" name="Shape 2607"/>
          <p:cNvSpPr/>
          <p:nvPr/>
        </p:nvSpPr>
        <p:spPr>
          <a:xfrm>
            <a:off x="14632988"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8" name="Shape 2608"/>
          <p:cNvSpPr/>
          <p:nvPr/>
        </p:nvSpPr>
        <p:spPr>
          <a:xfrm>
            <a:off x="15699510"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9" name="Shape 2609"/>
          <p:cNvSpPr/>
          <p:nvPr/>
        </p:nvSpPr>
        <p:spPr>
          <a:xfrm>
            <a:off x="16766032"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0" name="Shape 2610"/>
          <p:cNvSpPr/>
          <p:nvPr/>
        </p:nvSpPr>
        <p:spPr>
          <a:xfrm>
            <a:off x="17832555" y="6279839"/>
            <a:ext cx="558655" cy="4570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1" name="Shape 2611"/>
          <p:cNvSpPr/>
          <p:nvPr/>
        </p:nvSpPr>
        <p:spPr>
          <a:xfrm>
            <a:off x="18899077" y="6254446"/>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2" name="Shape 2612"/>
          <p:cNvSpPr/>
          <p:nvPr/>
        </p:nvSpPr>
        <p:spPr>
          <a:xfrm>
            <a:off x="19965599"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3" name="Shape 2613"/>
          <p:cNvSpPr/>
          <p:nvPr/>
        </p:nvSpPr>
        <p:spPr>
          <a:xfrm>
            <a:off x="21032121"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4" name="Shape 2614"/>
          <p:cNvSpPr/>
          <p:nvPr/>
        </p:nvSpPr>
        <p:spPr>
          <a:xfrm>
            <a:off x="22098643"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5" name="Shape 2615"/>
          <p:cNvSpPr/>
          <p:nvPr/>
        </p:nvSpPr>
        <p:spPr>
          <a:xfrm>
            <a:off x="12499944"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6" name="Shape 2616"/>
          <p:cNvSpPr/>
          <p:nvPr/>
        </p:nvSpPr>
        <p:spPr>
          <a:xfrm>
            <a:off x="13566466" y="7320968"/>
            <a:ext cx="558655" cy="507994"/>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7" name="Shape 2617"/>
          <p:cNvSpPr/>
          <p:nvPr/>
        </p:nvSpPr>
        <p:spPr>
          <a:xfrm>
            <a:off x="14632988" y="7346362"/>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8" name="Shape 2618"/>
          <p:cNvSpPr/>
          <p:nvPr/>
        </p:nvSpPr>
        <p:spPr>
          <a:xfrm>
            <a:off x="15699510" y="7295576"/>
            <a:ext cx="558602" cy="55868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9" name="Shape 2619"/>
          <p:cNvSpPr/>
          <p:nvPr/>
        </p:nvSpPr>
        <p:spPr>
          <a:xfrm>
            <a:off x="16766032" y="7295576"/>
            <a:ext cx="558655" cy="558651"/>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0" name="Shape 2620"/>
          <p:cNvSpPr/>
          <p:nvPr/>
        </p:nvSpPr>
        <p:spPr>
          <a:xfrm>
            <a:off x="17832555" y="7320968"/>
            <a:ext cx="558655" cy="5080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1" name="Shape 2621"/>
          <p:cNvSpPr/>
          <p:nvPr/>
        </p:nvSpPr>
        <p:spPr>
          <a:xfrm>
            <a:off x="18899077" y="7397149"/>
            <a:ext cx="558655" cy="355508"/>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2" name="Shape 2622"/>
          <p:cNvSpPr/>
          <p:nvPr/>
        </p:nvSpPr>
        <p:spPr>
          <a:xfrm>
            <a:off x="19965599"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3" name="Shape 2623"/>
          <p:cNvSpPr/>
          <p:nvPr/>
        </p:nvSpPr>
        <p:spPr>
          <a:xfrm>
            <a:off x="21032121"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4" name="Shape 2624"/>
          <p:cNvSpPr/>
          <p:nvPr/>
        </p:nvSpPr>
        <p:spPr>
          <a:xfrm>
            <a:off x="22098643"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5" name="Shape 2625"/>
          <p:cNvSpPr/>
          <p:nvPr/>
        </p:nvSpPr>
        <p:spPr>
          <a:xfrm>
            <a:off x="12499944"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6" name="Shape 2626"/>
          <p:cNvSpPr/>
          <p:nvPr/>
        </p:nvSpPr>
        <p:spPr>
          <a:xfrm>
            <a:off x="13617252"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7" name="Shape 2627"/>
          <p:cNvSpPr/>
          <p:nvPr/>
        </p:nvSpPr>
        <p:spPr>
          <a:xfrm>
            <a:off x="14721865" y="8362098"/>
            <a:ext cx="380902" cy="558655"/>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8" name="Shape 2628"/>
          <p:cNvSpPr/>
          <p:nvPr/>
        </p:nvSpPr>
        <p:spPr>
          <a:xfrm>
            <a:off x="15699510"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9" name="Shape 2629"/>
          <p:cNvSpPr/>
          <p:nvPr/>
        </p:nvSpPr>
        <p:spPr>
          <a:xfrm>
            <a:off x="16766032" y="8362098"/>
            <a:ext cx="558810"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0" name="Shape 2630"/>
          <p:cNvSpPr/>
          <p:nvPr/>
        </p:nvSpPr>
        <p:spPr>
          <a:xfrm>
            <a:off x="17959521" y="8362098"/>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1" name="Shape 2631"/>
          <p:cNvSpPr/>
          <p:nvPr/>
        </p:nvSpPr>
        <p:spPr>
          <a:xfrm>
            <a:off x="18899077"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2" name="Shape 2632"/>
          <p:cNvSpPr/>
          <p:nvPr/>
        </p:nvSpPr>
        <p:spPr>
          <a:xfrm>
            <a:off x="20016386"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3" name="Shape 2633"/>
          <p:cNvSpPr/>
          <p:nvPr/>
        </p:nvSpPr>
        <p:spPr>
          <a:xfrm>
            <a:off x="21032121"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4" name="Shape 2634"/>
          <p:cNvSpPr/>
          <p:nvPr/>
        </p:nvSpPr>
        <p:spPr>
          <a:xfrm>
            <a:off x="22098643"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707"/>
          <p:cNvSpPr/>
          <p:nvPr/>
        </p:nvSpPr>
        <p:spPr>
          <a:xfrm>
            <a:off x="11183131" y="2641000"/>
            <a:ext cx="2055991" cy="630922"/>
          </a:xfrm>
          <a:prstGeom prst="rect">
            <a:avLst/>
          </a:prstGeom>
          <a:noFill/>
          <a:ln w="12700">
            <a:miter lim="400000"/>
          </a:ln>
          <a:extLst>
            <a:ext uri="{C572A759-6A51-4108-AA02-DFA0A04FC94B}">
              <ma14:wrappingTextBoxFlag xmlns:ma14="http://schemas.microsoft.com/office/mac/drawingml/2011/main" xmlns=""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a:solidFill>
                  <a:schemeClr val="tx1"/>
                </a:solidFill>
                <a:latin typeface="Lato Regular" charset="0"/>
              </a:rPr>
              <a:t>GENERAL</a:t>
            </a:r>
            <a:endParaRPr sz="3600" b="0" dirty="0">
              <a:solidFill>
                <a:schemeClr val="tx1"/>
              </a:solidFill>
              <a:latin typeface="Lato Regular" charset="0"/>
            </a:endParaRPr>
          </a:p>
        </p:txBody>
      </p:sp>
    </p:spTree>
    <p:extLst>
      <p:ext uri="{BB962C8B-B14F-4D97-AF65-F5344CB8AC3E}">
        <p14:creationId xmlns:p14="http://schemas.microsoft.com/office/powerpoint/2010/main" val="58623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E2B4B77-E7FB-8642-B0AF-26C36AF9BB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grpSp>
        <p:nvGrpSpPr>
          <p:cNvPr id="6" name="Group 5">
            <a:extLst>
              <a:ext uri="{FF2B5EF4-FFF2-40B4-BE49-F238E27FC236}">
                <a16:creationId xmlns:a16="http://schemas.microsoft.com/office/drawing/2014/main" id="{058A68CF-0124-CC44-9082-6DEE02EB5A23}"/>
              </a:ext>
            </a:extLst>
          </p:cNvPr>
          <p:cNvGrpSpPr/>
          <p:nvPr/>
        </p:nvGrpSpPr>
        <p:grpSpPr>
          <a:xfrm>
            <a:off x="11303837" y="7309193"/>
            <a:ext cx="11428328" cy="3861710"/>
            <a:chOff x="6356300" y="8622909"/>
            <a:chExt cx="11428328" cy="3861710"/>
          </a:xfrm>
        </p:grpSpPr>
        <p:sp>
          <p:nvSpPr>
            <p:cNvPr id="9" name="TextBox 8">
              <a:extLst>
                <a:ext uri="{FF2B5EF4-FFF2-40B4-BE49-F238E27FC236}">
                  <a16:creationId xmlns:a16="http://schemas.microsoft.com/office/drawing/2014/main" id="{9A56A623-8C82-4A46-BEE5-80EAAD64E5DA}"/>
                </a:ext>
              </a:extLst>
            </p:cNvPr>
            <p:cNvSpPr txBox="1"/>
            <p:nvPr/>
          </p:nvSpPr>
          <p:spPr>
            <a:xfrm>
              <a:off x="6474661" y="8622909"/>
              <a:ext cx="10762406" cy="1631216"/>
            </a:xfrm>
            <a:prstGeom prst="rect">
              <a:avLst/>
            </a:prstGeom>
            <a:noFill/>
          </p:spPr>
          <p:txBody>
            <a:bodyPr wrap="square" rtlCol="0">
              <a:spAutoFit/>
            </a:bodyPr>
            <a:lstStyle/>
            <a:p>
              <a:r>
                <a:rPr lang="en-US" sz="10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HELLO!</a:t>
              </a:r>
            </a:p>
          </p:txBody>
        </p:sp>
        <p:sp>
          <p:nvSpPr>
            <p:cNvPr id="18" name="TextBox 17">
              <a:extLst>
                <a:ext uri="{FF2B5EF4-FFF2-40B4-BE49-F238E27FC236}">
                  <a16:creationId xmlns:a16="http://schemas.microsoft.com/office/drawing/2014/main" id="{82D0A76F-08C0-0244-8D19-E4359215E232}"/>
                </a:ext>
              </a:extLst>
            </p:cNvPr>
            <p:cNvSpPr txBox="1"/>
            <p:nvPr/>
          </p:nvSpPr>
          <p:spPr>
            <a:xfrm>
              <a:off x="6474661" y="10577290"/>
              <a:ext cx="8492624"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 AM JOHN SMITH</a:t>
              </a:r>
            </a:p>
          </p:txBody>
        </p:sp>
        <p:sp>
          <p:nvSpPr>
            <p:cNvPr id="19" name="Subtitle 2">
              <a:extLst>
                <a:ext uri="{FF2B5EF4-FFF2-40B4-BE49-F238E27FC236}">
                  <a16:creationId xmlns:a16="http://schemas.microsoft.com/office/drawing/2014/main" id="{D237C2B8-BD1E-A94C-B916-32478793B664}"/>
                </a:ext>
              </a:extLst>
            </p:cNvPr>
            <p:cNvSpPr txBox="1">
              <a:spLocks/>
            </p:cNvSpPr>
            <p:nvPr/>
          </p:nvSpPr>
          <p:spPr>
            <a:xfrm>
              <a:off x="6356300" y="11223621"/>
              <a:ext cx="1142832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a:t>
              </a:r>
            </a:p>
          </p:txBody>
        </p:sp>
      </p:grpSp>
      <p:sp>
        <p:nvSpPr>
          <p:cNvPr id="2" name="Rectangle 1">
            <a:extLst>
              <a:ext uri="{FF2B5EF4-FFF2-40B4-BE49-F238E27FC236}">
                <a16:creationId xmlns:a16="http://schemas.microsoft.com/office/drawing/2014/main" id="{237C40CE-1FF1-8B4A-9B4F-3982E76A68DD}"/>
              </a:ext>
            </a:extLst>
          </p:cNvPr>
          <p:cNvSpPr/>
          <p:nvPr/>
        </p:nvSpPr>
        <p:spPr>
          <a:xfrm>
            <a:off x="1690010" y="3220518"/>
            <a:ext cx="7968343" cy="79683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EB92972E-5C8A-3E48-8202-540CF517FCCE}"/>
              </a:ext>
            </a:extLst>
          </p:cNvPr>
          <p:cNvSpPr>
            <a:spLocks noGrp="1"/>
          </p:cNvSpPr>
          <p:nvPr>
            <p:ph type="pic" sz="quarter" idx="10"/>
          </p:nvPr>
        </p:nvSpPr>
        <p:spPr/>
      </p:sp>
    </p:spTree>
    <p:extLst>
      <p:ext uri="{BB962C8B-B14F-4D97-AF65-F5344CB8AC3E}">
        <p14:creationId xmlns:p14="http://schemas.microsoft.com/office/powerpoint/2010/main" val="132284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061B20-22E1-794B-9EB3-31DCB91AA59F}"/>
              </a:ext>
            </a:extLst>
          </p:cNvPr>
          <p:cNvSpPr/>
          <p:nvPr/>
        </p:nvSpPr>
        <p:spPr>
          <a:xfrm>
            <a:off x="0" y="0"/>
            <a:ext cx="24377650" cy="13711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7F90761-BD40-4748-BF87-2C88BA55EEA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356"/>
            <a:ext cx="24377650" cy="13707288"/>
          </a:xfrm>
          <a:prstGeom prst="rect">
            <a:avLst/>
          </a:prstGeom>
        </p:spPr>
      </p:pic>
      <p:grpSp>
        <p:nvGrpSpPr>
          <p:cNvPr id="10" name="Group 9">
            <a:extLst>
              <a:ext uri="{FF2B5EF4-FFF2-40B4-BE49-F238E27FC236}">
                <a16:creationId xmlns:a16="http://schemas.microsoft.com/office/drawing/2014/main" id="{5430DA7D-F1B5-0B41-881B-1A2957F2EF4C}"/>
              </a:ext>
            </a:extLst>
          </p:cNvPr>
          <p:cNvGrpSpPr/>
          <p:nvPr/>
        </p:nvGrpSpPr>
        <p:grpSpPr>
          <a:xfrm>
            <a:off x="1480193" y="5289011"/>
            <a:ext cx="12212154" cy="3137975"/>
            <a:chOff x="6082748" y="1706798"/>
            <a:chExt cx="12212154" cy="3137975"/>
          </a:xfrm>
        </p:grpSpPr>
        <p:sp>
          <p:nvSpPr>
            <p:cNvPr id="11" name="TextBox 10">
              <a:extLst>
                <a:ext uri="{FF2B5EF4-FFF2-40B4-BE49-F238E27FC236}">
                  <a16:creationId xmlns:a16="http://schemas.microsoft.com/office/drawing/2014/main" id="{DB06D797-FA9F-0741-9400-8EA9200B946F}"/>
                </a:ext>
              </a:extLst>
            </p:cNvPr>
            <p:cNvSpPr txBox="1"/>
            <p:nvPr/>
          </p:nvSpPr>
          <p:spPr>
            <a:xfrm>
              <a:off x="6082748" y="1706798"/>
              <a:ext cx="12212154" cy="1631216"/>
            </a:xfrm>
            <a:prstGeom prst="rect">
              <a:avLst/>
            </a:prstGeom>
            <a:noFill/>
          </p:spPr>
          <p:txBody>
            <a:bodyPr wrap="square" rtlCol="0">
              <a:spAutoFit/>
            </a:bodyPr>
            <a:lstStyle/>
            <a:p>
              <a:r>
                <a:rPr lang="en-US" sz="10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SECTION BREAK</a:t>
              </a:r>
            </a:p>
          </p:txBody>
        </p:sp>
        <p:sp>
          <p:nvSpPr>
            <p:cNvPr id="12" name="Rectangle 11">
              <a:extLst>
                <a:ext uri="{FF2B5EF4-FFF2-40B4-BE49-F238E27FC236}">
                  <a16:creationId xmlns:a16="http://schemas.microsoft.com/office/drawing/2014/main" id="{89E40E4C-1856-EE43-800A-284D00742A13}"/>
                </a:ext>
              </a:extLst>
            </p:cNvPr>
            <p:cNvSpPr/>
            <p:nvPr/>
          </p:nvSpPr>
          <p:spPr>
            <a:xfrm>
              <a:off x="6082748" y="3644444"/>
              <a:ext cx="12212152" cy="1200329"/>
            </a:xfrm>
            <a:prstGeom prst="rect">
              <a:avLst/>
            </a:prstGeom>
          </p:spPr>
          <p:txBody>
            <a:bodyPr wrap="square">
              <a:spAutoFit/>
            </a:bodyPr>
            <a:lstStyle/>
            <a:p>
              <a:r>
                <a:rPr lang="en-US" dirty="0">
                  <a:solidFill>
                    <a:schemeClr val="bg1"/>
                  </a:solidFill>
                  <a:latin typeface="Lato" charset="0"/>
                  <a:ea typeface="Lato" charset="0"/>
                  <a:cs typeface="Lato" charset="0"/>
                </a:rPr>
                <a:t>With this in mind, the marketing department would inform the department to create a prototype. </a:t>
              </a:r>
              <a:endParaRPr lang="en-US" dirty="0">
                <a:solidFill>
                  <a:schemeClr val="bg1"/>
                </a:solidFill>
              </a:endParaRPr>
            </a:p>
          </p:txBody>
        </p:sp>
      </p:grpSp>
    </p:spTree>
    <p:extLst>
      <p:ext uri="{BB962C8B-B14F-4D97-AF65-F5344CB8AC3E}">
        <p14:creationId xmlns:p14="http://schemas.microsoft.com/office/powerpoint/2010/main" val="218988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0F7E0-2544-B846-8868-D050313C6AE3}"/>
              </a:ext>
            </a:extLst>
          </p:cNvPr>
          <p:cNvSpPr/>
          <p:nvPr/>
        </p:nvSpPr>
        <p:spPr>
          <a:xfrm>
            <a:off x="0" y="0"/>
            <a:ext cx="24377650" cy="13711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E32D392-CAD1-9F48-9721-2EC8BE85420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24377650" cy="13707288"/>
          </a:xfrm>
          <a:prstGeom prst="rect">
            <a:avLst/>
          </a:prstGeom>
        </p:spPr>
      </p:pic>
      <p:sp>
        <p:nvSpPr>
          <p:cNvPr id="5" name="TextBox 4">
            <a:extLst>
              <a:ext uri="{FF2B5EF4-FFF2-40B4-BE49-F238E27FC236}">
                <a16:creationId xmlns:a16="http://schemas.microsoft.com/office/drawing/2014/main" id="{0789F491-495F-CE44-A651-53D0ED3874E0}"/>
              </a:ext>
            </a:extLst>
          </p:cNvPr>
          <p:cNvSpPr txBox="1"/>
          <p:nvPr/>
        </p:nvSpPr>
        <p:spPr>
          <a:xfrm>
            <a:off x="1480193" y="4133023"/>
            <a:ext cx="16262350" cy="5632311"/>
          </a:xfrm>
          <a:prstGeom prst="rect">
            <a:avLst/>
          </a:prstGeom>
          <a:noFill/>
        </p:spPr>
        <p:txBody>
          <a:bodyPr wrap="square" rtlCol="0">
            <a:spAutoFit/>
          </a:bodyPr>
          <a:lstStyle/>
          <a:p>
            <a:pPr>
              <a:lnSpc>
                <a:spcPct val="150000"/>
              </a:lnSpc>
            </a:pPr>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“SUCCESSFUL PEOPLE DO WHAT UNSUCCESSFUL PEOPLE ARE NOT WILLING TO DO. DON’T WISH IT WERE EASIER; WISH YOU WERE BETTER”</a:t>
            </a:r>
          </a:p>
        </p:txBody>
      </p:sp>
    </p:spTree>
    <p:extLst>
      <p:ext uri="{BB962C8B-B14F-4D97-AF65-F5344CB8AC3E}">
        <p14:creationId xmlns:p14="http://schemas.microsoft.com/office/powerpoint/2010/main" val="304248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D1375B2-FB6B-7E43-8530-736889A3C7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1651472" y="1753226"/>
            <a:ext cx="10762406"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THIS IS A SLIDE TITLE</a:t>
            </a:r>
          </a:p>
        </p:txBody>
      </p:sp>
      <p:sp>
        <p:nvSpPr>
          <p:cNvPr id="16" name="Rectangle 15">
            <a:extLst>
              <a:ext uri="{FF2B5EF4-FFF2-40B4-BE49-F238E27FC236}">
                <a16:creationId xmlns:a16="http://schemas.microsoft.com/office/drawing/2014/main" id="{8D2CB76C-83BD-9840-9EA2-DF02C193F277}"/>
              </a:ext>
            </a:extLst>
          </p:cNvPr>
          <p:cNvSpPr/>
          <p:nvPr/>
        </p:nvSpPr>
        <p:spPr>
          <a:xfrm>
            <a:off x="1651472" y="5824809"/>
            <a:ext cx="20961264" cy="4832092"/>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With this in mind, the marketing department would inform the department to create a prototype.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The production department would then start to manufacture the product, while the marketing department.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Marketers must link the price to the real and perceived value of the product, but they also must take into account supply costs, seasonal discounts, and prices used by competitors. In some cases.</a:t>
            </a:r>
          </a:p>
        </p:txBody>
      </p:sp>
      <p:sp>
        <p:nvSpPr>
          <p:cNvPr id="17" name="TextBox 16">
            <a:extLst>
              <a:ext uri="{FF2B5EF4-FFF2-40B4-BE49-F238E27FC236}">
                <a16:creationId xmlns:a16="http://schemas.microsoft.com/office/drawing/2014/main" id="{6FCD0FC6-07F4-E14E-8920-75511B6F5B6D}"/>
              </a:ext>
            </a:extLst>
          </p:cNvPr>
          <p:cNvSpPr txBox="1"/>
          <p:nvPr/>
        </p:nvSpPr>
        <p:spPr>
          <a:xfrm>
            <a:off x="1651474" y="4795912"/>
            <a:ext cx="5744522"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WRITE HERE YOUR TITLE</a:t>
            </a:r>
          </a:p>
        </p:txBody>
      </p:sp>
    </p:spTree>
    <p:extLst>
      <p:ext uri="{BB962C8B-B14F-4D97-AF65-F5344CB8AC3E}">
        <p14:creationId xmlns:p14="http://schemas.microsoft.com/office/powerpoint/2010/main" val="183044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B334A8-1999-8341-81A3-252D2FFEE83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grpSp>
        <p:nvGrpSpPr>
          <p:cNvPr id="3" name="Group 2">
            <a:extLst>
              <a:ext uri="{FF2B5EF4-FFF2-40B4-BE49-F238E27FC236}">
                <a16:creationId xmlns:a16="http://schemas.microsoft.com/office/drawing/2014/main" id="{0BA60C79-385C-9648-9C17-F4295B5C18A9}"/>
              </a:ext>
            </a:extLst>
          </p:cNvPr>
          <p:cNvGrpSpPr/>
          <p:nvPr/>
        </p:nvGrpSpPr>
        <p:grpSpPr>
          <a:xfrm>
            <a:off x="2057242" y="8018418"/>
            <a:ext cx="17746049" cy="3416320"/>
            <a:chOff x="1600344" y="5904266"/>
            <a:chExt cx="17746049" cy="3416320"/>
          </a:xfrm>
        </p:grpSpPr>
        <p:sp>
          <p:nvSpPr>
            <p:cNvPr id="11" name="Rectangle 10">
              <a:extLst>
                <a:ext uri="{FF2B5EF4-FFF2-40B4-BE49-F238E27FC236}">
                  <a16:creationId xmlns:a16="http://schemas.microsoft.com/office/drawing/2014/main" id="{0D7BD21E-4581-1C46-B60F-EC02E3A18AA9}"/>
                </a:ext>
              </a:extLst>
            </p:cNvPr>
            <p:cNvSpPr/>
            <p:nvPr/>
          </p:nvSpPr>
          <p:spPr>
            <a:xfrm>
              <a:off x="1600344" y="8304923"/>
              <a:ext cx="17746049" cy="1015663"/>
            </a:xfrm>
            <a:prstGeom prst="rect">
              <a:avLst/>
            </a:prstGeom>
          </p:spPr>
          <p:txBody>
            <a:bodyPr wrap="square">
              <a:spAutoFit/>
            </a:bodyPr>
            <a:lstStyle/>
            <a:p>
              <a:r>
                <a:rPr lang="en-US" sz="6000" dirty="0">
                  <a:latin typeface="Lato" charset="0"/>
                  <a:ea typeface="Lato" charset="0"/>
                  <a:cs typeface="Lato" charset="0"/>
                </a:rPr>
                <a:t>With this in mind, the marketing department would.</a:t>
              </a:r>
              <a:endParaRPr lang="en-US" sz="6000" dirty="0"/>
            </a:p>
          </p:txBody>
        </p:sp>
        <p:sp>
          <p:nvSpPr>
            <p:cNvPr id="12" name="TextBox 11">
              <a:extLst>
                <a:ext uri="{FF2B5EF4-FFF2-40B4-BE49-F238E27FC236}">
                  <a16:creationId xmlns:a16="http://schemas.microsoft.com/office/drawing/2014/main" id="{083E0F75-F1BD-5446-BC42-258D0148747B}"/>
                </a:ext>
              </a:extLst>
            </p:cNvPr>
            <p:cNvSpPr txBox="1"/>
            <p:nvPr/>
          </p:nvSpPr>
          <p:spPr>
            <a:xfrm>
              <a:off x="1600345" y="5904266"/>
              <a:ext cx="13356929" cy="2400657"/>
            </a:xfrm>
            <a:prstGeom prst="rect">
              <a:avLst/>
            </a:prstGeom>
            <a:noFill/>
          </p:spPr>
          <p:txBody>
            <a:bodyPr wrap="square" rtlCol="0">
              <a:spAutoFit/>
            </a:bodyPr>
            <a:lstStyle/>
            <a:p>
              <a:r>
                <a:rPr lang="en-US" sz="15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BIG CONCEPT</a:t>
              </a:r>
            </a:p>
          </p:txBody>
        </p:sp>
      </p:grpSp>
      <p:sp>
        <p:nvSpPr>
          <p:cNvPr id="5" name="Shape 2624">
            <a:extLst>
              <a:ext uri="{FF2B5EF4-FFF2-40B4-BE49-F238E27FC236}">
                <a16:creationId xmlns:a16="http://schemas.microsoft.com/office/drawing/2014/main" id="{22785E7F-F731-3345-96C6-2BCD300ED4A7}"/>
              </a:ext>
            </a:extLst>
          </p:cNvPr>
          <p:cNvSpPr/>
          <p:nvPr/>
        </p:nvSpPr>
        <p:spPr>
          <a:xfrm>
            <a:off x="2240122" y="2728828"/>
            <a:ext cx="4239055" cy="423905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411754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0D940A-D906-FC4C-BB33-C33B3278A7F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1823783" y="1753226"/>
            <a:ext cx="14636750"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YOU CAN ALSO SPLIT YOUR CONTENT</a:t>
            </a:r>
          </a:p>
        </p:txBody>
      </p:sp>
      <p:sp>
        <p:nvSpPr>
          <p:cNvPr id="20" name="Subtitle 2">
            <a:extLst>
              <a:ext uri="{FF2B5EF4-FFF2-40B4-BE49-F238E27FC236}">
                <a16:creationId xmlns:a16="http://schemas.microsoft.com/office/drawing/2014/main" id="{5826415D-2077-5040-95CE-D4C954D06F47}"/>
              </a:ext>
            </a:extLst>
          </p:cNvPr>
          <p:cNvSpPr txBox="1">
            <a:spLocks/>
          </p:cNvSpPr>
          <p:nvPr/>
        </p:nvSpPr>
        <p:spPr>
          <a:xfrm>
            <a:off x="1710478" y="6477253"/>
            <a:ext cx="10116067" cy="38390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1" name="TextBox 20">
            <a:extLst>
              <a:ext uri="{FF2B5EF4-FFF2-40B4-BE49-F238E27FC236}">
                <a16:creationId xmlns:a16="http://schemas.microsoft.com/office/drawing/2014/main" id="{41C16417-405E-1148-9ABE-8BD073600402}"/>
              </a:ext>
            </a:extLst>
          </p:cNvPr>
          <p:cNvSpPr txBox="1"/>
          <p:nvPr/>
        </p:nvSpPr>
        <p:spPr>
          <a:xfrm>
            <a:off x="1823783" y="5465593"/>
            <a:ext cx="4139794"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22" name="Subtitle 2">
            <a:extLst>
              <a:ext uri="{FF2B5EF4-FFF2-40B4-BE49-F238E27FC236}">
                <a16:creationId xmlns:a16="http://schemas.microsoft.com/office/drawing/2014/main" id="{D33BA679-93E4-B34C-814C-FD885D013814}"/>
              </a:ext>
            </a:extLst>
          </p:cNvPr>
          <p:cNvSpPr txBox="1">
            <a:spLocks/>
          </p:cNvSpPr>
          <p:nvPr/>
        </p:nvSpPr>
        <p:spPr>
          <a:xfrm>
            <a:off x="12540733" y="6477253"/>
            <a:ext cx="10116067" cy="38390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3" name="TextBox 22">
            <a:extLst>
              <a:ext uri="{FF2B5EF4-FFF2-40B4-BE49-F238E27FC236}">
                <a16:creationId xmlns:a16="http://schemas.microsoft.com/office/drawing/2014/main" id="{86F89C04-578F-2D4B-A526-00DBCE083A11}"/>
              </a:ext>
            </a:extLst>
          </p:cNvPr>
          <p:cNvSpPr txBox="1"/>
          <p:nvPr/>
        </p:nvSpPr>
        <p:spPr>
          <a:xfrm>
            <a:off x="12654038" y="5465593"/>
            <a:ext cx="4139794"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ONE</a:t>
            </a:r>
          </a:p>
        </p:txBody>
      </p:sp>
    </p:spTree>
    <p:extLst>
      <p:ext uri="{BB962C8B-B14F-4D97-AF65-F5344CB8AC3E}">
        <p14:creationId xmlns:p14="http://schemas.microsoft.com/office/powerpoint/2010/main" val="103084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C01CA5-6B83-044F-88BB-7EE7108A5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8712"/>
            <a:ext cx="24377650" cy="13707288"/>
          </a:xfrm>
          <a:prstGeom prst="rect">
            <a:avLst/>
          </a:prstGeom>
        </p:spPr>
      </p:pic>
      <p:sp>
        <p:nvSpPr>
          <p:cNvPr id="9" name="TextBox 8">
            <a:extLst>
              <a:ext uri="{FF2B5EF4-FFF2-40B4-BE49-F238E27FC236}">
                <a16:creationId xmlns:a16="http://schemas.microsoft.com/office/drawing/2014/main" id="{9A56A623-8C82-4A46-BEE5-80EAAD64E5DA}"/>
              </a:ext>
            </a:extLst>
          </p:cNvPr>
          <p:cNvSpPr txBox="1"/>
          <p:nvPr/>
        </p:nvSpPr>
        <p:spPr>
          <a:xfrm>
            <a:off x="1823784" y="1753226"/>
            <a:ext cx="14636750" cy="1015663"/>
          </a:xfrm>
          <a:prstGeom prst="rect">
            <a:avLst/>
          </a:prstGeom>
          <a:noFill/>
        </p:spPr>
        <p:txBody>
          <a:bodyPr wrap="square" rtlCol="0">
            <a:spAutoFit/>
          </a:bodyPr>
          <a:lstStyle/>
          <a:p>
            <a:r>
              <a:rPr lang="en-US" sz="6000" b="1" dirty="0">
                <a:solidFill>
                  <a:schemeClr val="accent3"/>
                </a:solidFill>
                <a:latin typeface="Lato Black" panose="020F0502020204030203" pitchFamily="34" charset="0"/>
                <a:ea typeface="Lato Black" panose="020F0502020204030203" pitchFamily="34" charset="0"/>
                <a:cs typeface="Lato Black" panose="020F0502020204030203" pitchFamily="34" charset="0"/>
              </a:rPr>
              <a:t>IN TWO OR THREE COLUMNS</a:t>
            </a:r>
          </a:p>
        </p:txBody>
      </p:sp>
      <p:sp>
        <p:nvSpPr>
          <p:cNvPr id="12" name="Subtitle 2">
            <a:extLst>
              <a:ext uri="{FF2B5EF4-FFF2-40B4-BE49-F238E27FC236}">
                <a16:creationId xmlns:a16="http://schemas.microsoft.com/office/drawing/2014/main" id="{39548E62-9407-2041-9D2D-BD47FEA2953A}"/>
              </a:ext>
            </a:extLst>
          </p:cNvPr>
          <p:cNvSpPr txBox="1">
            <a:spLocks/>
          </p:cNvSpPr>
          <p:nvPr/>
        </p:nvSpPr>
        <p:spPr>
          <a:xfrm>
            <a:off x="1710478" y="6311704"/>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3" name="TextBox 12">
            <a:extLst>
              <a:ext uri="{FF2B5EF4-FFF2-40B4-BE49-F238E27FC236}">
                <a16:creationId xmlns:a16="http://schemas.microsoft.com/office/drawing/2014/main" id="{AEEA7886-08B8-7A41-8E32-6EB1DE40CC4F}"/>
              </a:ext>
            </a:extLst>
          </p:cNvPr>
          <p:cNvSpPr txBox="1"/>
          <p:nvPr/>
        </p:nvSpPr>
        <p:spPr>
          <a:xfrm>
            <a:off x="1823784" y="5300044"/>
            <a:ext cx="4139794"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16" name="Subtitle 2">
            <a:extLst>
              <a:ext uri="{FF2B5EF4-FFF2-40B4-BE49-F238E27FC236}">
                <a16:creationId xmlns:a16="http://schemas.microsoft.com/office/drawing/2014/main" id="{209B3177-EFED-1C44-99EF-19C3A54C5E1E}"/>
              </a:ext>
            </a:extLst>
          </p:cNvPr>
          <p:cNvSpPr txBox="1">
            <a:spLocks/>
          </p:cNvSpPr>
          <p:nvPr/>
        </p:nvSpPr>
        <p:spPr>
          <a:xfrm>
            <a:off x="8702847" y="6311704"/>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7" name="TextBox 16">
            <a:extLst>
              <a:ext uri="{FF2B5EF4-FFF2-40B4-BE49-F238E27FC236}">
                <a16:creationId xmlns:a16="http://schemas.microsoft.com/office/drawing/2014/main" id="{294D65DC-C274-2940-A413-74510A9F46BE}"/>
              </a:ext>
            </a:extLst>
          </p:cNvPr>
          <p:cNvSpPr txBox="1"/>
          <p:nvPr/>
        </p:nvSpPr>
        <p:spPr>
          <a:xfrm>
            <a:off x="8816153" y="5300044"/>
            <a:ext cx="4139794"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TWO</a:t>
            </a:r>
          </a:p>
        </p:txBody>
      </p:sp>
      <p:sp>
        <p:nvSpPr>
          <p:cNvPr id="18" name="Subtitle 2">
            <a:extLst>
              <a:ext uri="{FF2B5EF4-FFF2-40B4-BE49-F238E27FC236}">
                <a16:creationId xmlns:a16="http://schemas.microsoft.com/office/drawing/2014/main" id="{07335B67-6E35-604D-ACE9-5E40FF276732}"/>
              </a:ext>
            </a:extLst>
          </p:cNvPr>
          <p:cNvSpPr txBox="1">
            <a:spLocks/>
          </p:cNvSpPr>
          <p:nvPr/>
        </p:nvSpPr>
        <p:spPr>
          <a:xfrm>
            <a:off x="15690823" y="6311704"/>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9" name="TextBox 18">
            <a:extLst>
              <a:ext uri="{FF2B5EF4-FFF2-40B4-BE49-F238E27FC236}">
                <a16:creationId xmlns:a16="http://schemas.microsoft.com/office/drawing/2014/main" id="{E62D0C1D-117E-5F4D-BA05-6F2B688BC826}"/>
              </a:ext>
            </a:extLst>
          </p:cNvPr>
          <p:cNvSpPr txBox="1"/>
          <p:nvPr/>
        </p:nvSpPr>
        <p:spPr>
          <a:xfrm>
            <a:off x="15804129" y="5300044"/>
            <a:ext cx="4139794" cy="646331"/>
          </a:xfrm>
          <a:prstGeom prst="rect">
            <a:avLst/>
          </a:prstGeom>
          <a:noFill/>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PROJECT THREE</a:t>
            </a:r>
          </a:p>
        </p:txBody>
      </p:sp>
    </p:spTree>
    <p:extLst>
      <p:ext uri="{BB962C8B-B14F-4D97-AF65-F5344CB8AC3E}">
        <p14:creationId xmlns:p14="http://schemas.microsoft.com/office/powerpoint/2010/main" val="2119750526"/>
      </p:ext>
    </p:extLst>
  </p:cSld>
  <p:clrMapOvr>
    <a:masterClrMapping/>
  </p:clrMapOvr>
</p:sld>
</file>

<file path=ppt/theme/theme1.xml><?xml version="1.0" encoding="utf-8"?>
<a:theme xmlns:a="http://schemas.openxmlformats.org/drawingml/2006/main" name="Office Theme">
  <a:themeElements>
    <a:clrScheme name="rs09">
      <a:dk1>
        <a:srgbClr val="7F7F7F"/>
      </a:dk1>
      <a:lt1>
        <a:srgbClr val="FFFFFF"/>
      </a:lt1>
      <a:dk2>
        <a:srgbClr val="000000"/>
      </a:dk2>
      <a:lt2>
        <a:srgbClr val="FFFFFF"/>
      </a:lt2>
      <a:accent1>
        <a:srgbClr val="EED03A"/>
      </a:accent1>
      <a:accent2>
        <a:srgbClr val="EEE17F"/>
      </a:accent2>
      <a:accent3>
        <a:srgbClr val="393A39"/>
      </a:accent3>
      <a:accent4>
        <a:srgbClr val="484948"/>
      </a:accent4>
      <a:accent5>
        <a:srgbClr val="D5D6D5"/>
      </a:accent5>
      <a:accent6>
        <a:srgbClr val="17364F"/>
      </a:accent6>
      <a:hlink>
        <a:srgbClr val="4B5050"/>
      </a:hlink>
      <a:folHlink>
        <a:srgbClr val="19BB9B"/>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41202</TotalTime>
  <Words>1232</Words>
  <Application>Microsoft Office PowerPoint</Application>
  <PresentationFormat>自定义</PresentationFormat>
  <Paragraphs>127</Paragraphs>
  <Slides>24</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 Unicode MS</vt:lpstr>
      <vt:lpstr>Gill Sans</vt:lpstr>
      <vt:lpstr>Karla</vt:lpstr>
      <vt:lpstr>Lato</vt:lpstr>
      <vt:lpstr>Lato Black</vt:lpstr>
      <vt:lpstr>Lato Regular</vt:lpstr>
      <vt:lpstr>Montserrat Light</vt:lpstr>
      <vt:lpstr>Open Sans Light</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Tony Wu</cp:lastModifiedBy>
  <cp:revision>10192</cp:revision>
  <dcterms:created xsi:type="dcterms:W3CDTF">2014-11-12T21:47:38Z</dcterms:created>
  <dcterms:modified xsi:type="dcterms:W3CDTF">2018-04-04T11:44:22Z</dcterms:modified>
  <cp:category/>
</cp:coreProperties>
</file>