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8" r:id="rId2"/>
    <p:sldId id="307" r:id="rId3"/>
    <p:sldId id="260" r:id="rId4"/>
    <p:sldId id="286" r:id="rId5"/>
    <p:sldId id="261" r:id="rId6"/>
    <p:sldId id="280" r:id="rId7"/>
    <p:sldId id="300" r:id="rId8"/>
    <p:sldId id="281" r:id="rId9"/>
    <p:sldId id="263" r:id="rId10"/>
    <p:sldId id="309" r:id="rId11"/>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74BB"/>
    <a:srgbClr val="DDDCE4"/>
    <a:srgbClr val="E1EBF5"/>
    <a:srgbClr val="19AFA3"/>
    <a:srgbClr val="FDAF43"/>
    <a:srgbClr val="F8A185"/>
    <a:srgbClr val="FCDFD7"/>
    <a:srgbClr val="D4ECDC"/>
    <a:srgbClr val="FCF9DA"/>
    <a:srgbClr val="F0E5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41" autoAdjust="0"/>
    <p:restoredTop sz="85032" autoAdjust="0"/>
  </p:normalViewPr>
  <p:slideViewPr>
    <p:cSldViewPr snapToGrid="0" showGuides="1">
      <p:cViewPr varScale="1">
        <p:scale>
          <a:sx n="69" d="100"/>
          <a:sy n="69" d="100"/>
        </p:scale>
        <p:origin x="998" y="77"/>
      </p:cViewPr>
      <p:guideLst>
        <p:guide orient="horz" pos="2160"/>
        <p:guide pos="3840"/>
      </p:guideLst>
    </p:cSldViewPr>
  </p:slideViewPr>
  <p:notesTextViewPr>
    <p:cViewPr>
      <p:scale>
        <a:sx n="1" d="1"/>
        <a:sy n="1" d="1"/>
      </p:scale>
      <p:origin x="0" y="0"/>
    </p:cViewPr>
  </p:notesTextViewPr>
  <p:sorterViewPr>
    <p:cViewPr varScale="1">
      <p:scale>
        <a:sx n="1" d="1"/>
        <a:sy n="1" d="1"/>
      </p:scale>
      <p:origin x="0" y="-451"/>
    </p:cViewPr>
  </p:sorterViewPr>
  <p:notesViewPr>
    <p:cSldViewPr snapToGrid="0" showGuides="1">
      <p:cViewPr varScale="1">
        <p:scale>
          <a:sx n="67" d="100"/>
          <a:sy n="67" d="100"/>
        </p:scale>
        <p:origin x="226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85C605-7394-4AB0-B718-8930ACCF8637}" type="datetimeFigureOut">
              <a:rPr lang="id-ID" smtClean="0"/>
              <a:t>29/11/2021</a:t>
            </a:fld>
            <a:endParaRPr lang="id-ID"/>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6CFE907-DFCD-4410-ACF4-6DA9F2B9BDFA}" type="slidenum">
              <a:rPr lang="id-ID" smtClean="0"/>
              <a:t>‹#›</a:t>
            </a:fld>
            <a:endParaRPr lang="id-ID"/>
          </a:p>
        </p:txBody>
      </p:sp>
    </p:spTree>
    <p:extLst>
      <p:ext uri="{BB962C8B-B14F-4D97-AF65-F5344CB8AC3E}">
        <p14:creationId xmlns:p14="http://schemas.microsoft.com/office/powerpoint/2010/main" val="19647429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919385-BD9E-4D96-9464-3F3ABF5717EA}" type="datetimeFigureOut">
              <a:rPr lang="id-ID" smtClean="0"/>
              <a:t>29/11/2021</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7F931E-3ABE-4C61-B048-9BF447A6BFF3}" type="slidenum">
              <a:rPr lang="id-ID" smtClean="0"/>
              <a:t>‹#›</a:t>
            </a:fld>
            <a:endParaRPr lang="id-ID"/>
          </a:p>
        </p:txBody>
      </p:sp>
    </p:spTree>
    <p:extLst>
      <p:ext uri="{BB962C8B-B14F-4D97-AF65-F5344CB8AC3E}">
        <p14:creationId xmlns:p14="http://schemas.microsoft.com/office/powerpoint/2010/main" val="632101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6858000"/>
          </a:xfrm>
        </p:spPr>
        <p:txBody>
          <a:bodyPr/>
          <a:lstStyle/>
          <a:p>
            <a:endParaRPr lang="id-ID"/>
          </a:p>
        </p:txBody>
      </p:sp>
    </p:spTree>
    <p:extLst>
      <p:ext uri="{BB962C8B-B14F-4D97-AF65-F5344CB8AC3E}">
        <p14:creationId xmlns:p14="http://schemas.microsoft.com/office/powerpoint/2010/main" val="3467149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F8A185"/>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6654800" y="0"/>
            <a:ext cx="5537200" cy="6858000"/>
          </a:xfrm>
        </p:spPr>
        <p:txBody>
          <a:bodyPr/>
          <a:lstStyle/>
          <a:p>
            <a:endParaRPr lang="id-ID"/>
          </a:p>
        </p:txBody>
      </p:sp>
    </p:spTree>
    <p:extLst>
      <p:ext uri="{BB962C8B-B14F-4D97-AF65-F5344CB8AC3E}">
        <p14:creationId xmlns:p14="http://schemas.microsoft.com/office/powerpoint/2010/main" val="3604510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3_Custom Layout">
    <p:bg>
      <p:bgPr>
        <a:solidFill>
          <a:srgbClr val="F8A185"/>
        </a:solidFill>
        <a:effectLst/>
      </p:bgPr>
    </p:bg>
    <p:spTree>
      <p:nvGrpSpPr>
        <p:cNvPr id="1" name=""/>
        <p:cNvGrpSpPr/>
        <p:nvPr/>
      </p:nvGrpSpPr>
      <p:grpSpPr>
        <a:xfrm>
          <a:off x="0" y="0"/>
          <a:ext cx="0" cy="0"/>
          <a:chOff x="0" y="0"/>
          <a:chExt cx="0" cy="0"/>
        </a:xfrm>
      </p:grpSpPr>
      <p:sp>
        <p:nvSpPr>
          <p:cNvPr id="5" name="Picture Placeholder 11"/>
          <p:cNvSpPr>
            <a:spLocks noGrp="1"/>
          </p:cNvSpPr>
          <p:nvPr>
            <p:ph type="pic" sz="quarter" idx="11"/>
          </p:nvPr>
        </p:nvSpPr>
        <p:spPr>
          <a:xfrm>
            <a:off x="0" y="0"/>
            <a:ext cx="4241800" cy="6858000"/>
          </a:xfrm>
        </p:spPr>
        <p:txBody>
          <a:bodyPr/>
          <a:lstStyle/>
          <a:p>
            <a:endParaRPr lang="id-ID"/>
          </a:p>
        </p:txBody>
      </p:sp>
      <p:sp>
        <p:nvSpPr>
          <p:cNvPr id="6" name="Oval 5"/>
          <p:cNvSpPr/>
          <p:nvPr userDrawn="1"/>
        </p:nvSpPr>
        <p:spPr>
          <a:xfrm>
            <a:off x="9785952" y="881805"/>
            <a:ext cx="1293528" cy="1293528"/>
          </a:xfrm>
          <a:prstGeom prst="ellipse">
            <a:avLst/>
          </a:prstGeom>
          <a:solidFill>
            <a:srgbClr val="FCF9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6756322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bg>
      <p:bgPr>
        <a:solidFill>
          <a:srgbClr val="DDDCE4"/>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5516880" y="694212"/>
            <a:ext cx="6675120" cy="5393377"/>
          </a:xfrm>
        </p:spPr>
        <p:txBody>
          <a:bodyPr/>
          <a:lstStyle/>
          <a:p>
            <a:endParaRPr lang="id-ID"/>
          </a:p>
        </p:txBody>
      </p:sp>
      <p:sp>
        <p:nvSpPr>
          <p:cNvPr id="3" name="Rectangle 2"/>
          <p:cNvSpPr/>
          <p:nvPr userDrawn="1"/>
        </p:nvSpPr>
        <p:spPr>
          <a:xfrm>
            <a:off x="-1" y="694213"/>
            <a:ext cx="5516881" cy="5393376"/>
          </a:xfrm>
          <a:prstGeom prst="rect">
            <a:avLst/>
          </a:prstGeom>
          <a:solidFill>
            <a:srgbClr val="1274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Oval 3"/>
          <p:cNvSpPr/>
          <p:nvPr userDrawn="1"/>
        </p:nvSpPr>
        <p:spPr>
          <a:xfrm>
            <a:off x="-702790" y="1985322"/>
            <a:ext cx="1405578" cy="14055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293378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1_Custom Layout">
    <p:bg>
      <p:bgPr>
        <a:solidFill>
          <a:srgbClr val="E1EBF5"/>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762000" y="0"/>
            <a:ext cx="3543300" cy="3416300"/>
          </a:xfrm>
        </p:spPr>
        <p:txBody>
          <a:bodyPr/>
          <a:lstStyle/>
          <a:p>
            <a:endParaRPr lang="id-ID" dirty="0"/>
          </a:p>
        </p:txBody>
      </p:sp>
      <p:sp>
        <p:nvSpPr>
          <p:cNvPr id="8" name="Picture Placeholder 6"/>
          <p:cNvSpPr>
            <a:spLocks noGrp="1"/>
          </p:cNvSpPr>
          <p:nvPr>
            <p:ph type="pic" sz="quarter" idx="11"/>
          </p:nvPr>
        </p:nvSpPr>
        <p:spPr>
          <a:xfrm>
            <a:off x="4305300" y="3416300"/>
            <a:ext cx="3543300" cy="3441700"/>
          </a:xfrm>
        </p:spPr>
        <p:txBody>
          <a:bodyPr/>
          <a:lstStyle/>
          <a:p>
            <a:endParaRPr lang="id-ID"/>
          </a:p>
        </p:txBody>
      </p:sp>
      <p:sp>
        <p:nvSpPr>
          <p:cNvPr id="9" name="Picture Placeholder 6"/>
          <p:cNvSpPr>
            <a:spLocks noGrp="1"/>
          </p:cNvSpPr>
          <p:nvPr>
            <p:ph type="pic" sz="quarter" idx="12"/>
          </p:nvPr>
        </p:nvSpPr>
        <p:spPr>
          <a:xfrm>
            <a:off x="7848600" y="0"/>
            <a:ext cx="3543300" cy="3416300"/>
          </a:xfrm>
        </p:spPr>
        <p:txBody>
          <a:bodyPr/>
          <a:lstStyle/>
          <a:p>
            <a:endParaRPr lang="id-ID"/>
          </a:p>
        </p:txBody>
      </p:sp>
      <p:sp>
        <p:nvSpPr>
          <p:cNvPr id="5" name="Rectangle 4"/>
          <p:cNvSpPr/>
          <p:nvPr userDrawn="1"/>
        </p:nvSpPr>
        <p:spPr>
          <a:xfrm>
            <a:off x="4305300" y="0"/>
            <a:ext cx="3543300" cy="3416300"/>
          </a:xfrm>
          <a:prstGeom prst="rect">
            <a:avLst/>
          </a:prstGeom>
          <a:solidFill>
            <a:srgbClr val="19AF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Lato Light" panose="020F0502020204030203" pitchFamily="34" charset="0"/>
              <a:ea typeface="Lato Light" panose="020F0502020204030203" pitchFamily="34" charset="0"/>
              <a:cs typeface="Lato Light" panose="020F0502020204030203" pitchFamily="34" charset="0"/>
            </a:endParaRPr>
          </a:p>
        </p:txBody>
      </p:sp>
      <p:sp>
        <p:nvSpPr>
          <p:cNvPr id="6" name="Rectangle 5"/>
          <p:cNvSpPr/>
          <p:nvPr userDrawn="1"/>
        </p:nvSpPr>
        <p:spPr>
          <a:xfrm>
            <a:off x="762000" y="3416300"/>
            <a:ext cx="3543300" cy="3441700"/>
          </a:xfrm>
          <a:prstGeom prst="rect">
            <a:avLst/>
          </a:prstGeom>
          <a:solidFill>
            <a:srgbClr val="FDAF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Lato Light" panose="020F0502020204030203" pitchFamily="34" charset="0"/>
              <a:ea typeface="Lato Light" panose="020F0502020204030203" pitchFamily="34" charset="0"/>
              <a:cs typeface="Lato Light" panose="020F0502020204030203" pitchFamily="34" charset="0"/>
            </a:endParaRPr>
          </a:p>
        </p:txBody>
      </p:sp>
      <p:sp>
        <p:nvSpPr>
          <p:cNvPr id="10" name="Rectangle 9"/>
          <p:cNvSpPr/>
          <p:nvPr userDrawn="1"/>
        </p:nvSpPr>
        <p:spPr>
          <a:xfrm>
            <a:off x="7848600" y="3416300"/>
            <a:ext cx="3543300" cy="3441700"/>
          </a:xfrm>
          <a:prstGeom prst="rect">
            <a:avLst/>
          </a:prstGeom>
          <a:solidFill>
            <a:srgbClr val="F8A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3877878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9_Custom Layout">
    <p:bg>
      <p:bgPr>
        <a:solidFill>
          <a:srgbClr val="D4ECDC"/>
        </a:solidFill>
        <a:effectLst/>
      </p:bgPr>
    </p:bg>
    <p:spTree>
      <p:nvGrpSpPr>
        <p:cNvPr id="1" name=""/>
        <p:cNvGrpSpPr/>
        <p:nvPr/>
      </p:nvGrpSpPr>
      <p:grpSpPr>
        <a:xfrm>
          <a:off x="0" y="0"/>
          <a:ext cx="0" cy="0"/>
          <a:chOff x="0" y="0"/>
          <a:chExt cx="0" cy="0"/>
        </a:xfrm>
      </p:grpSpPr>
      <p:sp>
        <p:nvSpPr>
          <p:cNvPr id="11" name="Picture Placeholder 6"/>
          <p:cNvSpPr>
            <a:spLocks noGrp="1"/>
          </p:cNvSpPr>
          <p:nvPr>
            <p:ph type="pic" sz="quarter" idx="15"/>
          </p:nvPr>
        </p:nvSpPr>
        <p:spPr>
          <a:xfrm>
            <a:off x="9228667" y="2190211"/>
            <a:ext cx="2963333" cy="2477578"/>
          </a:xfrm>
        </p:spPr>
        <p:txBody>
          <a:bodyPr/>
          <a:lstStyle/>
          <a:p>
            <a:endParaRPr lang="id-ID"/>
          </a:p>
        </p:txBody>
      </p:sp>
      <p:sp>
        <p:nvSpPr>
          <p:cNvPr id="5" name="Picture Placeholder 6"/>
          <p:cNvSpPr>
            <a:spLocks noGrp="1"/>
          </p:cNvSpPr>
          <p:nvPr>
            <p:ph type="pic" sz="quarter" idx="16"/>
          </p:nvPr>
        </p:nvSpPr>
        <p:spPr>
          <a:xfrm>
            <a:off x="6096000" y="2190211"/>
            <a:ext cx="2963333" cy="2477578"/>
          </a:xfrm>
        </p:spPr>
        <p:txBody>
          <a:bodyPr/>
          <a:lstStyle/>
          <a:p>
            <a:endParaRPr lang="id-ID"/>
          </a:p>
        </p:txBody>
      </p:sp>
      <p:sp>
        <p:nvSpPr>
          <p:cNvPr id="6" name="Picture Placeholder 6"/>
          <p:cNvSpPr>
            <a:spLocks noGrp="1"/>
          </p:cNvSpPr>
          <p:nvPr>
            <p:ph type="pic" sz="quarter" idx="17"/>
          </p:nvPr>
        </p:nvSpPr>
        <p:spPr>
          <a:xfrm>
            <a:off x="2963333" y="2190211"/>
            <a:ext cx="2963333" cy="2477578"/>
          </a:xfrm>
        </p:spPr>
        <p:txBody>
          <a:bodyPr/>
          <a:lstStyle/>
          <a:p>
            <a:endParaRPr lang="id-ID"/>
          </a:p>
        </p:txBody>
      </p:sp>
    </p:spTree>
    <p:extLst>
      <p:ext uri="{BB962C8B-B14F-4D97-AF65-F5344CB8AC3E}">
        <p14:creationId xmlns:p14="http://schemas.microsoft.com/office/powerpoint/2010/main" val="252094341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Custom Layout">
    <p:bg>
      <p:bgPr>
        <a:solidFill>
          <a:srgbClr val="1274BB"/>
        </a:solidFill>
        <a:effectLst/>
      </p:bgPr>
    </p:bg>
    <p:spTree>
      <p:nvGrpSpPr>
        <p:cNvPr id="1" name=""/>
        <p:cNvGrpSpPr/>
        <p:nvPr/>
      </p:nvGrpSpPr>
      <p:grpSpPr>
        <a:xfrm>
          <a:off x="0" y="0"/>
          <a:ext cx="0" cy="0"/>
          <a:chOff x="0" y="0"/>
          <a:chExt cx="0" cy="0"/>
        </a:xfrm>
      </p:grpSpPr>
      <p:sp>
        <p:nvSpPr>
          <p:cNvPr id="13" name="Picture Placeholder 12"/>
          <p:cNvSpPr>
            <a:spLocks noGrp="1"/>
          </p:cNvSpPr>
          <p:nvPr>
            <p:ph type="pic" sz="quarter" idx="11"/>
          </p:nvPr>
        </p:nvSpPr>
        <p:spPr>
          <a:xfrm>
            <a:off x="0" y="0"/>
            <a:ext cx="6753125" cy="6858002"/>
          </a:xfrm>
          <a:custGeom>
            <a:avLst/>
            <a:gdLst>
              <a:gd name="connsiteX0" fmla="*/ 0 w 6753125"/>
              <a:gd name="connsiteY0" fmla="*/ 0 h 6858002"/>
              <a:gd name="connsiteX1" fmla="*/ 3599727 w 6753125"/>
              <a:gd name="connsiteY1" fmla="*/ 0 h 6858002"/>
              <a:gd name="connsiteX2" fmla="*/ 4529259 w 6753125"/>
              <a:gd name="connsiteY2" fmla="*/ 0 h 6858002"/>
              <a:gd name="connsiteX3" fmla="*/ 6722876 w 6753125"/>
              <a:gd name="connsiteY3" fmla="*/ 0 h 6858002"/>
              <a:gd name="connsiteX4" fmla="*/ 6491675 w 6753125"/>
              <a:gd name="connsiteY4" fmla="*/ 356102 h 6858002"/>
              <a:gd name="connsiteX5" fmla="*/ 6753125 w 6753125"/>
              <a:gd name="connsiteY5" fmla="*/ 6858002 h 6858002"/>
              <a:gd name="connsiteX6" fmla="*/ 3599727 w 6753125"/>
              <a:gd name="connsiteY6" fmla="*/ 6858002 h 6858002"/>
              <a:gd name="connsiteX7" fmla="*/ 3599727 w 6753125"/>
              <a:gd name="connsiteY7" fmla="*/ 6858000 h 6858002"/>
              <a:gd name="connsiteX8" fmla="*/ 0 w 6753125"/>
              <a:gd name="connsiteY8" fmla="*/ 68580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53125" h="6858002">
                <a:moveTo>
                  <a:pt x="0" y="0"/>
                </a:moveTo>
                <a:lnTo>
                  <a:pt x="3599727" y="0"/>
                </a:lnTo>
                <a:lnTo>
                  <a:pt x="4529259" y="0"/>
                </a:lnTo>
                <a:lnTo>
                  <a:pt x="6722876" y="0"/>
                </a:lnTo>
                <a:lnTo>
                  <a:pt x="6491675" y="356102"/>
                </a:lnTo>
                <a:cubicBezTo>
                  <a:pt x="4140917" y="4121098"/>
                  <a:pt x="6748698" y="4649894"/>
                  <a:pt x="6753125" y="6858002"/>
                </a:cubicBezTo>
                <a:lnTo>
                  <a:pt x="3599727" y="6858002"/>
                </a:lnTo>
                <a:lnTo>
                  <a:pt x="3599727" y="6858000"/>
                </a:lnTo>
                <a:lnTo>
                  <a:pt x="0" y="6858000"/>
                </a:lnTo>
                <a:close/>
              </a:path>
            </a:pathLst>
          </a:custGeom>
        </p:spPr>
        <p:txBody>
          <a:bodyPr wrap="square">
            <a:noAutofit/>
          </a:bodyPr>
          <a:lstStyle/>
          <a:p>
            <a:endParaRPr lang="id-ID" dirty="0"/>
          </a:p>
        </p:txBody>
      </p:sp>
    </p:spTree>
    <p:extLst>
      <p:ext uri="{BB962C8B-B14F-4D97-AF65-F5344CB8AC3E}">
        <p14:creationId xmlns:p14="http://schemas.microsoft.com/office/powerpoint/2010/main" val="1371749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Custom Layout">
    <p:bg>
      <p:bgPr>
        <a:solidFill>
          <a:srgbClr val="DDDCE4"/>
        </a:solidFill>
        <a:effectLst/>
      </p:bgPr>
    </p:bg>
    <p:spTree>
      <p:nvGrpSpPr>
        <p:cNvPr id="1" name=""/>
        <p:cNvGrpSpPr/>
        <p:nvPr/>
      </p:nvGrpSpPr>
      <p:grpSpPr>
        <a:xfrm>
          <a:off x="0" y="0"/>
          <a:ext cx="0" cy="0"/>
          <a:chOff x="0" y="0"/>
          <a:chExt cx="0" cy="0"/>
        </a:xfrm>
      </p:grpSpPr>
      <p:sp>
        <p:nvSpPr>
          <p:cNvPr id="8" name="Freeform 7"/>
          <p:cNvSpPr/>
          <p:nvPr userDrawn="1"/>
        </p:nvSpPr>
        <p:spPr>
          <a:xfrm>
            <a:off x="935869" y="2296157"/>
            <a:ext cx="3780064" cy="3665660"/>
          </a:xfrm>
          <a:custGeom>
            <a:avLst/>
            <a:gdLst>
              <a:gd name="connsiteX0" fmla="*/ 3019443 w 3463803"/>
              <a:gd name="connsiteY0" fmla="*/ 444476 h 3464704"/>
              <a:gd name="connsiteX1" fmla="*/ 723512 w 3463803"/>
              <a:gd name="connsiteY1" fmla="*/ 1333455 h 3464704"/>
              <a:gd name="connsiteX2" fmla="*/ 1771772 w 3463803"/>
              <a:gd name="connsiteY2" fmla="*/ 1572799 h 3464704"/>
              <a:gd name="connsiteX3" fmla="*/ 1891414 w 3463803"/>
              <a:gd name="connsiteY3" fmla="*/ 1692472 h 3464704"/>
              <a:gd name="connsiteX4" fmla="*/ 2136390 w 3463803"/>
              <a:gd name="connsiteY4" fmla="*/ 2741004 h 3464704"/>
              <a:gd name="connsiteX5" fmla="*/ 3019443 w 3463803"/>
              <a:gd name="connsiteY5" fmla="*/ 444476 h 3464704"/>
              <a:gd name="connsiteX6" fmla="*/ 3298596 w 3463803"/>
              <a:gd name="connsiteY6" fmla="*/ 0 h 3464704"/>
              <a:gd name="connsiteX7" fmla="*/ 3463803 w 3463803"/>
              <a:gd name="connsiteY7" fmla="*/ 165250 h 3464704"/>
              <a:gd name="connsiteX8" fmla="*/ 3423932 w 3463803"/>
              <a:gd name="connsiteY8" fmla="*/ 245013 h 3464704"/>
              <a:gd name="connsiteX9" fmla="*/ 2256032 w 3463803"/>
              <a:gd name="connsiteY9" fmla="*/ 3345061 h 3464704"/>
              <a:gd name="connsiteX10" fmla="*/ 2090825 w 3463803"/>
              <a:gd name="connsiteY10" fmla="*/ 3464704 h 3464704"/>
              <a:gd name="connsiteX11" fmla="*/ 1931312 w 3463803"/>
              <a:gd name="connsiteY11" fmla="*/ 3345061 h 3464704"/>
              <a:gd name="connsiteX12" fmla="*/ 1612261 w 3463803"/>
              <a:gd name="connsiteY12" fmla="*/ 1857722 h 3464704"/>
              <a:gd name="connsiteX13" fmla="*/ 119612 w 3463803"/>
              <a:gd name="connsiteY13" fmla="*/ 1532889 h 3464704"/>
              <a:gd name="connsiteX14" fmla="*/ 0 w 3463803"/>
              <a:gd name="connsiteY14" fmla="*/ 1373336 h 3464704"/>
              <a:gd name="connsiteX15" fmla="*/ 119612 w 3463803"/>
              <a:gd name="connsiteY15" fmla="*/ 1208086 h 3464704"/>
              <a:gd name="connsiteX16" fmla="*/ 3218854 w 3463803"/>
              <a:gd name="connsiteY16" fmla="*/ 45579 h 3464704"/>
              <a:gd name="connsiteX17" fmla="*/ 3298596 w 3463803"/>
              <a:gd name="connsiteY17" fmla="*/ 0 h 346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63803" h="3464704">
                <a:moveTo>
                  <a:pt x="3019443" y="444476"/>
                </a:moveTo>
                <a:lnTo>
                  <a:pt x="723512" y="1333455"/>
                </a:lnTo>
                <a:cubicBezTo>
                  <a:pt x="1771772" y="1572799"/>
                  <a:pt x="1771772" y="1572799"/>
                  <a:pt x="1771772" y="1572799"/>
                </a:cubicBezTo>
                <a:cubicBezTo>
                  <a:pt x="1811672" y="1572799"/>
                  <a:pt x="1891414" y="1652561"/>
                  <a:pt x="1891414" y="1692472"/>
                </a:cubicBezTo>
                <a:cubicBezTo>
                  <a:pt x="2136390" y="2741004"/>
                  <a:pt x="2136390" y="2741004"/>
                  <a:pt x="2136390" y="2741004"/>
                </a:cubicBezTo>
                <a:cubicBezTo>
                  <a:pt x="3019443" y="444476"/>
                  <a:pt x="3019443" y="444476"/>
                  <a:pt x="3019443" y="444476"/>
                </a:cubicBezTo>
                <a:close/>
                <a:moveTo>
                  <a:pt x="3298596" y="0"/>
                </a:moveTo>
                <a:cubicBezTo>
                  <a:pt x="3384061" y="0"/>
                  <a:pt x="3463803" y="85459"/>
                  <a:pt x="3463803" y="165250"/>
                </a:cubicBezTo>
                <a:cubicBezTo>
                  <a:pt x="3463803" y="205131"/>
                  <a:pt x="3463803" y="205131"/>
                  <a:pt x="3423932" y="245013"/>
                </a:cubicBezTo>
                <a:cubicBezTo>
                  <a:pt x="2256032" y="3345061"/>
                  <a:pt x="2256032" y="3345061"/>
                  <a:pt x="2256032" y="3345061"/>
                </a:cubicBezTo>
                <a:cubicBezTo>
                  <a:pt x="2216161" y="3424822"/>
                  <a:pt x="2176261" y="3464704"/>
                  <a:pt x="2090825" y="3464704"/>
                </a:cubicBezTo>
                <a:cubicBezTo>
                  <a:pt x="2011054" y="3464704"/>
                  <a:pt x="1971183" y="3384942"/>
                  <a:pt x="1931312" y="3345061"/>
                </a:cubicBezTo>
                <a:cubicBezTo>
                  <a:pt x="1612261" y="1857722"/>
                  <a:pt x="1612261" y="1857722"/>
                  <a:pt x="1612261" y="1857722"/>
                </a:cubicBezTo>
                <a:cubicBezTo>
                  <a:pt x="119612" y="1532889"/>
                  <a:pt x="119612" y="1532889"/>
                  <a:pt x="119612" y="1532889"/>
                </a:cubicBezTo>
                <a:cubicBezTo>
                  <a:pt x="79742" y="1493008"/>
                  <a:pt x="0" y="1453127"/>
                  <a:pt x="0" y="1373336"/>
                </a:cubicBezTo>
                <a:cubicBezTo>
                  <a:pt x="0" y="1293574"/>
                  <a:pt x="39871" y="1247967"/>
                  <a:pt x="119612" y="1208086"/>
                </a:cubicBezTo>
                <a:cubicBezTo>
                  <a:pt x="3218854" y="45579"/>
                  <a:pt x="3218854" y="45579"/>
                  <a:pt x="3218854" y="45579"/>
                </a:cubicBezTo>
                <a:cubicBezTo>
                  <a:pt x="3258725" y="0"/>
                  <a:pt x="3258725" y="0"/>
                  <a:pt x="3298596" y="0"/>
                </a:cubicBez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Picture Placeholder 12"/>
          <p:cNvSpPr>
            <a:spLocks noGrp="1"/>
          </p:cNvSpPr>
          <p:nvPr>
            <p:ph type="pic" sz="quarter" idx="10"/>
          </p:nvPr>
        </p:nvSpPr>
        <p:spPr>
          <a:xfrm>
            <a:off x="1136772" y="2122315"/>
            <a:ext cx="3463803" cy="3464704"/>
          </a:xfrm>
          <a:custGeom>
            <a:avLst/>
            <a:gdLst>
              <a:gd name="connsiteX0" fmla="*/ 3019443 w 3463803"/>
              <a:gd name="connsiteY0" fmla="*/ 444476 h 3464704"/>
              <a:gd name="connsiteX1" fmla="*/ 723512 w 3463803"/>
              <a:gd name="connsiteY1" fmla="*/ 1333455 h 3464704"/>
              <a:gd name="connsiteX2" fmla="*/ 1771772 w 3463803"/>
              <a:gd name="connsiteY2" fmla="*/ 1572799 h 3464704"/>
              <a:gd name="connsiteX3" fmla="*/ 1891414 w 3463803"/>
              <a:gd name="connsiteY3" fmla="*/ 1692472 h 3464704"/>
              <a:gd name="connsiteX4" fmla="*/ 2136390 w 3463803"/>
              <a:gd name="connsiteY4" fmla="*/ 2741004 h 3464704"/>
              <a:gd name="connsiteX5" fmla="*/ 3019443 w 3463803"/>
              <a:gd name="connsiteY5" fmla="*/ 444476 h 3464704"/>
              <a:gd name="connsiteX6" fmla="*/ 3298596 w 3463803"/>
              <a:gd name="connsiteY6" fmla="*/ 0 h 3464704"/>
              <a:gd name="connsiteX7" fmla="*/ 3463803 w 3463803"/>
              <a:gd name="connsiteY7" fmla="*/ 165250 h 3464704"/>
              <a:gd name="connsiteX8" fmla="*/ 3423932 w 3463803"/>
              <a:gd name="connsiteY8" fmla="*/ 245013 h 3464704"/>
              <a:gd name="connsiteX9" fmla="*/ 2256032 w 3463803"/>
              <a:gd name="connsiteY9" fmla="*/ 3345061 h 3464704"/>
              <a:gd name="connsiteX10" fmla="*/ 2090825 w 3463803"/>
              <a:gd name="connsiteY10" fmla="*/ 3464704 h 3464704"/>
              <a:gd name="connsiteX11" fmla="*/ 1931312 w 3463803"/>
              <a:gd name="connsiteY11" fmla="*/ 3345061 h 3464704"/>
              <a:gd name="connsiteX12" fmla="*/ 1612261 w 3463803"/>
              <a:gd name="connsiteY12" fmla="*/ 1857722 h 3464704"/>
              <a:gd name="connsiteX13" fmla="*/ 119612 w 3463803"/>
              <a:gd name="connsiteY13" fmla="*/ 1532889 h 3464704"/>
              <a:gd name="connsiteX14" fmla="*/ 0 w 3463803"/>
              <a:gd name="connsiteY14" fmla="*/ 1373336 h 3464704"/>
              <a:gd name="connsiteX15" fmla="*/ 119612 w 3463803"/>
              <a:gd name="connsiteY15" fmla="*/ 1208086 h 3464704"/>
              <a:gd name="connsiteX16" fmla="*/ 3218854 w 3463803"/>
              <a:gd name="connsiteY16" fmla="*/ 45579 h 3464704"/>
              <a:gd name="connsiteX17" fmla="*/ 3298596 w 3463803"/>
              <a:gd name="connsiteY17" fmla="*/ 0 h 346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63803" h="3464704">
                <a:moveTo>
                  <a:pt x="3019443" y="444476"/>
                </a:moveTo>
                <a:lnTo>
                  <a:pt x="723512" y="1333455"/>
                </a:lnTo>
                <a:cubicBezTo>
                  <a:pt x="1771772" y="1572799"/>
                  <a:pt x="1771772" y="1572799"/>
                  <a:pt x="1771772" y="1572799"/>
                </a:cubicBezTo>
                <a:cubicBezTo>
                  <a:pt x="1811672" y="1572799"/>
                  <a:pt x="1891414" y="1652561"/>
                  <a:pt x="1891414" y="1692472"/>
                </a:cubicBezTo>
                <a:cubicBezTo>
                  <a:pt x="2136390" y="2741004"/>
                  <a:pt x="2136390" y="2741004"/>
                  <a:pt x="2136390" y="2741004"/>
                </a:cubicBezTo>
                <a:cubicBezTo>
                  <a:pt x="3019443" y="444476"/>
                  <a:pt x="3019443" y="444476"/>
                  <a:pt x="3019443" y="444476"/>
                </a:cubicBezTo>
                <a:close/>
                <a:moveTo>
                  <a:pt x="3298596" y="0"/>
                </a:moveTo>
                <a:cubicBezTo>
                  <a:pt x="3384061" y="0"/>
                  <a:pt x="3463803" y="85459"/>
                  <a:pt x="3463803" y="165250"/>
                </a:cubicBezTo>
                <a:cubicBezTo>
                  <a:pt x="3463803" y="205131"/>
                  <a:pt x="3463803" y="205131"/>
                  <a:pt x="3423932" y="245013"/>
                </a:cubicBezTo>
                <a:cubicBezTo>
                  <a:pt x="2256032" y="3345061"/>
                  <a:pt x="2256032" y="3345061"/>
                  <a:pt x="2256032" y="3345061"/>
                </a:cubicBezTo>
                <a:cubicBezTo>
                  <a:pt x="2216161" y="3424822"/>
                  <a:pt x="2176261" y="3464704"/>
                  <a:pt x="2090825" y="3464704"/>
                </a:cubicBezTo>
                <a:cubicBezTo>
                  <a:pt x="2011054" y="3464704"/>
                  <a:pt x="1971183" y="3384942"/>
                  <a:pt x="1931312" y="3345061"/>
                </a:cubicBezTo>
                <a:cubicBezTo>
                  <a:pt x="1612261" y="1857722"/>
                  <a:pt x="1612261" y="1857722"/>
                  <a:pt x="1612261" y="1857722"/>
                </a:cubicBezTo>
                <a:cubicBezTo>
                  <a:pt x="119612" y="1532889"/>
                  <a:pt x="119612" y="1532889"/>
                  <a:pt x="119612" y="1532889"/>
                </a:cubicBezTo>
                <a:cubicBezTo>
                  <a:pt x="79742" y="1493008"/>
                  <a:pt x="0" y="1453127"/>
                  <a:pt x="0" y="1373336"/>
                </a:cubicBezTo>
                <a:cubicBezTo>
                  <a:pt x="0" y="1293574"/>
                  <a:pt x="39871" y="1247967"/>
                  <a:pt x="119612" y="1208086"/>
                </a:cubicBezTo>
                <a:cubicBezTo>
                  <a:pt x="3218854" y="45579"/>
                  <a:pt x="3218854" y="45579"/>
                  <a:pt x="3218854" y="45579"/>
                </a:cubicBezTo>
                <a:cubicBezTo>
                  <a:pt x="3258725" y="0"/>
                  <a:pt x="3258725" y="0"/>
                  <a:pt x="3298596" y="0"/>
                </a:cubicBezTo>
                <a:close/>
              </a:path>
            </a:pathLst>
          </a:custGeom>
        </p:spPr>
        <p:txBody>
          <a:bodyPr wrap="square">
            <a:noAutofit/>
          </a:bodyPr>
          <a:lstStyle/>
          <a:p>
            <a:endParaRPr lang="id-ID"/>
          </a:p>
        </p:txBody>
      </p:sp>
    </p:spTree>
    <p:extLst>
      <p:ext uri="{BB962C8B-B14F-4D97-AF65-F5344CB8AC3E}">
        <p14:creationId xmlns:p14="http://schemas.microsoft.com/office/powerpoint/2010/main" val="3448154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0_Custom Layout">
    <p:bg>
      <p:bgPr>
        <a:solidFill>
          <a:srgbClr val="DDDCE4"/>
        </a:solidFill>
        <a:effectLst/>
      </p:bgPr>
    </p:bg>
    <p:spTree>
      <p:nvGrpSpPr>
        <p:cNvPr id="1" name=""/>
        <p:cNvGrpSpPr/>
        <p:nvPr/>
      </p:nvGrpSpPr>
      <p:grpSpPr>
        <a:xfrm>
          <a:off x="0" y="0"/>
          <a:ext cx="0" cy="0"/>
          <a:chOff x="0" y="0"/>
          <a:chExt cx="0" cy="0"/>
        </a:xfrm>
      </p:grpSpPr>
      <p:sp>
        <p:nvSpPr>
          <p:cNvPr id="9" name="Picture Placeholder 7"/>
          <p:cNvSpPr>
            <a:spLocks noGrp="1"/>
          </p:cNvSpPr>
          <p:nvPr>
            <p:ph type="pic" sz="quarter" idx="10"/>
          </p:nvPr>
        </p:nvSpPr>
        <p:spPr>
          <a:xfrm>
            <a:off x="0" y="1239520"/>
            <a:ext cx="12192000" cy="4389438"/>
          </a:xfrm>
        </p:spPr>
        <p:txBody>
          <a:bodyPr/>
          <a:lstStyle/>
          <a:p>
            <a:endParaRPr lang="id-ID"/>
          </a:p>
        </p:txBody>
      </p:sp>
    </p:spTree>
    <p:extLst>
      <p:ext uri="{BB962C8B-B14F-4D97-AF65-F5344CB8AC3E}">
        <p14:creationId xmlns:p14="http://schemas.microsoft.com/office/powerpoint/2010/main" val="261829743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rgbClr val="E1EBF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2580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3_Custom Layout">
    <p:bg>
      <p:bgPr>
        <a:solidFill>
          <a:srgbClr val="E1EBF5"/>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644727" y="2631280"/>
            <a:ext cx="2392795" cy="2245519"/>
          </a:xfrm>
        </p:spPr>
        <p:txBody>
          <a:bodyPr/>
          <a:lstStyle/>
          <a:p>
            <a:endParaRPr lang="id-ID"/>
          </a:p>
        </p:txBody>
      </p:sp>
      <p:sp>
        <p:nvSpPr>
          <p:cNvPr id="8" name="Picture Placeholder 6"/>
          <p:cNvSpPr>
            <a:spLocks noGrp="1"/>
          </p:cNvSpPr>
          <p:nvPr>
            <p:ph type="pic" sz="quarter" idx="11"/>
          </p:nvPr>
        </p:nvSpPr>
        <p:spPr>
          <a:xfrm>
            <a:off x="3471805" y="2631280"/>
            <a:ext cx="2392795" cy="2245519"/>
          </a:xfrm>
        </p:spPr>
        <p:txBody>
          <a:bodyPr/>
          <a:lstStyle/>
          <a:p>
            <a:endParaRPr lang="id-ID"/>
          </a:p>
        </p:txBody>
      </p:sp>
      <p:sp>
        <p:nvSpPr>
          <p:cNvPr id="9" name="Picture Placeholder 6"/>
          <p:cNvSpPr>
            <a:spLocks noGrp="1"/>
          </p:cNvSpPr>
          <p:nvPr>
            <p:ph type="pic" sz="quarter" idx="12"/>
          </p:nvPr>
        </p:nvSpPr>
        <p:spPr>
          <a:xfrm>
            <a:off x="6298883" y="2631280"/>
            <a:ext cx="2392795" cy="2245519"/>
          </a:xfrm>
        </p:spPr>
        <p:txBody>
          <a:bodyPr/>
          <a:lstStyle/>
          <a:p>
            <a:endParaRPr lang="id-ID"/>
          </a:p>
        </p:txBody>
      </p:sp>
      <p:sp>
        <p:nvSpPr>
          <p:cNvPr id="10" name="Picture Placeholder 6"/>
          <p:cNvSpPr>
            <a:spLocks noGrp="1"/>
          </p:cNvSpPr>
          <p:nvPr>
            <p:ph type="pic" sz="quarter" idx="13"/>
          </p:nvPr>
        </p:nvSpPr>
        <p:spPr>
          <a:xfrm>
            <a:off x="9125961" y="2631280"/>
            <a:ext cx="2392795" cy="2245519"/>
          </a:xfrm>
        </p:spPr>
        <p:txBody>
          <a:bodyPr/>
          <a:lstStyle/>
          <a:p>
            <a:endParaRPr lang="id-ID"/>
          </a:p>
        </p:txBody>
      </p:sp>
    </p:spTree>
    <p:extLst>
      <p:ext uri="{BB962C8B-B14F-4D97-AF65-F5344CB8AC3E}">
        <p14:creationId xmlns:p14="http://schemas.microsoft.com/office/powerpoint/2010/main" val="338265858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F8A185"/>
        </a:solidFill>
        <a:effectLst/>
      </p:bgPr>
    </p:bg>
    <p:spTree>
      <p:nvGrpSpPr>
        <p:cNvPr id="1" name=""/>
        <p:cNvGrpSpPr/>
        <p:nvPr/>
      </p:nvGrpSpPr>
      <p:grpSpPr>
        <a:xfrm>
          <a:off x="0" y="0"/>
          <a:ext cx="0" cy="0"/>
          <a:chOff x="0" y="0"/>
          <a:chExt cx="0" cy="0"/>
        </a:xfrm>
      </p:grpSpPr>
      <p:sp>
        <p:nvSpPr>
          <p:cNvPr id="7" name="Rectangle 6"/>
          <p:cNvSpPr/>
          <p:nvPr userDrawn="1"/>
        </p:nvSpPr>
        <p:spPr>
          <a:xfrm>
            <a:off x="6096000" y="0"/>
            <a:ext cx="6096000" cy="6858000"/>
          </a:xfrm>
          <a:prstGeom prst="rect">
            <a:avLst/>
          </a:prstGeom>
          <a:solidFill>
            <a:srgbClr val="FCF9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Oval 7"/>
          <p:cNvSpPr/>
          <p:nvPr userDrawn="1"/>
        </p:nvSpPr>
        <p:spPr>
          <a:xfrm>
            <a:off x="1911395" y="1183140"/>
            <a:ext cx="2470448" cy="2470448"/>
          </a:xfrm>
          <a:prstGeom prst="ellipse">
            <a:avLst/>
          </a:prstGeom>
          <a:solidFill>
            <a:srgbClr val="D4EC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415067256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1274BB"/>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52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rgbClr val="D4ECDC"/>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5570538" cy="6858000"/>
          </a:xfrm>
        </p:spPr>
        <p:txBody>
          <a:bodyPr/>
          <a:lstStyle/>
          <a:p>
            <a:endParaRPr lang="id-ID"/>
          </a:p>
        </p:txBody>
      </p:sp>
    </p:spTree>
    <p:extLst>
      <p:ext uri="{BB962C8B-B14F-4D97-AF65-F5344CB8AC3E}">
        <p14:creationId xmlns:p14="http://schemas.microsoft.com/office/powerpoint/2010/main" val="2924727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47616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6858000"/>
          </a:xfrm>
        </p:spPr>
        <p:txBody>
          <a:bodyPr/>
          <a:lstStyle/>
          <a:p>
            <a:endParaRPr lang="id-ID"/>
          </a:p>
        </p:txBody>
      </p:sp>
    </p:spTree>
    <p:extLst>
      <p:ext uri="{BB962C8B-B14F-4D97-AF65-F5344CB8AC3E}">
        <p14:creationId xmlns:p14="http://schemas.microsoft.com/office/powerpoint/2010/main" val="1624871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EBACF6-6CA2-4009-AE86-EBBD9FC72809}" type="datetimeFigureOut">
              <a:rPr lang="id-ID" smtClean="0"/>
              <a:t>29/11/2021</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3A2A5F-FFD6-4C34-A2A1-2A9B8D4B577D}" type="slidenum">
              <a:rPr lang="id-ID" smtClean="0"/>
              <a:t>‹#›</a:t>
            </a:fld>
            <a:endParaRPr lang="id-ID"/>
          </a:p>
        </p:txBody>
      </p:sp>
    </p:spTree>
    <p:extLst>
      <p:ext uri="{BB962C8B-B14F-4D97-AF65-F5344CB8AC3E}">
        <p14:creationId xmlns:p14="http://schemas.microsoft.com/office/powerpoint/2010/main" val="3034819825"/>
      </p:ext>
    </p:extLst>
  </p:cSld>
  <p:clrMap bg1="lt1" tx1="dk1" bg2="lt2" tx2="dk2" accent1="accent1" accent2="accent2" accent3="accent3" accent4="accent4" accent5="accent5" accent6="accent6" hlink="hlink" folHlink="folHlink"/>
  <p:sldLayoutIdLst>
    <p:sldLayoutId id="2147483698" r:id="rId1"/>
    <p:sldLayoutId id="2147483696" r:id="rId2"/>
    <p:sldLayoutId id="2147483694" r:id="rId3"/>
    <p:sldLayoutId id="2147483697" r:id="rId4"/>
    <p:sldLayoutId id="2147483649" r:id="rId5"/>
    <p:sldLayoutId id="2147483653" r:id="rId6"/>
    <p:sldLayoutId id="2147483689" r:id="rId7"/>
    <p:sldLayoutId id="2147483687" r:id="rId8"/>
    <p:sldLayoutId id="2147483650" r:id="rId9"/>
    <p:sldLayoutId id="2147483685" r:id="rId10"/>
    <p:sldLayoutId id="2147483651" r:id="rId11"/>
    <p:sldLayoutId id="2147483652" r:id="rId12"/>
    <p:sldLayoutId id="2147483654" r:id="rId13"/>
    <p:sldLayoutId id="2147483669" r:id="rId14"/>
    <p:sldLayoutId id="2147483670" r:id="rId15"/>
    <p:sldLayoutId id="2147483675"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3710004" y="2677134"/>
            <a:ext cx="4771992" cy="150373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id-ID" sz="9600" b="1" spc="600" dirty="0">
                <a:solidFill>
                  <a:srgbClr val="1274BB"/>
                </a:solidFill>
                <a:effectLst>
                  <a:outerShdw blurRad="38100" dist="38100" dir="2700000" algn="tl">
                    <a:srgbClr val="000000">
                      <a:alpha val="43137"/>
                    </a:srgbClr>
                  </a:outerShdw>
                </a:effectLst>
                <a:latin typeface="Kelson Sans" panose="02000500000000000000" pitchFamily="50" charset="0"/>
                <a:ea typeface="Kozuka Mincho Pr6N EL" panose="02020200000000000000" pitchFamily="18" charset="-128"/>
                <a:cs typeface="Lato Black" panose="020F0502020204030203" pitchFamily="34" charset="0"/>
              </a:rPr>
              <a:t>KENTAL</a:t>
            </a:r>
          </a:p>
        </p:txBody>
      </p:sp>
      <p:sp>
        <p:nvSpPr>
          <p:cNvPr id="20" name="Rectangle 19"/>
          <p:cNvSpPr/>
          <p:nvPr/>
        </p:nvSpPr>
        <p:spPr>
          <a:xfrm>
            <a:off x="4521200" y="4180866"/>
            <a:ext cx="3149600" cy="369332"/>
          </a:xfrm>
          <a:prstGeom prst="rect">
            <a:avLst/>
          </a:prstGeom>
        </p:spPr>
        <p:txBody>
          <a:bodyPr wrap="square">
            <a:spAutoFit/>
          </a:bodyPr>
          <a:lstStyle/>
          <a:p>
            <a:pPr algn="ctr">
              <a:lnSpc>
                <a:spcPct val="150000"/>
              </a:lnSpc>
            </a:pPr>
            <a:r>
              <a:rPr lang="id-ID" sz="1200" i="1" dirty="0">
                <a:solidFill>
                  <a:schemeClr val="bg2">
                    <a:lumMod val="25000"/>
                  </a:schemeClr>
                </a:solidFill>
                <a:effectLst/>
                <a:latin typeface="Lato" panose="020F0502020204030203" pitchFamily="34" charset="0"/>
                <a:ea typeface="Lato" panose="020F0502020204030203" pitchFamily="34" charset="0"/>
                <a:cs typeface="Lato" panose="020F0502020204030203" pitchFamily="34" charset="0"/>
              </a:rPr>
              <a:t>PROFESIONAL PRESENTATION TEMPLATE</a:t>
            </a:r>
            <a:endParaRPr lang="id-ID" sz="1200" i="1" dirty="0">
              <a:solidFill>
                <a:schemeClr val="bg2">
                  <a:lumMod val="25000"/>
                </a:schemeClr>
              </a:solidFill>
              <a:latin typeface="Lato" panose="020F0502020204030203" pitchFamily="34" charset="0"/>
              <a:ea typeface="Lato" panose="020F0502020204030203" pitchFamily="34" charset="0"/>
              <a:cs typeface="Lato" panose="020F0502020204030203" pitchFamily="34" charset="0"/>
            </a:endParaRPr>
          </a:p>
        </p:txBody>
      </p:sp>
      <p:sp>
        <p:nvSpPr>
          <p:cNvPr id="21" name="Oval 20"/>
          <p:cNvSpPr/>
          <p:nvPr/>
        </p:nvSpPr>
        <p:spPr>
          <a:xfrm>
            <a:off x="1076960" y="944880"/>
            <a:ext cx="1554480" cy="1554480"/>
          </a:xfrm>
          <a:prstGeom prst="ellipse">
            <a:avLst/>
          </a:prstGeom>
          <a:solidFill>
            <a:srgbClr val="1274BB">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Oval 24"/>
          <p:cNvSpPr/>
          <p:nvPr/>
        </p:nvSpPr>
        <p:spPr>
          <a:xfrm>
            <a:off x="9447196" y="4550198"/>
            <a:ext cx="3464560" cy="3464560"/>
          </a:xfrm>
          <a:prstGeom prst="ellipse">
            <a:avLst/>
          </a:prstGeom>
          <a:solidFill>
            <a:srgbClr val="1274BB">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 name="Oval 25"/>
          <p:cNvSpPr/>
          <p:nvPr/>
        </p:nvSpPr>
        <p:spPr>
          <a:xfrm>
            <a:off x="9760284" y="2209242"/>
            <a:ext cx="1488708" cy="1488708"/>
          </a:xfrm>
          <a:prstGeom prst="ellipse">
            <a:avLst/>
          </a:prstGeom>
          <a:solidFill>
            <a:srgbClr val="F8A185">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Picture Placeholder 1"/>
          <p:cNvSpPr>
            <a:spLocks noGrp="1"/>
          </p:cNvSpPr>
          <p:nvPr>
            <p:ph type="pic" sz="quarter" idx="10"/>
          </p:nvPr>
        </p:nvSpPr>
        <p:spPr/>
      </p:sp>
    </p:spTree>
    <p:extLst>
      <p:ext uri="{BB962C8B-B14F-4D97-AF65-F5344CB8AC3E}">
        <p14:creationId xmlns:p14="http://schemas.microsoft.com/office/powerpoint/2010/main" val="1607757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971567" y="2461154"/>
            <a:ext cx="4248865" cy="8624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d-ID" sz="6000" b="1" dirty="0">
                <a:solidFill>
                  <a:srgbClr val="1274BB"/>
                </a:solidFill>
                <a:latin typeface="Kelson Sans" panose="02000500000000000000" pitchFamily="50" charset="0"/>
                <a:ea typeface="Lato" panose="020F0502020204030203" pitchFamily="34" charset="0"/>
                <a:cs typeface="Lato" panose="020F0502020204030203" pitchFamily="34" charset="0"/>
              </a:rPr>
              <a:t>THANK YOU</a:t>
            </a:r>
          </a:p>
        </p:txBody>
      </p:sp>
      <p:sp>
        <p:nvSpPr>
          <p:cNvPr id="5" name="Rectangle 4"/>
          <p:cNvSpPr/>
          <p:nvPr/>
        </p:nvSpPr>
        <p:spPr>
          <a:xfrm>
            <a:off x="1773933" y="3323603"/>
            <a:ext cx="8099272" cy="566758"/>
          </a:xfrm>
          <a:prstGeom prst="rect">
            <a:avLst/>
          </a:prstGeom>
        </p:spPr>
        <p:txBody>
          <a:bodyPr wrap="square">
            <a:spAutoFit/>
          </a:bodyPr>
          <a:lstStyle/>
          <a:p>
            <a:pPr algn="ctr">
              <a:lnSpc>
                <a:spcPct val="150000"/>
              </a:lnSpc>
            </a:pPr>
            <a:r>
              <a:rPr lang="id-ID" sz="1100" i="0" dirty="0">
                <a:solidFill>
                  <a:srgbClr val="1274BB"/>
                </a:solidFill>
                <a:effectLst/>
                <a:latin typeface="Lato" panose="020F0502020204030203" pitchFamily="34" charset="0"/>
                <a:ea typeface="Lato" panose="020F0502020204030203" pitchFamily="34" charset="0"/>
                <a:cs typeface="Lato" panose="020F0502020204030203" pitchFamily="34" charset="0"/>
              </a:rPr>
              <a:t>nibh aliquet, porttitor ligula justo libero vivamus porttitor dolor, conubia mollit. Sapien nam suspendisse, tincidunt eget ante tincidunt, eros in Lorem ipsum dolor sit amet, lacus nulla ac netus nibh aliquet, porttitor </a:t>
            </a:r>
            <a:endParaRPr lang="id-ID" sz="1100" dirty="0">
              <a:solidFill>
                <a:srgbClr val="1274BB"/>
              </a:solidFill>
              <a:latin typeface="Lato" panose="020F0502020204030203" pitchFamily="34" charset="0"/>
              <a:ea typeface="Lato" panose="020F0502020204030203" pitchFamily="34" charset="0"/>
              <a:cs typeface="Lato" panose="020F0502020204030203" pitchFamily="34" charset="0"/>
            </a:endParaRPr>
          </a:p>
        </p:txBody>
      </p:sp>
      <p:sp>
        <p:nvSpPr>
          <p:cNvPr id="2" name="Picture Placeholder 1"/>
          <p:cNvSpPr>
            <a:spLocks noGrp="1"/>
          </p:cNvSpPr>
          <p:nvPr>
            <p:ph type="pic" sz="quarter" idx="10"/>
          </p:nvPr>
        </p:nvSpPr>
        <p:spPr/>
      </p:sp>
    </p:spTree>
    <p:extLst>
      <p:ext uri="{BB962C8B-B14F-4D97-AF65-F5344CB8AC3E}">
        <p14:creationId xmlns:p14="http://schemas.microsoft.com/office/powerpoint/2010/main" val="4129394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751110" y="1957350"/>
            <a:ext cx="10171617" cy="29433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p:cNvSpPr/>
          <p:nvPr/>
        </p:nvSpPr>
        <p:spPr>
          <a:xfrm>
            <a:off x="1610360" y="2179320"/>
            <a:ext cx="8971280" cy="2499360"/>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Subtitle 2"/>
          <p:cNvSpPr txBox="1">
            <a:spLocks/>
          </p:cNvSpPr>
          <p:nvPr/>
        </p:nvSpPr>
        <p:spPr>
          <a:xfrm>
            <a:off x="3781205" y="2939683"/>
            <a:ext cx="4629590" cy="57441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d-ID" sz="4000" dirty="0">
                <a:solidFill>
                  <a:schemeClr val="bg1">
                    <a:lumMod val="65000"/>
                  </a:schemeClr>
                </a:solidFill>
                <a:latin typeface="Kelson Sans" panose="02000500000000000000" pitchFamily="50" charset="0"/>
                <a:ea typeface="Lato Light" panose="020F0502020204030203" pitchFamily="34" charset="0"/>
                <a:cs typeface="Lato Light" panose="020F0502020204030203" pitchFamily="34" charset="0"/>
              </a:rPr>
              <a:t>Welcome Message</a:t>
            </a:r>
          </a:p>
        </p:txBody>
      </p:sp>
      <p:sp>
        <p:nvSpPr>
          <p:cNvPr id="6" name="Rectangle 5"/>
          <p:cNvSpPr/>
          <p:nvPr/>
        </p:nvSpPr>
        <p:spPr>
          <a:xfrm>
            <a:off x="2358020" y="3593738"/>
            <a:ext cx="7475959" cy="430887"/>
          </a:xfrm>
          <a:prstGeom prst="rect">
            <a:avLst/>
          </a:prstGeom>
        </p:spPr>
        <p:txBody>
          <a:bodyPr wrap="square">
            <a:spAutoFit/>
          </a:bodyPr>
          <a:lstStyle/>
          <a:p>
            <a:pPr algn="ctr"/>
            <a:r>
              <a:rPr lang="id-ID" sz="1100" i="1" dirty="0">
                <a:solidFill>
                  <a:schemeClr val="bg1">
                    <a:lumMod val="65000"/>
                  </a:schemeClr>
                </a:solidFill>
                <a:effectLst/>
                <a:latin typeface="Lato" panose="020F0502020204030203" pitchFamily="34" charset="0"/>
                <a:ea typeface="Lato" panose="020F0502020204030203" pitchFamily="34" charset="0"/>
                <a:cs typeface="Lato" panose="020F0502020204030203" pitchFamily="34" charset="0"/>
              </a:rPr>
              <a:t>netus nibh aliquet, porttitor ligula justo libero vivamus porttitor dolor, conubia mollit. Sapien nam suspendisse, tincidunt eget ante tincidunt, eros in auctor fringilla praesent at diam. In et quam est eget mi. Pellentesque nunc</a:t>
            </a:r>
            <a:endParaRPr lang="id-ID" sz="1100" i="1" dirty="0">
              <a:solidFill>
                <a:schemeClr val="bg1">
                  <a:lumMod val="65000"/>
                </a:schemeClr>
              </a:solidFill>
              <a:latin typeface="Lato" panose="020F0502020204030203" pitchFamily="34" charset="0"/>
              <a:ea typeface="Lato" panose="020F0502020204030203" pitchFamily="34" charset="0"/>
              <a:cs typeface="Lato" panose="020F0502020204030203" pitchFamily="34" charset="0"/>
            </a:endParaRPr>
          </a:p>
        </p:txBody>
      </p:sp>
      <p:grpSp>
        <p:nvGrpSpPr>
          <p:cNvPr id="13" name="Group 12"/>
          <p:cNvGrpSpPr/>
          <p:nvPr/>
        </p:nvGrpSpPr>
        <p:grpSpPr>
          <a:xfrm>
            <a:off x="5779514" y="5350361"/>
            <a:ext cx="625347" cy="88682"/>
            <a:chOff x="734060" y="420371"/>
            <a:chExt cx="868680" cy="123189"/>
          </a:xfrm>
        </p:grpSpPr>
        <p:sp>
          <p:nvSpPr>
            <p:cNvPr id="8" name="Rectangle 7"/>
            <p:cNvSpPr/>
            <p:nvPr/>
          </p:nvSpPr>
          <p:spPr>
            <a:xfrm>
              <a:off x="734060" y="420371"/>
              <a:ext cx="123189" cy="12318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p:cNvSpPr/>
            <p:nvPr/>
          </p:nvSpPr>
          <p:spPr>
            <a:xfrm>
              <a:off x="929640" y="497841"/>
              <a:ext cx="162560"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p:cNvSpPr/>
            <p:nvPr/>
          </p:nvSpPr>
          <p:spPr>
            <a:xfrm>
              <a:off x="1184910" y="497841"/>
              <a:ext cx="162560"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Rectangle 10"/>
            <p:cNvSpPr/>
            <p:nvPr/>
          </p:nvSpPr>
          <p:spPr>
            <a:xfrm>
              <a:off x="1440180" y="497841"/>
              <a:ext cx="162560"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6" name="Subtitle 2"/>
          <p:cNvSpPr txBox="1">
            <a:spLocks/>
          </p:cNvSpPr>
          <p:nvPr/>
        </p:nvSpPr>
        <p:spPr>
          <a:xfrm>
            <a:off x="5641522" y="2382070"/>
            <a:ext cx="901333" cy="20889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d-ID" sz="1400" dirty="0">
                <a:solidFill>
                  <a:schemeClr val="bg1">
                    <a:lumMod val="65000"/>
                  </a:schemeClr>
                </a:solidFill>
                <a:latin typeface="Kelson Sans" panose="02000500000000000000" pitchFamily="50" charset="0"/>
                <a:ea typeface="Lato Light" panose="020F0502020204030203" pitchFamily="34" charset="0"/>
                <a:cs typeface="Lato Light" panose="020F0502020204030203" pitchFamily="34" charset="0"/>
              </a:rPr>
              <a:t>Hi There</a:t>
            </a:r>
          </a:p>
        </p:txBody>
      </p:sp>
      <p:sp>
        <p:nvSpPr>
          <p:cNvPr id="2" name="Picture Placeholder 1"/>
          <p:cNvSpPr>
            <a:spLocks noGrp="1"/>
          </p:cNvSpPr>
          <p:nvPr>
            <p:ph type="pic" sz="quarter" idx="10"/>
          </p:nvPr>
        </p:nvSpPr>
        <p:spPr/>
      </p:sp>
    </p:spTree>
    <p:extLst>
      <p:ext uri="{BB962C8B-B14F-4D97-AF65-F5344CB8AC3E}">
        <p14:creationId xmlns:p14="http://schemas.microsoft.com/office/powerpoint/2010/main" val="2262091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A185"/>
        </a:solidFill>
        <a:effectLst/>
      </p:bgPr>
    </p:bg>
    <p:spTree>
      <p:nvGrpSpPr>
        <p:cNvPr id="1" name=""/>
        <p:cNvGrpSpPr/>
        <p:nvPr/>
      </p:nvGrpSpPr>
      <p:grpSpPr>
        <a:xfrm>
          <a:off x="0" y="0"/>
          <a:ext cx="0" cy="0"/>
          <a:chOff x="0" y="0"/>
          <a:chExt cx="0" cy="0"/>
        </a:xfrm>
      </p:grpSpPr>
      <p:sp>
        <p:nvSpPr>
          <p:cNvPr id="7" name="Subtitle 2"/>
          <p:cNvSpPr txBox="1">
            <a:spLocks/>
          </p:cNvSpPr>
          <p:nvPr/>
        </p:nvSpPr>
        <p:spPr>
          <a:xfrm>
            <a:off x="5031001" y="2422788"/>
            <a:ext cx="2668760" cy="84305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6600" b="1" dirty="0">
                <a:solidFill>
                  <a:schemeClr val="bg1"/>
                </a:solidFill>
                <a:latin typeface="Kelson Sans" panose="02000500000000000000" pitchFamily="50" charset="0"/>
                <a:ea typeface="Lato Light" panose="020F0502020204030203" pitchFamily="34" charset="0"/>
                <a:cs typeface="Lato Light" panose="020F0502020204030203" pitchFamily="34" charset="0"/>
              </a:rPr>
              <a:t>HELLO</a:t>
            </a:r>
          </a:p>
        </p:txBody>
      </p:sp>
      <p:sp>
        <p:nvSpPr>
          <p:cNvPr id="8" name="Rectangle 7"/>
          <p:cNvSpPr/>
          <p:nvPr/>
        </p:nvSpPr>
        <p:spPr>
          <a:xfrm>
            <a:off x="5031001" y="3934797"/>
            <a:ext cx="5545558" cy="923330"/>
          </a:xfrm>
          <a:prstGeom prst="rect">
            <a:avLst/>
          </a:prstGeom>
        </p:spPr>
        <p:txBody>
          <a:bodyPr wrap="square">
            <a:spAutoFit/>
          </a:bodyPr>
          <a:lstStyle/>
          <a:p>
            <a:pPr algn="just">
              <a:lnSpc>
                <a:spcPct val="150000"/>
              </a:lnSpc>
            </a:pPr>
            <a:r>
              <a:rPr lang="id-ID" sz="900" i="0" dirty="0">
                <a:solidFill>
                  <a:schemeClr val="bg1"/>
                </a:solidFill>
                <a:effectLst/>
                <a:latin typeface="Lato" panose="020F0502020204030203" pitchFamily="34" charset="0"/>
                <a:ea typeface="Lato" panose="020F0502020204030203" pitchFamily="34" charset="0"/>
                <a:cs typeface="Lato" panose="020F0502020204030203" pitchFamily="34" charset="0"/>
              </a:rPr>
              <a:t>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 Lacinia lectus nonummy, accumsan mauris in sed justo magnis, dictum justo lorem ac quis. A venenatis, </a:t>
            </a:r>
            <a:endParaRPr lang="id-ID" sz="9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2" name="Picture Placeholder 1"/>
          <p:cNvSpPr>
            <a:spLocks noGrp="1"/>
          </p:cNvSpPr>
          <p:nvPr>
            <p:ph type="pic" sz="quarter" idx="11"/>
          </p:nvPr>
        </p:nvSpPr>
        <p:spPr/>
      </p:sp>
    </p:spTree>
    <p:extLst>
      <p:ext uri="{BB962C8B-B14F-4D97-AF65-F5344CB8AC3E}">
        <p14:creationId xmlns:p14="http://schemas.microsoft.com/office/powerpoint/2010/main" val="2567916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585313" y="3476851"/>
            <a:ext cx="5766206" cy="715581"/>
          </a:xfrm>
          <a:prstGeom prst="rect">
            <a:avLst/>
          </a:prstGeom>
        </p:spPr>
        <p:txBody>
          <a:bodyPr wrap="square">
            <a:spAutoFit/>
          </a:bodyPr>
          <a:lstStyle/>
          <a:p>
            <a:pPr algn="just">
              <a:lnSpc>
                <a:spcPct val="150000"/>
              </a:lnSpc>
            </a:pPr>
            <a:r>
              <a:rPr lang="id-ID" sz="900" i="0" dirty="0">
                <a:solidFill>
                  <a:schemeClr val="bg1"/>
                </a:solidFill>
                <a:effectLst/>
                <a:latin typeface="Lato" panose="020F0502020204030203" pitchFamily="34" charset="0"/>
                <a:ea typeface="Lato" panose="020F0502020204030203" pitchFamily="34" charset="0"/>
                <a:cs typeface="Lato" panose="020F0502020204030203" pitchFamily="34" charset="0"/>
              </a:rPr>
              <a:t>lacus nulla ac netus nibh aliquet, porttitor ligula justo libero vivamus porttitor dolor, conubia mollit. Sapien nam suspendisse, tincidunt eget ante tincidunt, eros in auctor fringilla praesent at diam. In et quam est eget mi. Pellentesque nunc orci</a:t>
            </a:r>
          </a:p>
        </p:txBody>
      </p:sp>
      <p:sp>
        <p:nvSpPr>
          <p:cNvPr id="6" name="Rectangle 5"/>
          <p:cNvSpPr/>
          <p:nvPr/>
        </p:nvSpPr>
        <p:spPr>
          <a:xfrm>
            <a:off x="5585313" y="4192432"/>
            <a:ext cx="5889373" cy="923330"/>
          </a:xfrm>
          <a:prstGeom prst="rect">
            <a:avLst/>
          </a:prstGeom>
        </p:spPr>
        <p:txBody>
          <a:bodyPr wrap="square">
            <a:spAutoFit/>
          </a:bodyPr>
          <a:lstStyle/>
          <a:p>
            <a:pPr algn="just">
              <a:lnSpc>
                <a:spcPct val="150000"/>
              </a:lnSpc>
            </a:pPr>
            <a:r>
              <a:rPr lang="id-ID" sz="900" i="0" dirty="0">
                <a:solidFill>
                  <a:schemeClr val="bg1"/>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a:t>
            </a:r>
            <a:r>
              <a:rPr lang="id-ID" sz="900" dirty="0">
                <a:solidFill>
                  <a:schemeClr val="bg1"/>
                </a:solidFill>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a:t>
            </a:r>
          </a:p>
        </p:txBody>
      </p:sp>
      <p:sp>
        <p:nvSpPr>
          <p:cNvPr id="8" name="Subtitle 2"/>
          <p:cNvSpPr txBox="1">
            <a:spLocks/>
          </p:cNvSpPr>
          <p:nvPr/>
        </p:nvSpPr>
        <p:spPr>
          <a:xfrm>
            <a:off x="5522971" y="2122315"/>
            <a:ext cx="3249553" cy="12021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d-ID" sz="4000" b="1" dirty="0">
                <a:solidFill>
                  <a:schemeClr val="bg1"/>
                </a:solidFill>
                <a:latin typeface="Kelson Sans" panose="02000500000000000000" pitchFamily="50" charset="0"/>
                <a:ea typeface="Lato" panose="020F0502020204030203" pitchFamily="34" charset="0"/>
                <a:cs typeface="Lato" panose="020F0502020204030203" pitchFamily="34" charset="0"/>
              </a:rPr>
              <a:t>HELLO, WHO WE ARE ?</a:t>
            </a:r>
          </a:p>
        </p:txBody>
      </p:sp>
      <p:sp>
        <p:nvSpPr>
          <p:cNvPr id="2" name="Picture Placeholder 1"/>
          <p:cNvSpPr>
            <a:spLocks noGrp="1"/>
          </p:cNvSpPr>
          <p:nvPr>
            <p:ph type="pic" sz="quarter" idx="10"/>
          </p:nvPr>
        </p:nvSpPr>
        <p:spPr/>
      </p:sp>
    </p:spTree>
    <p:extLst>
      <p:ext uri="{BB962C8B-B14F-4D97-AF65-F5344CB8AC3E}">
        <p14:creationId xmlns:p14="http://schemas.microsoft.com/office/powerpoint/2010/main" val="1401012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p:cNvSpPr txBox="1">
            <a:spLocks/>
          </p:cNvSpPr>
          <p:nvPr/>
        </p:nvSpPr>
        <p:spPr>
          <a:xfrm>
            <a:off x="3098226" y="2804024"/>
            <a:ext cx="2073529" cy="58687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id-ID" sz="3200" b="1" dirty="0">
                <a:solidFill>
                  <a:schemeClr val="bg1"/>
                </a:solidFill>
                <a:latin typeface="Kelson Sans" panose="02000500000000000000" pitchFamily="50" charset="0"/>
                <a:ea typeface="Lato Light" panose="020F0502020204030203" pitchFamily="34" charset="0"/>
                <a:cs typeface="Lato Light" panose="020F0502020204030203" pitchFamily="34" charset="0"/>
              </a:rPr>
              <a:t>About me</a:t>
            </a:r>
          </a:p>
        </p:txBody>
      </p:sp>
      <p:sp>
        <p:nvSpPr>
          <p:cNvPr id="9" name="Rectangle 8"/>
          <p:cNvSpPr/>
          <p:nvPr/>
        </p:nvSpPr>
        <p:spPr>
          <a:xfrm>
            <a:off x="1743342" y="3575388"/>
            <a:ext cx="3428413" cy="1131079"/>
          </a:xfrm>
          <a:prstGeom prst="rect">
            <a:avLst/>
          </a:prstGeom>
        </p:spPr>
        <p:txBody>
          <a:bodyPr wrap="square">
            <a:spAutoFit/>
          </a:bodyPr>
          <a:lstStyle/>
          <a:p>
            <a:pPr algn="r">
              <a:lnSpc>
                <a:spcPct val="150000"/>
              </a:lnSpc>
            </a:pPr>
            <a:r>
              <a:rPr lang="id-ID" sz="900" i="0" dirty="0">
                <a:solidFill>
                  <a:schemeClr val="bg1"/>
                </a:solidFill>
                <a:effectLst/>
                <a:latin typeface="Lato" panose="020F0502020204030203" pitchFamily="34" charset="0"/>
                <a:ea typeface="Lato" panose="020F0502020204030203" pitchFamily="34" charset="0"/>
                <a:cs typeface="Lato" panose="020F0502020204030203" pitchFamily="34" charset="0"/>
              </a:rPr>
              <a:t>netus nibh aliquet, porttitor ligula justo libero vivamus porttitor dolor, conubia mollit. Sapien nam suspendisse, tincidunt eget ante tincidunt, eros in auctor fringilla praesent at diam. In et quam est eget mi. Pellentesque nunc orci eu enim, eget in fringilla vitae, et eros praesent dolor porttitor. </a:t>
            </a:r>
            <a:endParaRPr lang="id-ID" sz="9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grpSp>
        <p:nvGrpSpPr>
          <p:cNvPr id="6" name="Group 5"/>
          <p:cNvGrpSpPr/>
          <p:nvPr/>
        </p:nvGrpSpPr>
        <p:grpSpPr>
          <a:xfrm>
            <a:off x="4207066" y="4890955"/>
            <a:ext cx="758168" cy="207253"/>
            <a:chOff x="9997040" y="2393266"/>
            <a:chExt cx="758168" cy="207253"/>
          </a:xfrm>
        </p:grpSpPr>
        <p:sp>
          <p:nvSpPr>
            <p:cNvPr id="7" name="Shape 5018"/>
            <p:cNvSpPr/>
            <p:nvPr/>
          </p:nvSpPr>
          <p:spPr>
            <a:xfrm>
              <a:off x="10636612" y="2393266"/>
              <a:ext cx="118596" cy="192598"/>
            </a:xfrm>
            <a:custGeom>
              <a:avLst/>
              <a:gdLst/>
              <a:ahLst/>
              <a:cxnLst/>
              <a:rect l="0" t="0" r="0" b="0"/>
              <a:pathLst>
                <a:path w="120000" h="120000" extrusionOk="0">
                  <a:moveTo>
                    <a:pt x="119680" y="112709"/>
                  </a:moveTo>
                  <a:lnTo>
                    <a:pt x="119680" y="112709"/>
                  </a:lnTo>
                  <a:cubicBezTo>
                    <a:pt x="110744" y="115665"/>
                    <a:pt x="103723" y="117044"/>
                    <a:pt x="97021" y="118423"/>
                  </a:cubicBezTo>
                  <a:cubicBezTo>
                    <a:pt x="90319" y="118423"/>
                    <a:pt x="83617" y="119802"/>
                    <a:pt x="76914" y="119802"/>
                  </a:cubicBezTo>
                  <a:cubicBezTo>
                    <a:pt x="67659" y="119802"/>
                    <a:pt x="60957" y="118423"/>
                    <a:pt x="54255" y="117044"/>
                  </a:cubicBezTo>
                  <a:cubicBezTo>
                    <a:pt x="49787" y="115665"/>
                    <a:pt x="43085" y="114285"/>
                    <a:pt x="38297" y="111330"/>
                  </a:cubicBezTo>
                  <a:cubicBezTo>
                    <a:pt x="33829" y="108571"/>
                    <a:pt x="29361" y="105812"/>
                    <a:pt x="27127" y="103054"/>
                  </a:cubicBezTo>
                  <a:cubicBezTo>
                    <a:pt x="27127" y="100295"/>
                    <a:pt x="24893" y="96157"/>
                    <a:pt x="24893" y="90443"/>
                  </a:cubicBezTo>
                  <a:cubicBezTo>
                    <a:pt x="24893" y="48669"/>
                    <a:pt x="24893" y="48669"/>
                    <a:pt x="24893" y="48669"/>
                  </a:cubicBezTo>
                  <a:cubicBezTo>
                    <a:pt x="0" y="48669"/>
                    <a:pt x="0" y="48669"/>
                    <a:pt x="0" y="48669"/>
                  </a:cubicBezTo>
                  <a:cubicBezTo>
                    <a:pt x="0" y="31921"/>
                    <a:pt x="0" y="31921"/>
                    <a:pt x="0" y="31921"/>
                  </a:cubicBezTo>
                  <a:cubicBezTo>
                    <a:pt x="7021" y="30541"/>
                    <a:pt x="15957" y="29162"/>
                    <a:pt x="20425" y="26403"/>
                  </a:cubicBezTo>
                  <a:cubicBezTo>
                    <a:pt x="27127" y="22266"/>
                    <a:pt x="31595" y="19507"/>
                    <a:pt x="33829" y="15369"/>
                  </a:cubicBezTo>
                  <a:cubicBezTo>
                    <a:pt x="36063" y="11034"/>
                    <a:pt x="38297" y="6896"/>
                    <a:pt x="40531" y="0"/>
                  </a:cubicBezTo>
                  <a:cubicBezTo>
                    <a:pt x="67659" y="0"/>
                    <a:pt x="67659" y="0"/>
                    <a:pt x="67659" y="0"/>
                  </a:cubicBezTo>
                  <a:cubicBezTo>
                    <a:pt x="67659" y="27783"/>
                    <a:pt x="67659" y="27783"/>
                    <a:pt x="67659" y="27783"/>
                  </a:cubicBezTo>
                  <a:cubicBezTo>
                    <a:pt x="112978" y="27783"/>
                    <a:pt x="112978" y="27783"/>
                    <a:pt x="112978" y="27783"/>
                  </a:cubicBezTo>
                  <a:cubicBezTo>
                    <a:pt x="112978" y="48669"/>
                    <a:pt x="112978" y="48669"/>
                    <a:pt x="112978" y="48669"/>
                  </a:cubicBezTo>
                  <a:cubicBezTo>
                    <a:pt x="67659" y="48669"/>
                    <a:pt x="67659" y="48669"/>
                    <a:pt x="67659" y="48669"/>
                  </a:cubicBezTo>
                  <a:cubicBezTo>
                    <a:pt x="67659" y="79408"/>
                    <a:pt x="67659" y="79408"/>
                    <a:pt x="67659" y="79408"/>
                  </a:cubicBezTo>
                  <a:cubicBezTo>
                    <a:pt x="67659" y="86305"/>
                    <a:pt x="67659" y="90443"/>
                    <a:pt x="69893" y="91822"/>
                  </a:cubicBezTo>
                  <a:cubicBezTo>
                    <a:pt x="69893" y="94581"/>
                    <a:pt x="72446" y="96157"/>
                    <a:pt x="76914" y="97536"/>
                  </a:cubicBezTo>
                  <a:cubicBezTo>
                    <a:pt x="81382" y="98916"/>
                    <a:pt x="85851" y="100295"/>
                    <a:pt x="90319" y="100295"/>
                  </a:cubicBezTo>
                  <a:cubicBezTo>
                    <a:pt x="101489" y="100295"/>
                    <a:pt x="110744" y="97536"/>
                    <a:pt x="119680" y="94581"/>
                  </a:cubicBezTo>
                  <a:lnTo>
                    <a:pt x="119680" y="112709"/>
                  </a:lnTo>
                </a:path>
              </a:pathLst>
            </a:custGeom>
            <a:solidFill>
              <a:schemeClr val="bg1"/>
            </a:solidFill>
            <a:ln>
              <a:noFill/>
            </a:ln>
          </p:spPr>
          <p:txBody>
            <a:bodyPr lIns="45713" tIns="22850" rIns="45713" bIns="22850" anchor="ctr" anchorCtr="0">
              <a:noAutofit/>
            </a:bodyPr>
            <a:lstStyle/>
            <a:p>
              <a:endParaRPr sz="3600" b="1">
                <a:solidFill>
                  <a:schemeClr val="dk1"/>
                </a:solidFill>
                <a:latin typeface="Roboto"/>
                <a:ea typeface="Roboto"/>
                <a:cs typeface="Roboto"/>
                <a:sym typeface="Roboto"/>
              </a:endParaRPr>
            </a:p>
          </p:txBody>
        </p:sp>
        <p:sp>
          <p:nvSpPr>
            <p:cNvPr id="12" name="Shape 5032"/>
            <p:cNvSpPr/>
            <p:nvPr/>
          </p:nvSpPr>
          <p:spPr>
            <a:xfrm>
              <a:off x="9997040" y="2407921"/>
              <a:ext cx="189756" cy="163288"/>
            </a:xfrm>
            <a:custGeom>
              <a:avLst/>
              <a:gdLst/>
              <a:ahLst/>
              <a:cxnLst/>
              <a:rect l="0" t="0" r="0" b="0"/>
              <a:pathLst>
                <a:path w="120000" h="120000" extrusionOk="0">
                  <a:moveTo>
                    <a:pt x="101430" y="29709"/>
                  </a:moveTo>
                  <a:lnTo>
                    <a:pt x="101430" y="29709"/>
                  </a:lnTo>
                  <a:cubicBezTo>
                    <a:pt x="101430" y="51063"/>
                    <a:pt x="101430" y="51063"/>
                    <a:pt x="101430" y="51063"/>
                  </a:cubicBezTo>
                  <a:cubicBezTo>
                    <a:pt x="94442" y="51063"/>
                    <a:pt x="94442" y="51063"/>
                    <a:pt x="94442" y="51063"/>
                  </a:cubicBezTo>
                  <a:cubicBezTo>
                    <a:pt x="94442" y="29709"/>
                    <a:pt x="94442" y="29709"/>
                    <a:pt x="94442" y="29709"/>
                  </a:cubicBezTo>
                  <a:cubicBezTo>
                    <a:pt x="74675" y="29709"/>
                    <a:pt x="74675" y="29709"/>
                    <a:pt x="74675" y="29709"/>
                  </a:cubicBezTo>
                  <a:cubicBezTo>
                    <a:pt x="74675" y="21353"/>
                    <a:pt x="74675" y="21353"/>
                    <a:pt x="74675" y="21353"/>
                  </a:cubicBezTo>
                  <a:cubicBezTo>
                    <a:pt x="94442" y="21353"/>
                    <a:pt x="94442" y="21353"/>
                    <a:pt x="94442" y="21353"/>
                  </a:cubicBezTo>
                  <a:cubicBezTo>
                    <a:pt x="94442" y="0"/>
                    <a:pt x="94442" y="0"/>
                    <a:pt x="94442" y="0"/>
                  </a:cubicBezTo>
                  <a:cubicBezTo>
                    <a:pt x="101430" y="0"/>
                    <a:pt x="101430" y="0"/>
                    <a:pt x="101430" y="0"/>
                  </a:cubicBezTo>
                  <a:cubicBezTo>
                    <a:pt x="101430" y="21353"/>
                    <a:pt x="101430" y="21353"/>
                    <a:pt x="101430" y="21353"/>
                  </a:cubicBezTo>
                  <a:cubicBezTo>
                    <a:pt x="119800" y="21353"/>
                    <a:pt x="119800" y="21353"/>
                    <a:pt x="119800" y="21353"/>
                  </a:cubicBezTo>
                  <a:cubicBezTo>
                    <a:pt x="119800" y="29709"/>
                    <a:pt x="119800" y="29709"/>
                    <a:pt x="119800" y="29709"/>
                  </a:cubicBezTo>
                  <a:lnTo>
                    <a:pt x="101430" y="29709"/>
                  </a:lnTo>
                  <a:close/>
                  <a:moveTo>
                    <a:pt x="49317" y="8355"/>
                  </a:moveTo>
                  <a:lnTo>
                    <a:pt x="49317" y="8355"/>
                  </a:lnTo>
                  <a:cubicBezTo>
                    <a:pt x="56306" y="13230"/>
                    <a:pt x="60698" y="19729"/>
                    <a:pt x="60698" y="29709"/>
                  </a:cubicBezTo>
                  <a:cubicBezTo>
                    <a:pt x="60698" y="36208"/>
                    <a:pt x="56306" y="42707"/>
                    <a:pt x="50715" y="47582"/>
                  </a:cubicBezTo>
                  <a:cubicBezTo>
                    <a:pt x="45124" y="52688"/>
                    <a:pt x="45124" y="54313"/>
                    <a:pt x="45124" y="57562"/>
                  </a:cubicBezTo>
                  <a:cubicBezTo>
                    <a:pt x="45124" y="60812"/>
                    <a:pt x="50715" y="67311"/>
                    <a:pt x="53510" y="68936"/>
                  </a:cubicBezTo>
                  <a:cubicBezTo>
                    <a:pt x="62096" y="75667"/>
                    <a:pt x="63494" y="82166"/>
                    <a:pt x="63494" y="91914"/>
                  </a:cubicBezTo>
                  <a:cubicBezTo>
                    <a:pt x="63494" y="105145"/>
                    <a:pt x="53510" y="119767"/>
                    <a:pt x="32346" y="119767"/>
                  </a:cubicBezTo>
                  <a:cubicBezTo>
                    <a:pt x="15374" y="119767"/>
                    <a:pt x="0" y="110019"/>
                    <a:pt x="0" y="96789"/>
                  </a:cubicBezTo>
                  <a:cubicBezTo>
                    <a:pt x="0" y="83791"/>
                    <a:pt x="13976" y="70560"/>
                    <a:pt x="30948" y="70560"/>
                  </a:cubicBezTo>
                  <a:cubicBezTo>
                    <a:pt x="33743" y="70560"/>
                    <a:pt x="35141" y="70560"/>
                    <a:pt x="36539" y="70560"/>
                  </a:cubicBezTo>
                  <a:cubicBezTo>
                    <a:pt x="35141" y="68936"/>
                    <a:pt x="32346" y="65686"/>
                    <a:pt x="32346" y="60812"/>
                  </a:cubicBezTo>
                  <a:cubicBezTo>
                    <a:pt x="32346" y="59187"/>
                    <a:pt x="33743" y="55938"/>
                    <a:pt x="33743" y="54313"/>
                  </a:cubicBezTo>
                  <a:cubicBezTo>
                    <a:pt x="33743" y="54313"/>
                    <a:pt x="32346" y="54313"/>
                    <a:pt x="30948" y="54313"/>
                  </a:cubicBezTo>
                  <a:cubicBezTo>
                    <a:pt x="16772" y="54313"/>
                    <a:pt x="6988" y="42707"/>
                    <a:pt x="6988" y="27852"/>
                  </a:cubicBezTo>
                  <a:cubicBezTo>
                    <a:pt x="6988" y="13230"/>
                    <a:pt x="21164" y="0"/>
                    <a:pt x="35141" y="0"/>
                  </a:cubicBezTo>
                  <a:cubicBezTo>
                    <a:pt x="42329" y="0"/>
                    <a:pt x="66289" y="0"/>
                    <a:pt x="66289" y="0"/>
                  </a:cubicBezTo>
                  <a:cubicBezTo>
                    <a:pt x="59301" y="8355"/>
                    <a:pt x="59301" y="8355"/>
                    <a:pt x="59301" y="8355"/>
                  </a:cubicBezTo>
                  <a:lnTo>
                    <a:pt x="49317" y="8355"/>
                  </a:lnTo>
                  <a:close/>
                  <a:moveTo>
                    <a:pt x="35141" y="75667"/>
                  </a:moveTo>
                  <a:lnTo>
                    <a:pt x="35141" y="75667"/>
                  </a:lnTo>
                  <a:cubicBezTo>
                    <a:pt x="22562" y="73810"/>
                    <a:pt x="11181" y="83791"/>
                    <a:pt x="11181" y="93539"/>
                  </a:cubicBezTo>
                  <a:cubicBezTo>
                    <a:pt x="11181" y="103520"/>
                    <a:pt x="21164" y="111644"/>
                    <a:pt x="32346" y="111644"/>
                  </a:cubicBezTo>
                  <a:cubicBezTo>
                    <a:pt x="49317" y="111644"/>
                    <a:pt x="56306" y="105145"/>
                    <a:pt x="56306" y="93539"/>
                  </a:cubicBezTo>
                  <a:cubicBezTo>
                    <a:pt x="56306" y="93539"/>
                    <a:pt x="56306" y="91914"/>
                    <a:pt x="54908" y="90290"/>
                  </a:cubicBezTo>
                  <a:cubicBezTo>
                    <a:pt x="53510" y="83791"/>
                    <a:pt x="49317" y="82166"/>
                    <a:pt x="42329" y="75667"/>
                  </a:cubicBezTo>
                  <a:cubicBezTo>
                    <a:pt x="40732" y="75667"/>
                    <a:pt x="37936" y="75667"/>
                    <a:pt x="35141" y="75667"/>
                  </a:cubicBezTo>
                  <a:close/>
                  <a:moveTo>
                    <a:pt x="49317" y="29709"/>
                  </a:moveTo>
                  <a:lnTo>
                    <a:pt x="49317" y="29709"/>
                  </a:lnTo>
                  <a:cubicBezTo>
                    <a:pt x="47920" y="16479"/>
                    <a:pt x="39334" y="6731"/>
                    <a:pt x="30948" y="6731"/>
                  </a:cubicBezTo>
                  <a:cubicBezTo>
                    <a:pt x="22562" y="6731"/>
                    <a:pt x="16772" y="16479"/>
                    <a:pt x="18169" y="27852"/>
                  </a:cubicBezTo>
                  <a:cubicBezTo>
                    <a:pt x="19767" y="41083"/>
                    <a:pt x="28153" y="51063"/>
                    <a:pt x="36539" y="51063"/>
                  </a:cubicBezTo>
                  <a:cubicBezTo>
                    <a:pt x="43727" y="51063"/>
                    <a:pt x="50715" y="41083"/>
                    <a:pt x="49317" y="29709"/>
                  </a:cubicBezTo>
                  <a:close/>
                </a:path>
              </a:pathLst>
            </a:custGeom>
            <a:solidFill>
              <a:schemeClr val="bg1"/>
            </a:solidFill>
            <a:ln>
              <a:noFill/>
            </a:ln>
          </p:spPr>
          <p:txBody>
            <a:bodyPr lIns="45713" tIns="22850" rIns="45713" bIns="22850" anchor="ctr" anchorCtr="0">
              <a:noAutofit/>
            </a:bodyPr>
            <a:lstStyle/>
            <a:p>
              <a:endParaRPr sz="3600" b="1">
                <a:solidFill>
                  <a:schemeClr val="dk1"/>
                </a:solidFill>
                <a:latin typeface="Roboto"/>
                <a:ea typeface="Roboto"/>
                <a:cs typeface="Roboto"/>
                <a:sym typeface="Roboto"/>
              </a:endParaRPr>
            </a:p>
          </p:txBody>
        </p:sp>
        <p:sp>
          <p:nvSpPr>
            <p:cNvPr id="13" name="Shape 5036"/>
            <p:cNvSpPr/>
            <p:nvPr/>
          </p:nvSpPr>
          <p:spPr>
            <a:xfrm>
              <a:off x="10338453" y="2407921"/>
              <a:ext cx="146502" cy="192598"/>
            </a:xfrm>
            <a:custGeom>
              <a:avLst/>
              <a:gdLst/>
              <a:ahLst/>
              <a:cxnLst/>
              <a:rect l="0" t="0" r="0" b="0"/>
              <a:pathLst>
                <a:path w="120000" h="120000" extrusionOk="0">
                  <a:moveTo>
                    <a:pt x="49718" y="78029"/>
                  </a:moveTo>
                  <a:lnTo>
                    <a:pt x="49718" y="78029"/>
                  </a:lnTo>
                  <a:cubicBezTo>
                    <a:pt x="47895" y="80788"/>
                    <a:pt x="47895" y="84926"/>
                    <a:pt x="46073" y="89064"/>
                  </a:cubicBezTo>
                  <a:cubicBezTo>
                    <a:pt x="44251" y="93201"/>
                    <a:pt x="44251" y="97536"/>
                    <a:pt x="42429" y="100295"/>
                  </a:cubicBezTo>
                  <a:cubicBezTo>
                    <a:pt x="38785" y="107192"/>
                    <a:pt x="35140" y="112709"/>
                    <a:pt x="29414" y="116847"/>
                  </a:cubicBezTo>
                  <a:cubicBezTo>
                    <a:pt x="25770" y="119802"/>
                    <a:pt x="25770" y="118226"/>
                    <a:pt x="25770" y="118226"/>
                  </a:cubicBezTo>
                  <a:cubicBezTo>
                    <a:pt x="23947" y="118226"/>
                    <a:pt x="23947" y="118226"/>
                    <a:pt x="23947" y="116847"/>
                  </a:cubicBezTo>
                  <a:cubicBezTo>
                    <a:pt x="23947" y="112709"/>
                    <a:pt x="23947" y="107192"/>
                    <a:pt x="23947" y="101674"/>
                  </a:cubicBezTo>
                  <a:cubicBezTo>
                    <a:pt x="23947" y="95960"/>
                    <a:pt x="25770" y="90443"/>
                    <a:pt x="27592" y="84926"/>
                  </a:cubicBezTo>
                  <a:cubicBezTo>
                    <a:pt x="31236" y="76650"/>
                    <a:pt x="33318" y="66798"/>
                    <a:pt x="36963" y="56945"/>
                  </a:cubicBezTo>
                  <a:cubicBezTo>
                    <a:pt x="36963" y="55566"/>
                    <a:pt x="36963" y="55566"/>
                    <a:pt x="36963" y="54187"/>
                  </a:cubicBezTo>
                  <a:cubicBezTo>
                    <a:pt x="36963" y="51428"/>
                    <a:pt x="35140" y="50049"/>
                    <a:pt x="35140" y="47290"/>
                  </a:cubicBezTo>
                  <a:cubicBezTo>
                    <a:pt x="35140" y="43152"/>
                    <a:pt x="35140" y="40394"/>
                    <a:pt x="35140" y="37635"/>
                  </a:cubicBezTo>
                  <a:cubicBezTo>
                    <a:pt x="36963" y="33300"/>
                    <a:pt x="40607" y="29162"/>
                    <a:pt x="47895" y="26403"/>
                  </a:cubicBezTo>
                  <a:cubicBezTo>
                    <a:pt x="51540" y="26403"/>
                    <a:pt x="55444" y="26403"/>
                    <a:pt x="57266" y="27783"/>
                  </a:cubicBezTo>
                  <a:cubicBezTo>
                    <a:pt x="60911" y="29162"/>
                    <a:pt x="62733" y="30541"/>
                    <a:pt x="62733" y="33300"/>
                  </a:cubicBezTo>
                  <a:cubicBezTo>
                    <a:pt x="64555" y="36256"/>
                    <a:pt x="62733" y="40394"/>
                    <a:pt x="62733" y="41773"/>
                  </a:cubicBezTo>
                  <a:cubicBezTo>
                    <a:pt x="60911" y="47290"/>
                    <a:pt x="59088" y="51428"/>
                    <a:pt x="57266" y="56945"/>
                  </a:cubicBezTo>
                  <a:cubicBezTo>
                    <a:pt x="55444" y="59901"/>
                    <a:pt x="55444" y="62660"/>
                    <a:pt x="55444" y="65418"/>
                  </a:cubicBezTo>
                  <a:cubicBezTo>
                    <a:pt x="57266" y="68177"/>
                    <a:pt x="59088" y="70935"/>
                    <a:pt x="60911" y="72315"/>
                  </a:cubicBezTo>
                  <a:cubicBezTo>
                    <a:pt x="64555" y="73694"/>
                    <a:pt x="66377" y="73694"/>
                    <a:pt x="70021" y="73694"/>
                  </a:cubicBezTo>
                  <a:cubicBezTo>
                    <a:pt x="79132" y="73694"/>
                    <a:pt x="82776" y="69556"/>
                    <a:pt x="86681" y="66798"/>
                  </a:cubicBezTo>
                  <a:cubicBezTo>
                    <a:pt x="92147" y="61280"/>
                    <a:pt x="95791" y="54187"/>
                    <a:pt x="97613" y="44532"/>
                  </a:cubicBezTo>
                  <a:cubicBezTo>
                    <a:pt x="97613" y="41773"/>
                    <a:pt x="97613" y="39014"/>
                    <a:pt x="97613" y="36256"/>
                  </a:cubicBezTo>
                  <a:cubicBezTo>
                    <a:pt x="97613" y="29162"/>
                    <a:pt x="95791" y="25024"/>
                    <a:pt x="90325" y="20886"/>
                  </a:cubicBezTo>
                  <a:cubicBezTo>
                    <a:pt x="86681" y="18128"/>
                    <a:pt x="82776" y="15369"/>
                    <a:pt x="75488" y="12413"/>
                  </a:cubicBezTo>
                  <a:cubicBezTo>
                    <a:pt x="70021" y="11034"/>
                    <a:pt x="60911" y="11034"/>
                    <a:pt x="53362" y="12413"/>
                  </a:cubicBezTo>
                  <a:cubicBezTo>
                    <a:pt x="38785" y="13990"/>
                    <a:pt x="27592" y="19507"/>
                    <a:pt x="22125" y="27783"/>
                  </a:cubicBezTo>
                  <a:cubicBezTo>
                    <a:pt x="18481" y="33300"/>
                    <a:pt x="16659" y="37635"/>
                    <a:pt x="16659" y="44532"/>
                  </a:cubicBezTo>
                  <a:cubicBezTo>
                    <a:pt x="16659" y="48669"/>
                    <a:pt x="18481" y="52807"/>
                    <a:pt x="22125" y="55566"/>
                  </a:cubicBezTo>
                  <a:cubicBezTo>
                    <a:pt x="22125" y="56945"/>
                    <a:pt x="23947" y="56945"/>
                    <a:pt x="23947" y="58522"/>
                  </a:cubicBezTo>
                  <a:cubicBezTo>
                    <a:pt x="25770" y="59901"/>
                    <a:pt x="23947" y="62660"/>
                    <a:pt x="23947" y="64039"/>
                  </a:cubicBezTo>
                  <a:cubicBezTo>
                    <a:pt x="22125" y="65418"/>
                    <a:pt x="22125" y="68177"/>
                    <a:pt x="20303" y="68177"/>
                  </a:cubicBezTo>
                  <a:cubicBezTo>
                    <a:pt x="18481" y="68177"/>
                    <a:pt x="16659" y="68177"/>
                    <a:pt x="16659" y="68177"/>
                  </a:cubicBezTo>
                  <a:cubicBezTo>
                    <a:pt x="7548" y="64039"/>
                    <a:pt x="3904" y="58522"/>
                    <a:pt x="0" y="50049"/>
                  </a:cubicBezTo>
                  <a:cubicBezTo>
                    <a:pt x="0" y="45911"/>
                    <a:pt x="0" y="40394"/>
                    <a:pt x="0" y="34679"/>
                  </a:cubicBezTo>
                  <a:cubicBezTo>
                    <a:pt x="1822" y="30541"/>
                    <a:pt x="3904" y="26403"/>
                    <a:pt x="7548" y="23645"/>
                  </a:cubicBezTo>
                  <a:cubicBezTo>
                    <a:pt x="11193" y="16748"/>
                    <a:pt x="18481" y="11034"/>
                    <a:pt x="27592" y="6896"/>
                  </a:cubicBezTo>
                  <a:cubicBezTo>
                    <a:pt x="35140" y="4137"/>
                    <a:pt x="42429" y="1379"/>
                    <a:pt x="51540" y="0"/>
                  </a:cubicBezTo>
                  <a:cubicBezTo>
                    <a:pt x="55444" y="0"/>
                    <a:pt x="59088" y="0"/>
                    <a:pt x="62733" y="0"/>
                  </a:cubicBezTo>
                  <a:cubicBezTo>
                    <a:pt x="71843" y="0"/>
                    <a:pt x="80954" y="1379"/>
                    <a:pt x="88503" y="4137"/>
                  </a:cubicBezTo>
                  <a:cubicBezTo>
                    <a:pt x="95791" y="6896"/>
                    <a:pt x="101258" y="9655"/>
                    <a:pt x="106724" y="13990"/>
                  </a:cubicBezTo>
                  <a:cubicBezTo>
                    <a:pt x="112190" y="18128"/>
                    <a:pt x="116095" y="22266"/>
                    <a:pt x="117917" y="29162"/>
                  </a:cubicBezTo>
                  <a:cubicBezTo>
                    <a:pt x="119739" y="31921"/>
                    <a:pt x="119739" y="36256"/>
                    <a:pt x="119739" y="40394"/>
                  </a:cubicBezTo>
                  <a:cubicBezTo>
                    <a:pt x="119739" y="43152"/>
                    <a:pt x="119739" y="47290"/>
                    <a:pt x="117917" y="50049"/>
                  </a:cubicBezTo>
                  <a:cubicBezTo>
                    <a:pt x="116095" y="64039"/>
                    <a:pt x="106724" y="75270"/>
                    <a:pt x="93969" y="80788"/>
                  </a:cubicBezTo>
                  <a:cubicBezTo>
                    <a:pt x="92147" y="82167"/>
                    <a:pt x="88503" y="83546"/>
                    <a:pt x="84859" y="84926"/>
                  </a:cubicBezTo>
                  <a:cubicBezTo>
                    <a:pt x="79132" y="84926"/>
                    <a:pt x="75488" y="86305"/>
                    <a:pt x="70021" y="86305"/>
                  </a:cubicBezTo>
                  <a:cubicBezTo>
                    <a:pt x="66377" y="84926"/>
                    <a:pt x="60911" y="84926"/>
                    <a:pt x="59088" y="83546"/>
                  </a:cubicBezTo>
                  <a:cubicBezTo>
                    <a:pt x="55444" y="82167"/>
                    <a:pt x="51540" y="79408"/>
                    <a:pt x="49718" y="78029"/>
                  </a:cubicBezTo>
                </a:path>
              </a:pathLst>
            </a:custGeom>
            <a:solidFill>
              <a:schemeClr val="bg1"/>
            </a:solidFill>
            <a:ln>
              <a:noFill/>
            </a:ln>
          </p:spPr>
          <p:txBody>
            <a:bodyPr lIns="45713" tIns="22850" rIns="45713" bIns="22850" anchor="ctr" anchorCtr="0">
              <a:noAutofit/>
            </a:bodyPr>
            <a:lstStyle/>
            <a:p>
              <a:endParaRPr sz="3600" b="1">
                <a:solidFill>
                  <a:schemeClr val="dk1"/>
                </a:solidFill>
                <a:latin typeface="Roboto"/>
                <a:ea typeface="Roboto"/>
                <a:cs typeface="Roboto"/>
                <a:sym typeface="Roboto"/>
              </a:endParaRPr>
            </a:p>
          </p:txBody>
        </p:sp>
      </p:grpSp>
      <p:sp>
        <p:nvSpPr>
          <p:cNvPr id="2" name="Picture Placeholder 1"/>
          <p:cNvSpPr>
            <a:spLocks noGrp="1"/>
          </p:cNvSpPr>
          <p:nvPr>
            <p:ph type="pic" sz="quarter" idx="10"/>
          </p:nvPr>
        </p:nvSpPr>
        <p:spPr/>
      </p:sp>
    </p:spTree>
    <p:extLst>
      <p:ext uri="{BB962C8B-B14F-4D97-AF65-F5344CB8AC3E}">
        <p14:creationId xmlns:p14="http://schemas.microsoft.com/office/powerpoint/2010/main" val="2563390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67979" y="2337353"/>
            <a:ext cx="2477519" cy="2330436"/>
            <a:chOff x="1369360" y="1792381"/>
            <a:chExt cx="2262604" cy="1005609"/>
          </a:xfrm>
        </p:grpSpPr>
        <p:sp>
          <p:nvSpPr>
            <p:cNvPr id="10" name="Subtitle 2"/>
            <p:cNvSpPr txBox="1">
              <a:spLocks/>
            </p:cNvSpPr>
            <p:nvPr/>
          </p:nvSpPr>
          <p:spPr>
            <a:xfrm>
              <a:off x="1369360" y="1792381"/>
              <a:ext cx="2262604" cy="84827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id-ID" sz="4000" b="1" dirty="0">
                  <a:solidFill>
                    <a:schemeClr val="bg1"/>
                  </a:solidFill>
                  <a:effectLst>
                    <a:outerShdw blurRad="38100" dist="38100" dir="2700000" algn="tl">
                      <a:srgbClr val="000000">
                        <a:alpha val="43137"/>
                      </a:srgbClr>
                    </a:outerShdw>
                  </a:effectLst>
                  <a:latin typeface="Kelson Sans" panose="02000500000000000000" pitchFamily="50" charset="0"/>
                  <a:ea typeface="Kozuka Mincho Pr6N EL" panose="02020200000000000000" pitchFamily="18" charset="-128"/>
                  <a:cs typeface="Lato Black" panose="020F0502020204030203" pitchFamily="34" charset="0"/>
                </a:rPr>
                <a:t>OUR TEAM</a:t>
              </a:r>
            </a:p>
          </p:txBody>
        </p:sp>
        <p:sp>
          <p:nvSpPr>
            <p:cNvPr id="11" name="Rectangle 10"/>
            <p:cNvSpPr/>
            <p:nvPr/>
          </p:nvSpPr>
          <p:spPr>
            <a:xfrm>
              <a:off x="1369360" y="2255930"/>
              <a:ext cx="2127704" cy="542060"/>
            </a:xfrm>
            <a:prstGeom prst="rect">
              <a:avLst/>
            </a:prstGeom>
          </p:spPr>
          <p:txBody>
            <a:bodyPr wrap="none">
              <a:spAutoFit/>
            </a:bodyPr>
            <a:lstStyle/>
            <a:p>
              <a:r>
                <a:rPr lang="id-ID" sz="4000" b="1" dirty="0">
                  <a:solidFill>
                    <a:schemeClr val="bg1"/>
                  </a:solidFill>
                  <a:effectLst>
                    <a:outerShdw blurRad="38100" dist="38100" dir="2700000" algn="tl">
                      <a:srgbClr val="000000">
                        <a:alpha val="43137"/>
                      </a:srgbClr>
                    </a:outerShdw>
                  </a:effectLst>
                  <a:latin typeface="Kelson Sans" panose="02000500000000000000" pitchFamily="50" charset="0"/>
                  <a:ea typeface="Kozuka Mincho Pr6N EL" panose="02020200000000000000" pitchFamily="18" charset="-128"/>
                  <a:cs typeface="Lato Black" panose="020F0502020204030203" pitchFamily="34" charset="0"/>
                </a:rPr>
                <a:t>CREATIVE</a:t>
              </a:r>
            </a:p>
          </p:txBody>
        </p:sp>
      </p:grpSp>
      <p:sp>
        <p:nvSpPr>
          <p:cNvPr id="13" name="Rectangle 12"/>
          <p:cNvSpPr/>
          <p:nvPr/>
        </p:nvSpPr>
        <p:spPr>
          <a:xfrm>
            <a:off x="460214" y="4380914"/>
            <a:ext cx="2166635" cy="480453"/>
          </a:xfrm>
          <a:prstGeom prst="rect">
            <a:avLst/>
          </a:prstGeom>
        </p:spPr>
        <p:txBody>
          <a:bodyPr wrap="square">
            <a:spAutoFit/>
          </a:bodyPr>
          <a:lstStyle/>
          <a:p>
            <a:pPr>
              <a:lnSpc>
                <a:spcPct val="150000"/>
              </a:lnSpc>
            </a:pPr>
            <a:r>
              <a:rPr lang="id-ID" sz="900" i="0" dirty="0">
                <a:solidFill>
                  <a:schemeClr val="bg1"/>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a:t>
            </a:r>
            <a:endParaRPr lang="id-ID" sz="9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14" name="Rectangle 13"/>
          <p:cNvSpPr/>
          <p:nvPr/>
        </p:nvSpPr>
        <p:spPr>
          <a:xfrm>
            <a:off x="2963334" y="4794954"/>
            <a:ext cx="9228666" cy="66413"/>
          </a:xfrm>
          <a:prstGeom prst="rect">
            <a:avLst/>
          </a:prstGeom>
          <a:solidFill>
            <a:srgbClr val="F8A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Picture Placeholder 1"/>
          <p:cNvSpPr>
            <a:spLocks noGrp="1"/>
          </p:cNvSpPr>
          <p:nvPr>
            <p:ph type="pic" sz="quarter" idx="17"/>
          </p:nvPr>
        </p:nvSpPr>
        <p:spPr/>
      </p:sp>
      <p:sp>
        <p:nvSpPr>
          <p:cNvPr id="3" name="Picture Placeholder 2"/>
          <p:cNvSpPr>
            <a:spLocks noGrp="1"/>
          </p:cNvSpPr>
          <p:nvPr>
            <p:ph type="pic" sz="quarter" idx="16"/>
          </p:nvPr>
        </p:nvSpPr>
        <p:spPr/>
      </p:sp>
      <p:sp>
        <p:nvSpPr>
          <p:cNvPr id="4" name="Picture Placeholder 3"/>
          <p:cNvSpPr>
            <a:spLocks noGrp="1"/>
          </p:cNvSpPr>
          <p:nvPr>
            <p:ph type="pic" sz="quarter" idx="15"/>
          </p:nvPr>
        </p:nvSpPr>
        <p:spPr/>
      </p:sp>
    </p:spTree>
    <p:extLst>
      <p:ext uri="{BB962C8B-B14F-4D97-AF65-F5344CB8AC3E}">
        <p14:creationId xmlns:p14="http://schemas.microsoft.com/office/powerpoint/2010/main" val="3855039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ubtitle 2"/>
          <p:cNvSpPr txBox="1">
            <a:spLocks/>
          </p:cNvSpPr>
          <p:nvPr/>
        </p:nvSpPr>
        <p:spPr>
          <a:xfrm>
            <a:off x="8499897" y="719111"/>
            <a:ext cx="2403197" cy="118527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id-ID" sz="4400" b="1" dirty="0">
                <a:latin typeface="Kelson Sans" panose="02000500000000000000" pitchFamily="50" charset="0"/>
                <a:ea typeface="Lato Light" panose="020F0502020204030203" pitchFamily="34" charset="0"/>
                <a:cs typeface="Lato Light" panose="020F0502020204030203" pitchFamily="34" charset="0"/>
              </a:rPr>
              <a:t>OUR MISSION</a:t>
            </a:r>
          </a:p>
        </p:txBody>
      </p:sp>
      <p:sp>
        <p:nvSpPr>
          <p:cNvPr id="14" name="Rectangle 13"/>
          <p:cNvSpPr/>
          <p:nvPr/>
        </p:nvSpPr>
        <p:spPr>
          <a:xfrm>
            <a:off x="6530877" y="5038155"/>
            <a:ext cx="3679923" cy="681925"/>
          </a:xfrm>
          <a:prstGeom prst="rect">
            <a:avLst/>
          </a:prstGeom>
          <a:noFill/>
          <a:ln w="12700">
            <a:solidFill>
              <a:srgbClr val="FDAF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5" name="Shape 4917"/>
          <p:cNvSpPr/>
          <p:nvPr/>
        </p:nvSpPr>
        <p:spPr>
          <a:xfrm>
            <a:off x="6864337" y="5300791"/>
            <a:ext cx="264488" cy="262640"/>
          </a:xfrm>
          <a:custGeom>
            <a:avLst/>
            <a:gdLst/>
            <a:ahLst/>
            <a:cxnLst/>
            <a:rect l="0" t="0" r="0" b="0"/>
            <a:pathLst>
              <a:path w="120000" h="120000" extrusionOk="0">
                <a:moveTo>
                  <a:pt x="103054" y="71960"/>
                </a:moveTo>
                <a:lnTo>
                  <a:pt x="103054" y="71960"/>
                </a:lnTo>
                <a:cubicBezTo>
                  <a:pt x="103054" y="76146"/>
                  <a:pt x="101674" y="78936"/>
                  <a:pt x="98916" y="81727"/>
                </a:cubicBezTo>
                <a:cubicBezTo>
                  <a:pt x="98916" y="83122"/>
                  <a:pt x="108571" y="94485"/>
                  <a:pt x="103054" y="100066"/>
                </a:cubicBezTo>
                <a:cubicBezTo>
                  <a:pt x="100295" y="104252"/>
                  <a:pt x="100295" y="104252"/>
                  <a:pt x="100295" y="104252"/>
                </a:cubicBezTo>
                <a:cubicBezTo>
                  <a:pt x="96157" y="108438"/>
                  <a:pt x="84926" y="101461"/>
                  <a:pt x="82167" y="98671"/>
                </a:cubicBezTo>
                <a:cubicBezTo>
                  <a:pt x="79408" y="101461"/>
                  <a:pt x="75270" y="102857"/>
                  <a:pt x="71133" y="104252"/>
                </a:cubicBezTo>
                <a:cubicBezTo>
                  <a:pt x="72512" y="104252"/>
                  <a:pt x="72512" y="104252"/>
                  <a:pt x="72512" y="104252"/>
                </a:cubicBezTo>
                <a:cubicBezTo>
                  <a:pt x="72512" y="104252"/>
                  <a:pt x="69753" y="119800"/>
                  <a:pt x="61280" y="119800"/>
                </a:cubicBezTo>
                <a:cubicBezTo>
                  <a:pt x="58522" y="119800"/>
                  <a:pt x="58522" y="119800"/>
                  <a:pt x="58522" y="119800"/>
                </a:cubicBezTo>
                <a:cubicBezTo>
                  <a:pt x="51625" y="119800"/>
                  <a:pt x="48669" y="105647"/>
                  <a:pt x="47290" y="102857"/>
                </a:cubicBezTo>
                <a:cubicBezTo>
                  <a:pt x="44532" y="102857"/>
                  <a:pt x="40394" y="101461"/>
                  <a:pt x="37635" y="98671"/>
                </a:cubicBezTo>
                <a:cubicBezTo>
                  <a:pt x="37635" y="100066"/>
                  <a:pt x="37635" y="100066"/>
                  <a:pt x="37635" y="100066"/>
                </a:cubicBezTo>
                <a:cubicBezTo>
                  <a:pt x="37635" y="100066"/>
                  <a:pt x="25024" y="109833"/>
                  <a:pt x="19507" y="102857"/>
                </a:cubicBezTo>
                <a:cubicBezTo>
                  <a:pt x="16748" y="101461"/>
                  <a:pt x="16748" y="101461"/>
                  <a:pt x="16748" y="101461"/>
                </a:cubicBezTo>
                <a:cubicBezTo>
                  <a:pt x="12610" y="95880"/>
                  <a:pt x="19507" y="84518"/>
                  <a:pt x="20886" y="81727"/>
                </a:cubicBezTo>
                <a:cubicBezTo>
                  <a:pt x="19507" y="78936"/>
                  <a:pt x="18128" y="76146"/>
                  <a:pt x="16748" y="71960"/>
                </a:cubicBezTo>
                <a:cubicBezTo>
                  <a:pt x="13990" y="71960"/>
                  <a:pt x="0" y="67574"/>
                  <a:pt x="0" y="60598"/>
                </a:cubicBezTo>
                <a:cubicBezTo>
                  <a:pt x="0" y="57807"/>
                  <a:pt x="0" y="57807"/>
                  <a:pt x="0" y="57807"/>
                </a:cubicBezTo>
                <a:cubicBezTo>
                  <a:pt x="0" y="50830"/>
                  <a:pt x="13990" y="47840"/>
                  <a:pt x="16748" y="47840"/>
                </a:cubicBezTo>
                <a:cubicBezTo>
                  <a:pt x="18128" y="43654"/>
                  <a:pt x="19507" y="40863"/>
                  <a:pt x="20886" y="36677"/>
                </a:cubicBezTo>
                <a:cubicBezTo>
                  <a:pt x="19507" y="35282"/>
                  <a:pt x="11231" y="22524"/>
                  <a:pt x="16748" y="18338"/>
                </a:cubicBezTo>
                <a:cubicBezTo>
                  <a:pt x="19507" y="15548"/>
                  <a:pt x="19507" y="15548"/>
                  <a:pt x="19507" y="15548"/>
                </a:cubicBezTo>
                <a:cubicBezTo>
                  <a:pt x="23645" y="9966"/>
                  <a:pt x="34876" y="18338"/>
                  <a:pt x="37635" y="19734"/>
                </a:cubicBezTo>
                <a:cubicBezTo>
                  <a:pt x="40394" y="18338"/>
                  <a:pt x="44532" y="16943"/>
                  <a:pt x="47290" y="15548"/>
                </a:cubicBezTo>
                <a:cubicBezTo>
                  <a:pt x="48669" y="12757"/>
                  <a:pt x="53004" y="0"/>
                  <a:pt x="58522" y="0"/>
                </a:cubicBezTo>
                <a:cubicBezTo>
                  <a:pt x="61280" y="0"/>
                  <a:pt x="61280" y="0"/>
                  <a:pt x="61280" y="0"/>
                </a:cubicBezTo>
                <a:cubicBezTo>
                  <a:pt x="68177" y="0"/>
                  <a:pt x="71133" y="11362"/>
                  <a:pt x="72512" y="15548"/>
                </a:cubicBezTo>
                <a:cubicBezTo>
                  <a:pt x="75270" y="16943"/>
                  <a:pt x="79408" y="18338"/>
                  <a:pt x="82167" y="19734"/>
                </a:cubicBezTo>
                <a:cubicBezTo>
                  <a:pt x="84926" y="18338"/>
                  <a:pt x="96157" y="11362"/>
                  <a:pt x="100295" y="15548"/>
                </a:cubicBezTo>
                <a:cubicBezTo>
                  <a:pt x="103054" y="18338"/>
                  <a:pt x="103054" y="18338"/>
                  <a:pt x="103054" y="18338"/>
                </a:cubicBezTo>
                <a:cubicBezTo>
                  <a:pt x="108571" y="23920"/>
                  <a:pt x="101674" y="33887"/>
                  <a:pt x="98916" y="36677"/>
                </a:cubicBezTo>
                <a:cubicBezTo>
                  <a:pt x="101674" y="40863"/>
                  <a:pt x="103054" y="43654"/>
                  <a:pt x="103054" y="47840"/>
                </a:cubicBezTo>
                <a:cubicBezTo>
                  <a:pt x="104433" y="47840"/>
                  <a:pt x="119802" y="49435"/>
                  <a:pt x="119802" y="57807"/>
                </a:cubicBezTo>
                <a:cubicBezTo>
                  <a:pt x="119802" y="60598"/>
                  <a:pt x="119802" y="60598"/>
                  <a:pt x="119802" y="60598"/>
                </a:cubicBezTo>
                <a:cubicBezTo>
                  <a:pt x="119802" y="67574"/>
                  <a:pt x="107192" y="70365"/>
                  <a:pt x="103054" y="71960"/>
                </a:cubicBezTo>
                <a:close/>
                <a:moveTo>
                  <a:pt x="59901" y="25315"/>
                </a:moveTo>
                <a:lnTo>
                  <a:pt x="59901" y="25315"/>
                </a:lnTo>
                <a:cubicBezTo>
                  <a:pt x="41773" y="25315"/>
                  <a:pt x="26403" y="40863"/>
                  <a:pt x="26403" y="59202"/>
                </a:cubicBezTo>
                <a:cubicBezTo>
                  <a:pt x="26403" y="78936"/>
                  <a:pt x="41773" y="93089"/>
                  <a:pt x="59901" y="93089"/>
                </a:cubicBezTo>
                <a:cubicBezTo>
                  <a:pt x="78029" y="93089"/>
                  <a:pt x="93399" y="78936"/>
                  <a:pt x="93399" y="59202"/>
                </a:cubicBezTo>
                <a:cubicBezTo>
                  <a:pt x="93399" y="40863"/>
                  <a:pt x="78029" y="25315"/>
                  <a:pt x="59901" y="25315"/>
                </a:cubicBezTo>
                <a:close/>
                <a:moveTo>
                  <a:pt x="59901" y="81727"/>
                </a:moveTo>
                <a:lnTo>
                  <a:pt x="59901" y="81727"/>
                </a:lnTo>
                <a:cubicBezTo>
                  <a:pt x="47290" y="81727"/>
                  <a:pt x="37635" y="71960"/>
                  <a:pt x="37635" y="59202"/>
                </a:cubicBezTo>
                <a:cubicBezTo>
                  <a:pt x="37635" y="46445"/>
                  <a:pt x="47290" y="36677"/>
                  <a:pt x="59901" y="36677"/>
                </a:cubicBezTo>
                <a:cubicBezTo>
                  <a:pt x="72512" y="36677"/>
                  <a:pt x="82167" y="46445"/>
                  <a:pt x="82167" y="59202"/>
                </a:cubicBezTo>
                <a:cubicBezTo>
                  <a:pt x="82167" y="71960"/>
                  <a:pt x="72512" y="81727"/>
                  <a:pt x="59901" y="81727"/>
                </a:cubicBezTo>
                <a:close/>
                <a:moveTo>
                  <a:pt x="59901" y="47840"/>
                </a:moveTo>
                <a:lnTo>
                  <a:pt x="59901" y="47840"/>
                </a:lnTo>
                <a:cubicBezTo>
                  <a:pt x="54384" y="47840"/>
                  <a:pt x="48669" y="53621"/>
                  <a:pt x="48669" y="59202"/>
                </a:cubicBezTo>
                <a:cubicBezTo>
                  <a:pt x="48669" y="66179"/>
                  <a:pt x="54384" y="70365"/>
                  <a:pt x="59901" y="70365"/>
                </a:cubicBezTo>
                <a:cubicBezTo>
                  <a:pt x="65418" y="70365"/>
                  <a:pt x="71133" y="66179"/>
                  <a:pt x="71133" y="59202"/>
                </a:cubicBezTo>
                <a:cubicBezTo>
                  <a:pt x="71133" y="53621"/>
                  <a:pt x="65418" y="47840"/>
                  <a:pt x="59901" y="47840"/>
                </a:cubicBezTo>
                <a:close/>
              </a:path>
            </a:pathLst>
          </a:custGeom>
          <a:solidFill>
            <a:srgbClr val="1274BB"/>
          </a:solidFill>
          <a:ln>
            <a:noFill/>
          </a:ln>
        </p:spPr>
        <p:txBody>
          <a:bodyPr lIns="45713" tIns="22850" rIns="45713" bIns="22850" anchor="ctr" anchorCtr="0">
            <a:noAutofit/>
          </a:bodyPr>
          <a:lstStyle/>
          <a:p>
            <a:endParaRPr dirty="0">
              <a:latin typeface="Roboto"/>
              <a:ea typeface="Roboto"/>
              <a:cs typeface="Roboto"/>
              <a:sym typeface="Roboto"/>
            </a:endParaRPr>
          </a:p>
        </p:txBody>
      </p:sp>
      <p:sp>
        <p:nvSpPr>
          <p:cNvPr id="16" name="Shape 4951"/>
          <p:cNvSpPr/>
          <p:nvPr/>
        </p:nvSpPr>
        <p:spPr>
          <a:xfrm>
            <a:off x="6868159" y="4006696"/>
            <a:ext cx="262570" cy="249218"/>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solidFill>
            <a:srgbClr val="1274BB"/>
          </a:solidFill>
          <a:ln>
            <a:noFill/>
          </a:ln>
        </p:spPr>
        <p:txBody>
          <a:bodyPr lIns="45713" tIns="22850" rIns="45713" bIns="22850" anchor="ctr" anchorCtr="0">
            <a:noAutofit/>
          </a:bodyPr>
          <a:lstStyle/>
          <a:p>
            <a:endParaRPr dirty="0">
              <a:latin typeface="Roboto"/>
              <a:ea typeface="Roboto"/>
              <a:cs typeface="Roboto"/>
              <a:sym typeface="Roboto"/>
            </a:endParaRPr>
          </a:p>
        </p:txBody>
      </p:sp>
      <p:sp>
        <p:nvSpPr>
          <p:cNvPr id="17" name="Shape 5005"/>
          <p:cNvSpPr/>
          <p:nvPr/>
        </p:nvSpPr>
        <p:spPr>
          <a:xfrm>
            <a:off x="6866255" y="2669437"/>
            <a:ext cx="262570" cy="237716"/>
          </a:xfrm>
          <a:custGeom>
            <a:avLst/>
            <a:gdLst/>
            <a:ahLst/>
            <a:cxnLst/>
            <a:rect l="0" t="0" r="0" b="0"/>
            <a:pathLst>
              <a:path w="120000" h="120000" extrusionOk="0">
                <a:moveTo>
                  <a:pt x="118405" y="118238"/>
                </a:moveTo>
                <a:lnTo>
                  <a:pt x="118405" y="118238"/>
                </a:lnTo>
                <a:cubicBezTo>
                  <a:pt x="81727" y="70018"/>
                  <a:pt x="81727" y="70018"/>
                  <a:pt x="81727" y="70018"/>
                </a:cubicBezTo>
                <a:cubicBezTo>
                  <a:pt x="118405" y="31045"/>
                  <a:pt x="118405" y="31045"/>
                  <a:pt x="118405" y="31045"/>
                </a:cubicBezTo>
                <a:cubicBezTo>
                  <a:pt x="119800" y="32587"/>
                  <a:pt x="119800" y="34348"/>
                  <a:pt x="119800" y="35889"/>
                </a:cubicBezTo>
                <a:cubicBezTo>
                  <a:pt x="119800" y="113614"/>
                  <a:pt x="119800" y="113614"/>
                  <a:pt x="119800" y="113614"/>
                </a:cubicBezTo>
                <a:cubicBezTo>
                  <a:pt x="119800" y="115155"/>
                  <a:pt x="119800" y="116697"/>
                  <a:pt x="118405" y="118238"/>
                </a:cubicBezTo>
                <a:close/>
                <a:moveTo>
                  <a:pt x="1395" y="31045"/>
                </a:moveTo>
                <a:lnTo>
                  <a:pt x="1395" y="31045"/>
                </a:lnTo>
                <a:cubicBezTo>
                  <a:pt x="2790" y="29504"/>
                  <a:pt x="4186" y="29504"/>
                  <a:pt x="5581" y="29504"/>
                </a:cubicBezTo>
                <a:cubicBezTo>
                  <a:pt x="36677" y="29504"/>
                  <a:pt x="36677" y="29504"/>
                  <a:pt x="36677" y="29504"/>
                </a:cubicBezTo>
                <a:cubicBezTo>
                  <a:pt x="36677" y="31045"/>
                  <a:pt x="35083" y="32587"/>
                  <a:pt x="35083" y="35889"/>
                </a:cubicBezTo>
                <a:cubicBezTo>
                  <a:pt x="35083" y="38972"/>
                  <a:pt x="36677" y="42055"/>
                  <a:pt x="39468" y="43596"/>
                </a:cubicBezTo>
                <a:lnTo>
                  <a:pt x="39468" y="43596"/>
                </a:lnTo>
                <a:cubicBezTo>
                  <a:pt x="52026" y="59229"/>
                  <a:pt x="52026" y="59229"/>
                  <a:pt x="52026" y="59229"/>
                </a:cubicBezTo>
                <a:lnTo>
                  <a:pt x="52026" y="59229"/>
                </a:lnTo>
                <a:cubicBezTo>
                  <a:pt x="53621" y="60770"/>
                  <a:pt x="56411" y="62311"/>
                  <a:pt x="60598" y="62311"/>
                </a:cubicBezTo>
                <a:cubicBezTo>
                  <a:pt x="63388" y="62311"/>
                  <a:pt x="66179" y="60770"/>
                  <a:pt x="67574" y="59229"/>
                </a:cubicBezTo>
                <a:lnTo>
                  <a:pt x="67574" y="59229"/>
                </a:lnTo>
                <a:cubicBezTo>
                  <a:pt x="81727" y="43596"/>
                  <a:pt x="81727" y="43596"/>
                  <a:pt x="81727" y="43596"/>
                </a:cubicBezTo>
                <a:lnTo>
                  <a:pt x="81727" y="43596"/>
                </a:lnTo>
                <a:cubicBezTo>
                  <a:pt x="83122" y="42055"/>
                  <a:pt x="84518" y="38972"/>
                  <a:pt x="84518" y="35889"/>
                </a:cubicBezTo>
                <a:cubicBezTo>
                  <a:pt x="84518" y="32587"/>
                  <a:pt x="84518" y="31045"/>
                  <a:pt x="83122" y="29504"/>
                </a:cubicBezTo>
                <a:cubicBezTo>
                  <a:pt x="114019" y="29504"/>
                  <a:pt x="114019" y="29504"/>
                  <a:pt x="114019" y="29504"/>
                </a:cubicBezTo>
                <a:cubicBezTo>
                  <a:pt x="115415" y="29504"/>
                  <a:pt x="116810" y="29504"/>
                  <a:pt x="118405" y="31045"/>
                </a:cubicBezTo>
                <a:cubicBezTo>
                  <a:pt x="60598" y="81027"/>
                  <a:pt x="60598" y="81027"/>
                  <a:pt x="60598" y="81027"/>
                </a:cubicBezTo>
                <a:lnTo>
                  <a:pt x="1395" y="31045"/>
                </a:lnTo>
                <a:close/>
                <a:moveTo>
                  <a:pt x="63388" y="54605"/>
                </a:moveTo>
                <a:lnTo>
                  <a:pt x="63388" y="54605"/>
                </a:lnTo>
                <a:cubicBezTo>
                  <a:pt x="63388" y="56146"/>
                  <a:pt x="61993" y="56146"/>
                  <a:pt x="60598" y="56146"/>
                </a:cubicBezTo>
                <a:cubicBezTo>
                  <a:pt x="59202" y="56146"/>
                  <a:pt x="57807" y="56146"/>
                  <a:pt x="56411" y="54605"/>
                </a:cubicBezTo>
                <a:cubicBezTo>
                  <a:pt x="43654" y="38972"/>
                  <a:pt x="43654" y="38972"/>
                  <a:pt x="43654" y="38972"/>
                </a:cubicBezTo>
                <a:cubicBezTo>
                  <a:pt x="42259" y="38972"/>
                  <a:pt x="40863" y="37431"/>
                  <a:pt x="40863" y="35889"/>
                </a:cubicBezTo>
                <a:cubicBezTo>
                  <a:pt x="40863" y="31045"/>
                  <a:pt x="43654" y="29504"/>
                  <a:pt x="46445" y="29504"/>
                </a:cubicBezTo>
                <a:cubicBezTo>
                  <a:pt x="47840" y="29504"/>
                  <a:pt x="49235" y="29504"/>
                  <a:pt x="50631" y="31045"/>
                </a:cubicBezTo>
                <a:cubicBezTo>
                  <a:pt x="55016" y="34348"/>
                  <a:pt x="55016" y="34348"/>
                  <a:pt x="55016" y="34348"/>
                </a:cubicBezTo>
                <a:cubicBezTo>
                  <a:pt x="55016" y="6165"/>
                  <a:pt x="55016" y="6165"/>
                  <a:pt x="55016" y="6165"/>
                </a:cubicBezTo>
                <a:cubicBezTo>
                  <a:pt x="55016" y="3082"/>
                  <a:pt x="56411" y="0"/>
                  <a:pt x="60598" y="0"/>
                </a:cubicBezTo>
                <a:cubicBezTo>
                  <a:pt x="63388" y="0"/>
                  <a:pt x="66179" y="3082"/>
                  <a:pt x="66179" y="6165"/>
                </a:cubicBezTo>
                <a:cubicBezTo>
                  <a:pt x="66179" y="34348"/>
                  <a:pt x="66179" y="34348"/>
                  <a:pt x="66179" y="34348"/>
                </a:cubicBezTo>
                <a:cubicBezTo>
                  <a:pt x="68970" y="31045"/>
                  <a:pt x="68970" y="31045"/>
                  <a:pt x="68970" y="31045"/>
                </a:cubicBezTo>
                <a:cubicBezTo>
                  <a:pt x="70365" y="29504"/>
                  <a:pt x="71760" y="29504"/>
                  <a:pt x="73156" y="29504"/>
                </a:cubicBezTo>
                <a:cubicBezTo>
                  <a:pt x="76146" y="29504"/>
                  <a:pt x="78936" y="31045"/>
                  <a:pt x="78936" y="35889"/>
                </a:cubicBezTo>
                <a:cubicBezTo>
                  <a:pt x="78936" y="37431"/>
                  <a:pt x="78936" y="38972"/>
                  <a:pt x="77541" y="38972"/>
                </a:cubicBezTo>
                <a:lnTo>
                  <a:pt x="63388" y="54605"/>
                </a:lnTo>
                <a:close/>
                <a:moveTo>
                  <a:pt x="1395" y="118238"/>
                </a:moveTo>
                <a:lnTo>
                  <a:pt x="1395" y="118238"/>
                </a:lnTo>
                <a:cubicBezTo>
                  <a:pt x="0" y="116697"/>
                  <a:pt x="0" y="115155"/>
                  <a:pt x="0" y="113614"/>
                </a:cubicBezTo>
                <a:cubicBezTo>
                  <a:pt x="0" y="35889"/>
                  <a:pt x="0" y="35889"/>
                  <a:pt x="0" y="35889"/>
                </a:cubicBezTo>
                <a:cubicBezTo>
                  <a:pt x="0" y="34348"/>
                  <a:pt x="0" y="32587"/>
                  <a:pt x="1395" y="31045"/>
                </a:cubicBezTo>
                <a:cubicBezTo>
                  <a:pt x="38073" y="70018"/>
                  <a:pt x="38073" y="70018"/>
                  <a:pt x="38073" y="70018"/>
                </a:cubicBezTo>
                <a:lnTo>
                  <a:pt x="1395" y="118238"/>
                </a:lnTo>
                <a:close/>
                <a:moveTo>
                  <a:pt x="60598" y="93357"/>
                </a:moveTo>
                <a:lnTo>
                  <a:pt x="60598" y="93357"/>
                </a:lnTo>
                <a:cubicBezTo>
                  <a:pt x="76146" y="76183"/>
                  <a:pt x="76146" y="76183"/>
                  <a:pt x="76146" y="76183"/>
                </a:cubicBezTo>
                <a:cubicBezTo>
                  <a:pt x="118405" y="118238"/>
                  <a:pt x="118405" y="118238"/>
                  <a:pt x="118405" y="118238"/>
                </a:cubicBezTo>
                <a:cubicBezTo>
                  <a:pt x="116810" y="119779"/>
                  <a:pt x="115415" y="119779"/>
                  <a:pt x="114019" y="119779"/>
                </a:cubicBezTo>
                <a:cubicBezTo>
                  <a:pt x="5581" y="119779"/>
                  <a:pt x="5581" y="119779"/>
                  <a:pt x="5581" y="119779"/>
                </a:cubicBezTo>
                <a:cubicBezTo>
                  <a:pt x="4186" y="119779"/>
                  <a:pt x="2790" y="119779"/>
                  <a:pt x="1395" y="118238"/>
                </a:cubicBezTo>
                <a:cubicBezTo>
                  <a:pt x="45049" y="76183"/>
                  <a:pt x="45049" y="76183"/>
                  <a:pt x="45049" y="76183"/>
                </a:cubicBezTo>
                <a:lnTo>
                  <a:pt x="60598" y="93357"/>
                </a:lnTo>
                <a:close/>
              </a:path>
            </a:pathLst>
          </a:custGeom>
          <a:solidFill>
            <a:srgbClr val="1274BB"/>
          </a:solidFill>
          <a:ln>
            <a:noFill/>
          </a:ln>
        </p:spPr>
        <p:txBody>
          <a:bodyPr lIns="45713" tIns="22850" rIns="45713" bIns="22850" anchor="ctr" anchorCtr="0">
            <a:noAutofit/>
          </a:bodyPr>
          <a:lstStyle/>
          <a:p>
            <a:endParaRPr dirty="0">
              <a:latin typeface="Roboto"/>
              <a:ea typeface="Roboto"/>
              <a:cs typeface="Roboto"/>
              <a:sym typeface="Roboto"/>
            </a:endParaRPr>
          </a:p>
        </p:txBody>
      </p:sp>
      <p:sp>
        <p:nvSpPr>
          <p:cNvPr id="18" name="Subtitle 2"/>
          <p:cNvSpPr txBox="1">
            <a:spLocks/>
          </p:cNvSpPr>
          <p:nvPr/>
        </p:nvSpPr>
        <p:spPr>
          <a:xfrm>
            <a:off x="7689605" y="2650510"/>
            <a:ext cx="1362466" cy="33474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600" dirty="0">
                <a:latin typeface="Lato" panose="020F0502020204030203" pitchFamily="34" charset="0"/>
                <a:ea typeface="Lato" panose="020F0502020204030203" pitchFamily="34" charset="0"/>
                <a:cs typeface="Lato" panose="020F0502020204030203" pitchFamily="34" charset="0"/>
              </a:rPr>
              <a:t>Realistic</a:t>
            </a:r>
          </a:p>
        </p:txBody>
      </p:sp>
      <p:sp>
        <p:nvSpPr>
          <p:cNvPr id="19" name="Subtitle 2"/>
          <p:cNvSpPr txBox="1">
            <a:spLocks/>
          </p:cNvSpPr>
          <p:nvPr/>
        </p:nvSpPr>
        <p:spPr>
          <a:xfrm>
            <a:off x="7708376" y="3963935"/>
            <a:ext cx="1679464" cy="33474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600" dirty="0">
                <a:latin typeface="Lato" panose="020F0502020204030203" pitchFamily="34" charset="0"/>
                <a:ea typeface="Lato" panose="020F0502020204030203" pitchFamily="34" charset="0"/>
                <a:cs typeface="Lato" panose="020F0502020204030203" pitchFamily="34" charset="0"/>
              </a:rPr>
              <a:t>Measurable</a:t>
            </a:r>
          </a:p>
        </p:txBody>
      </p:sp>
      <p:sp>
        <p:nvSpPr>
          <p:cNvPr id="20" name="Subtitle 2"/>
          <p:cNvSpPr txBox="1">
            <a:spLocks/>
          </p:cNvSpPr>
          <p:nvPr/>
        </p:nvSpPr>
        <p:spPr>
          <a:xfrm>
            <a:off x="7700988" y="5229019"/>
            <a:ext cx="1599870" cy="33474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1600" dirty="0">
                <a:latin typeface="Lato" panose="020F0502020204030203" pitchFamily="34" charset="0"/>
                <a:ea typeface="Lato" panose="020F0502020204030203" pitchFamily="34" charset="0"/>
                <a:cs typeface="Lato" panose="020F0502020204030203" pitchFamily="34" charset="0"/>
              </a:rPr>
              <a:t>Achievable</a:t>
            </a:r>
          </a:p>
        </p:txBody>
      </p:sp>
      <p:sp>
        <p:nvSpPr>
          <p:cNvPr id="21" name="Rectangle 20"/>
          <p:cNvSpPr/>
          <p:nvPr/>
        </p:nvSpPr>
        <p:spPr>
          <a:xfrm>
            <a:off x="6530877" y="3742744"/>
            <a:ext cx="3679923" cy="681925"/>
          </a:xfrm>
          <a:prstGeom prst="rect">
            <a:avLst/>
          </a:prstGeom>
          <a:noFill/>
          <a:ln w="12700">
            <a:solidFill>
              <a:srgbClr val="FDAF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22" name="Rectangle 21"/>
          <p:cNvSpPr/>
          <p:nvPr/>
        </p:nvSpPr>
        <p:spPr>
          <a:xfrm>
            <a:off x="6530877" y="2447333"/>
            <a:ext cx="3679923" cy="681925"/>
          </a:xfrm>
          <a:prstGeom prst="rect">
            <a:avLst/>
          </a:prstGeom>
          <a:noFill/>
          <a:ln w="12700">
            <a:solidFill>
              <a:srgbClr val="FDAF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2" name="Picture Placeholder 1"/>
          <p:cNvSpPr>
            <a:spLocks noGrp="1"/>
          </p:cNvSpPr>
          <p:nvPr>
            <p:ph type="pic" sz="quarter" idx="10"/>
          </p:nvPr>
        </p:nvSpPr>
        <p:spPr/>
      </p:sp>
    </p:spTree>
    <p:extLst>
      <p:ext uri="{BB962C8B-B14F-4D97-AF65-F5344CB8AC3E}">
        <p14:creationId xmlns:p14="http://schemas.microsoft.com/office/powerpoint/2010/main" val="1371919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320538" y="4263525"/>
            <a:ext cx="3882343" cy="1015663"/>
          </a:xfrm>
          <a:prstGeom prst="rect">
            <a:avLst/>
          </a:prstGeom>
        </p:spPr>
        <p:txBody>
          <a:bodyPr wrap="square">
            <a:spAutoFit/>
          </a:bodyPr>
          <a:lstStyle/>
          <a:p>
            <a:pPr algn="just">
              <a:lnSpc>
                <a:spcPct val="150000"/>
              </a:lnSpc>
            </a:pPr>
            <a:r>
              <a:rPr lang="id-ID" sz="1000" i="0" dirty="0">
                <a:solidFill>
                  <a:schemeClr val="bg1"/>
                </a:solidFill>
                <a:effectLst/>
                <a:latin typeface="Lato" panose="020F05020202040302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a:t>
            </a:r>
            <a:endParaRPr lang="id-ID" sz="10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7" name="Subtitle 2"/>
          <p:cNvSpPr txBox="1">
            <a:spLocks/>
          </p:cNvSpPr>
          <p:nvPr/>
        </p:nvSpPr>
        <p:spPr>
          <a:xfrm>
            <a:off x="7320538" y="1910645"/>
            <a:ext cx="2861687" cy="134055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id-ID" sz="4000" b="1" dirty="0">
                <a:solidFill>
                  <a:schemeClr val="bg1"/>
                </a:solidFill>
                <a:latin typeface="Kelson Sans" panose="02000500000000000000" pitchFamily="50" charset="0"/>
                <a:ea typeface="Kozuka Mincho Pr6N EL" panose="02020200000000000000" pitchFamily="18" charset="-128"/>
                <a:cs typeface="Lato Black" panose="020F0502020204030203" pitchFamily="34" charset="0"/>
              </a:rPr>
              <a:t>AWESOME STYLE</a:t>
            </a:r>
          </a:p>
        </p:txBody>
      </p:sp>
      <p:sp>
        <p:nvSpPr>
          <p:cNvPr id="2" name="Picture Placeholder 1"/>
          <p:cNvSpPr>
            <a:spLocks noGrp="1"/>
          </p:cNvSpPr>
          <p:nvPr>
            <p:ph type="pic" sz="quarter" idx="11"/>
          </p:nvPr>
        </p:nvSpPr>
        <p:spPr/>
      </p:sp>
    </p:spTree>
    <p:extLst>
      <p:ext uri="{BB962C8B-B14F-4D97-AF65-F5344CB8AC3E}">
        <p14:creationId xmlns:p14="http://schemas.microsoft.com/office/powerpoint/2010/main" val="181119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4905174" y="1195480"/>
            <a:ext cx="2157322" cy="338554"/>
          </a:xfrm>
          <a:prstGeom prst="rect">
            <a:avLst/>
          </a:prstGeom>
        </p:spPr>
        <p:txBody>
          <a:bodyPr wrap="none">
            <a:spAutoFit/>
          </a:bodyPr>
          <a:lstStyle/>
          <a:p>
            <a:r>
              <a:rPr lang="id-ID" sz="1600" b="1" dirty="0">
                <a:solidFill>
                  <a:schemeClr val="bg1"/>
                </a:solidFill>
                <a:latin typeface="Kelson Sans" panose="02000500000000000000" pitchFamily="50" charset="0"/>
                <a:ea typeface="Lato Light" panose="020F0502020204030203" pitchFamily="34" charset="0"/>
                <a:cs typeface="Lato Light" panose="020F0502020204030203" pitchFamily="34" charset="0"/>
              </a:rPr>
              <a:t>LOREM IPSUM DOLOR </a:t>
            </a:r>
            <a:endParaRPr lang="id-ID" sz="1600" dirty="0">
              <a:solidFill>
                <a:schemeClr val="bg1"/>
              </a:solidFill>
              <a:latin typeface="Kelson Sans" panose="02000500000000000000" pitchFamily="50" charset="0"/>
              <a:ea typeface="Lato Light" panose="020F0502020204030203" pitchFamily="34" charset="0"/>
              <a:cs typeface="Lato Light" panose="020F0502020204030203" pitchFamily="34" charset="0"/>
            </a:endParaRPr>
          </a:p>
        </p:txBody>
      </p:sp>
      <p:sp>
        <p:nvSpPr>
          <p:cNvPr id="29" name="Rectangle 28"/>
          <p:cNvSpPr/>
          <p:nvPr/>
        </p:nvSpPr>
        <p:spPr>
          <a:xfrm>
            <a:off x="1459569" y="4487561"/>
            <a:ext cx="2157322" cy="338554"/>
          </a:xfrm>
          <a:prstGeom prst="rect">
            <a:avLst/>
          </a:prstGeom>
        </p:spPr>
        <p:txBody>
          <a:bodyPr wrap="none">
            <a:spAutoFit/>
          </a:bodyPr>
          <a:lstStyle/>
          <a:p>
            <a:r>
              <a:rPr lang="id-ID" sz="1600" b="1" dirty="0">
                <a:solidFill>
                  <a:schemeClr val="bg1"/>
                </a:solidFill>
                <a:latin typeface="Kelson Sans" panose="02000500000000000000" pitchFamily="50" charset="0"/>
                <a:ea typeface="Lato Light" panose="020F0502020204030203" pitchFamily="34" charset="0"/>
                <a:cs typeface="Lato Light" panose="020F0502020204030203" pitchFamily="34" charset="0"/>
              </a:rPr>
              <a:t>LOREM IPSUM DOLOR </a:t>
            </a:r>
            <a:endParaRPr lang="id-ID" sz="1600" dirty="0">
              <a:solidFill>
                <a:schemeClr val="bg1"/>
              </a:solidFill>
              <a:latin typeface="Kelson Sans" panose="02000500000000000000" pitchFamily="50" charset="0"/>
              <a:ea typeface="Lato Light" panose="020F0502020204030203" pitchFamily="34" charset="0"/>
              <a:cs typeface="Lato Light" panose="020F0502020204030203" pitchFamily="34" charset="0"/>
            </a:endParaRPr>
          </a:p>
        </p:txBody>
      </p:sp>
      <p:sp>
        <p:nvSpPr>
          <p:cNvPr id="30" name="Rectangle 29"/>
          <p:cNvSpPr/>
          <p:nvPr/>
        </p:nvSpPr>
        <p:spPr>
          <a:xfrm>
            <a:off x="8535094" y="4487561"/>
            <a:ext cx="2157322" cy="338554"/>
          </a:xfrm>
          <a:prstGeom prst="rect">
            <a:avLst/>
          </a:prstGeom>
        </p:spPr>
        <p:txBody>
          <a:bodyPr wrap="none">
            <a:spAutoFit/>
          </a:bodyPr>
          <a:lstStyle/>
          <a:p>
            <a:r>
              <a:rPr lang="id-ID" sz="1600" b="1" dirty="0">
                <a:solidFill>
                  <a:schemeClr val="bg1"/>
                </a:solidFill>
                <a:latin typeface="Kelson Sans" panose="02000500000000000000" pitchFamily="50" charset="0"/>
                <a:ea typeface="Lato Light" panose="020F0502020204030203" pitchFamily="34" charset="0"/>
                <a:cs typeface="Lato Light" panose="020F0502020204030203" pitchFamily="34" charset="0"/>
              </a:rPr>
              <a:t>LOREM IPSUM DOLOR </a:t>
            </a:r>
            <a:endParaRPr lang="id-ID" sz="1600" dirty="0">
              <a:solidFill>
                <a:schemeClr val="bg1"/>
              </a:solidFill>
              <a:latin typeface="Kelson Sans" panose="02000500000000000000" pitchFamily="50" charset="0"/>
              <a:ea typeface="Lato Light" panose="020F0502020204030203" pitchFamily="34" charset="0"/>
              <a:cs typeface="Lato Light" panose="020F0502020204030203" pitchFamily="34" charset="0"/>
            </a:endParaRPr>
          </a:p>
        </p:txBody>
      </p:sp>
      <p:sp>
        <p:nvSpPr>
          <p:cNvPr id="31" name="Rectangle 30"/>
          <p:cNvSpPr/>
          <p:nvPr/>
        </p:nvSpPr>
        <p:spPr>
          <a:xfrm>
            <a:off x="1003299" y="4950334"/>
            <a:ext cx="3060702" cy="923330"/>
          </a:xfrm>
          <a:prstGeom prst="rect">
            <a:avLst/>
          </a:prstGeom>
        </p:spPr>
        <p:txBody>
          <a:bodyPr wrap="square">
            <a:spAutoFit/>
          </a:bodyPr>
          <a:lstStyle/>
          <a:p>
            <a:pPr algn="ctr">
              <a:lnSpc>
                <a:spcPct val="150000"/>
              </a:lnSpc>
            </a:pPr>
            <a:r>
              <a:rPr lang="id-ID" sz="900" b="0" i="0" dirty="0">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Lorem ipsum dolor sit amet, consectetur adipiscing elit, sed do eiusmod tempor incididunt ut labore et dolore magna aliqua. Ut enim ad minim veniam, quis nostrud exercitation ullamco laboris nisi</a:t>
            </a:r>
            <a:endParaRPr lang="id-ID" sz="900"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32" name="Rectangle 31"/>
          <p:cNvSpPr/>
          <p:nvPr/>
        </p:nvSpPr>
        <p:spPr>
          <a:xfrm>
            <a:off x="4438649" y="1714510"/>
            <a:ext cx="3060702" cy="923330"/>
          </a:xfrm>
          <a:prstGeom prst="rect">
            <a:avLst/>
          </a:prstGeom>
        </p:spPr>
        <p:txBody>
          <a:bodyPr wrap="square">
            <a:spAutoFit/>
          </a:bodyPr>
          <a:lstStyle/>
          <a:p>
            <a:pPr algn="ctr">
              <a:lnSpc>
                <a:spcPct val="150000"/>
              </a:lnSpc>
            </a:pPr>
            <a:r>
              <a:rPr lang="id-ID" sz="900" b="0" i="0" dirty="0">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Lorem ipsum dolor sit amet, consectetur adipiscing elit, sed do eiusmod tempor incididunt ut labore et dolore magna aliqua. Ut enim ad minim veniam, quis nostrud exercitation ullamco laboris nisi</a:t>
            </a:r>
            <a:endParaRPr lang="id-ID" sz="900"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33" name="Rectangle 32"/>
          <p:cNvSpPr/>
          <p:nvPr/>
        </p:nvSpPr>
        <p:spPr>
          <a:xfrm>
            <a:off x="8084361" y="4950334"/>
            <a:ext cx="3060702" cy="923330"/>
          </a:xfrm>
          <a:prstGeom prst="rect">
            <a:avLst/>
          </a:prstGeom>
        </p:spPr>
        <p:txBody>
          <a:bodyPr wrap="square">
            <a:spAutoFit/>
          </a:bodyPr>
          <a:lstStyle/>
          <a:p>
            <a:pPr algn="ctr">
              <a:lnSpc>
                <a:spcPct val="150000"/>
              </a:lnSpc>
            </a:pPr>
            <a:r>
              <a:rPr lang="id-ID" sz="900" b="0" i="0" dirty="0">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Lorem ipsum dolor sit amet, consectetur adipiscing elit, sed do eiusmod tempor incididunt ut labore et dolore magna aliqua. Ut enim ad minim veniam, quis nostrud exercitation ullamco laboris nisi</a:t>
            </a:r>
            <a:endParaRPr lang="id-ID" sz="900"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2" name="Picture Placeholder 1"/>
          <p:cNvSpPr>
            <a:spLocks noGrp="1"/>
          </p:cNvSpPr>
          <p:nvPr>
            <p:ph type="pic" sz="quarter" idx="10"/>
          </p:nvPr>
        </p:nvSpPr>
        <p:spPr/>
      </p:sp>
      <p:sp>
        <p:nvSpPr>
          <p:cNvPr id="4" name="Picture Placeholder 3"/>
          <p:cNvSpPr>
            <a:spLocks noGrp="1"/>
          </p:cNvSpPr>
          <p:nvPr>
            <p:ph type="pic" sz="quarter" idx="11"/>
          </p:nvPr>
        </p:nvSpPr>
        <p:spPr/>
      </p:sp>
      <p:sp>
        <p:nvSpPr>
          <p:cNvPr id="6" name="Picture Placeholder 5"/>
          <p:cNvSpPr>
            <a:spLocks noGrp="1"/>
          </p:cNvSpPr>
          <p:nvPr>
            <p:ph type="pic" sz="quarter" idx="12"/>
          </p:nvPr>
        </p:nvSpPr>
        <p:spPr/>
      </p:sp>
    </p:spTree>
    <p:extLst>
      <p:ext uri="{BB962C8B-B14F-4D97-AF65-F5344CB8AC3E}">
        <p14:creationId xmlns:p14="http://schemas.microsoft.com/office/powerpoint/2010/main" val="743791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693</TotalTime>
  <Words>534</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Kelson Sans</vt:lpstr>
      <vt:lpstr>Lato</vt:lpstr>
      <vt:lpstr>Lato Light</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AHMED MOUSTAFA</cp:lastModifiedBy>
  <cp:revision>83</cp:revision>
  <dcterms:created xsi:type="dcterms:W3CDTF">2018-06-25T06:55:14Z</dcterms:created>
  <dcterms:modified xsi:type="dcterms:W3CDTF">2021-11-29T17:27:58Z</dcterms:modified>
</cp:coreProperties>
</file>