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B2EE-4091-8241-AF82-C4C6F3CDD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32895-2BFA-FD46-ACBC-BE486B5E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F0B4-E193-5349-AFFE-0E54A947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4D31F-3338-D341-A7DB-BCC7FAC2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F605-73F6-8045-B089-DDC84B73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E314-2D9D-2F4B-9F29-CCD3BAD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BA00C-496C-EA4E-9029-3357D1A61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319C-5CB1-CA45-AC71-85EEA39B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5A39-15DF-D045-A7F6-C2C0A61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B202-5615-284B-8545-2B831018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6A47C-1766-3D4D-B43C-20D07B623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E2EC0-4445-7041-8624-ECE5E9D54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7A2F-0F50-C146-BC46-9C895521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F4BAF-DCF8-FE47-84E5-D686B716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B763-DFD8-1C42-8BEF-F283BF6A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C6FA-26B2-954E-8104-23D1B0CB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3A1-1059-8944-B193-877BA9ED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27FC-7E38-994B-9140-D6FA657E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01F9-009C-274F-9046-A05FB720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0D0B-0C44-BB4B-A63E-D69428DF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34C2-55B3-AD43-A8ED-5900820A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45E2-CDA1-8B4C-BEF7-88479F41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367-C294-7645-815D-81E3D990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3070-6A3F-7C4E-A180-15BAA8E8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8CB3-F9A8-5B42-BDD2-77B45C1D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9513-0ED2-5A4C-AC38-582310A6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965A-ECE3-2F47-9250-EB4EFFD77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2C94-44C4-CE42-9E1C-87F8A38C5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B2E11-0CD4-294C-BA00-04E4275C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1354C-007D-FB41-815D-5E2C257C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9ABAA-05D0-B244-8478-8FC6F75A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FFE2-2BE5-8145-B212-96C5C370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8EE9-BBA5-EA41-84C8-9CBA3DBA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D879D-6741-8743-9051-E660A529E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EE048-EB5C-3E41-BE00-A5636A5C0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4D0F6-9C8F-7341-98DD-33516B03E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AC166-02E2-714D-9429-2FB1FFF8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65162-5708-E541-B4DD-FF50243D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2C944-6163-484B-B68B-D387F127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0F6C-8CFD-1E47-9E4F-D865F0A0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E602B-D995-DD49-B45C-4DCEF794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E0C01-21DB-164C-B2FD-138B5827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A57D5-3245-6C48-B688-17AA6835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90BDA-D152-3840-A60E-7EC6C8D6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235FF-35C6-184D-AB38-93D7E9D4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42C34-A242-2645-9E3E-4B043B03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45C6-A54E-6549-8086-62EBE65B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2FCF-7988-F64F-A14D-919EAC3F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1F9EA-58A7-7540-BE39-8301A7FAE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9B02C-FF15-EE4F-A12D-E015028C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CAEF0-630F-FB4B-B236-B6BECE24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F9753-5C7C-B748-886E-B3FD4CF4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0670-B66E-3D43-808A-9DFC549B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D96A5-C827-B742-855B-7ABA2ADB6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4FEBC-C56C-B342-9904-17C8D4B4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9088-DCA9-F945-B8D0-FFADB430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C6586-2117-B341-A8A1-848B4289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0661-4358-0D4A-B23C-B6CF5281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B3042-ADE6-A642-B65C-CB58646A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98618-CA65-894B-A863-3CCC5BA0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420A-3BF6-DE4A-882C-1F875AB33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1DB7-3EC8-BC4A-A130-35CE3284C82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BA60-D555-324D-B774-EF8179722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652D-0839-4B40-A432-D2128F9B7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1DB4-AD91-6040-B498-1C931A7A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r-abedin/Shiny-Application-and-Reproducible-Pitch" TargetMode="External"/><Relationship Id="rId2" Type="http://schemas.openxmlformats.org/officeDocument/2006/relationships/hyperlink" Target="https://r2po.shinyapps.io/course_project_shiny_appreproducible_pit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0E4A-1768-C041-A96A-F086F43DA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Course Project: Shiny Application and Reproducible 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15AEE-048A-4444-B497-79B6F8093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3080"/>
            <a:ext cx="9144000" cy="994719"/>
          </a:xfrm>
        </p:spPr>
        <p:txBody>
          <a:bodyPr/>
          <a:lstStyle/>
          <a:p>
            <a:r>
              <a:rPr lang="en-US" dirty="0"/>
              <a:t>Omar Abedin</a:t>
            </a:r>
          </a:p>
          <a:p>
            <a:r>
              <a:rPr lang="en-US" dirty="0"/>
              <a:t>April 15, 2019</a:t>
            </a:r>
          </a:p>
        </p:txBody>
      </p:sp>
    </p:spTree>
    <p:extLst>
      <p:ext uri="{BB962C8B-B14F-4D97-AF65-F5344CB8AC3E}">
        <p14:creationId xmlns:p14="http://schemas.microsoft.com/office/powerpoint/2010/main" val="177791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79F8-AE2B-8F4E-9349-26B443E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Course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0108-6B70-EA4C-A11D-1A037074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This is a deliverable for the course Developing Data Products as part of the Coursera Data Science Specialization.</a:t>
            </a:r>
          </a:p>
          <a:p>
            <a:pPr fontAlgn="base"/>
            <a:r>
              <a:rPr lang="en-US" dirty="0"/>
              <a:t>Instructions:</a:t>
            </a:r>
          </a:p>
          <a:p>
            <a:pPr lvl="1" fontAlgn="base"/>
            <a:r>
              <a:rPr lang="en-US" dirty="0"/>
              <a:t>Write a shiny application with associated supporting documentation. The documentation should be thought of as whatever a user will need to get started using your application.</a:t>
            </a:r>
          </a:p>
          <a:p>
            <a:pPr lvl="1" fontAlgn="base"/>
            <a:r>
              <a:rPr lang="en-US" dirty="0"/>
              <a:t>Deploy the application on </a:t>
            </a:r>
            <a:r>
              <a:rPr lang="en-US" dirty="0" err="1"/>
              <a:t>Rstudio's</a:t>
            </a:r>
            <a:r>
              <a:rPr lang="en-US" dirty="0"/>
              <a:t> shiny server</a:t>
            </a:r>
          </a:p>
          <a:p>
            <a:pPr lvl="1" fontAlgn="base"/>
            <a:r>
              <a:rPr lang="en-US" dirty="0"/>
              <a:t>Share the application link by pasting it into the provided text box</a:t>
            </a:r>
          </a:p>
          <a:p>
            <a:pPr lvl="1" fontAlgn="base"/>
            <a:r>
              <a:rPr lang="en-US" dirty="0"/>
              <a:t>Share your </a:t>
            </a:r>
            <a:r>
              <a:rPr lang="en-US" dirty="0" err="1"/>
              <a:t>server.R</a:t>
            </a:r>
            <a:r>
              <a:rPr lang="en-US" dirty="0"/>
              <a:t> and </a:t>
            </a:r>
            <a:r>
              <a:rPr lang="en-US" dirty="0" err="1"/>
              <a:t>ui.R</a:t>
            </a:r>
            <a:r>
              <a:rPr lang="en-US" dirty="0"/>
              <a:t> code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4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7399-83A8-424B-BB8D-E89C1B13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 the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D42F-2446-ED46-A8CF-9E38A899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Using the data provided by Galton Families dataset, we fit a linear model to predict a child's height based on the gender and parent's average height.</a:t>
            </a:r>
          </a:p>
          <a:p>
            <a:pPr fontAlgn="base"/>
            <a:r>
              <a:rPr lang="en-US" dirty="0"/>
              <a:t>The application is running on (</a:t>
            </a:r>
            <a:r>
              <a:rPr lang="en-US" dirty="0">
                <a:hlinkClick r:id="rId2"/>
              </a:rPr>
              <a:t>https://r2po.shinyapps.io/course_project_shiny_appreproducible_pitch/</a:t>
            </a:r>
            <a:r>
              <a:rPr lang="en-US" dirty="0"/>
              <a:t>)</a:t>
            </a:r>
          </a:p>
          <a:p>
            <a:pPr fontAlgn="base"/>
            <a:r>
              <a:rPr lang="en-US" dirty="0" err="1"/>
              <a:t>ui.R</a:t>
            </a:r>
            <a:r>
              <a:rPr lang="en-US" dirty="0"/>
              <a:t>, and </a:t>
            </a:r>
            <a:r>
              <a:rPr lang="en-US" dirty="0" err="1"/>
              <a:t>Server.R</a:t>
            </a:r>
            <a:r>
              <a:rPr lang="en-US" dirty="0"/>
              <a:t> Code in my </a:t>
            </a:r>
            <a:r>
              <a:rPr lang="en-US" dirty="0" err="1"/>
              <a:t>github</a:t>
            </a:r>
            <a:r>
              <a:rPr lang="en-US" dirty="0"/>
              <a:t> repository (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omar-abedin</a:t>
            </a:r>
            <a:r>
              <a:rPr lang="en-US" dirty="0">
                <a:hlinkClick r:id="rId3"/>
              </a:rPr>
              <a:t>/Shiny-Application-and-Reproducible-Pitch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50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AA8A-9097-2A42-99DE-664F2189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Galton Families Dataset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4107-DECC-AF4C-A3EA-40A7B868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data used in the app comes from the Galton Families dataset.</a:t>
            </a:r>
          </a:p>
        </p:txBody>
      </p:sp>
    </p:spTree>
    <p:extLst>
      <p:ext uri="{BB962C8B-B14F-4D97-AF65-F5344CB8AC3E}">
        <p14:creationId xmlns:p14="http://schemas.microsoft.com/office/powerpoint/2010/main" val="26752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4631-3A17-7C4B-BBD2-2FBEB4CE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FB1D-AD95-FF41-B482-2263873E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09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797979"/>
                </a:solidFill>
                <a:latin typeface="Open Sans"/>
              </a:rPr>
              <a:t>In the scatterplot below are represented the data used for the prediction model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920EB6-ACC6-1F46-83BC-44B721FD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1" y="1885950"/>
            <a:ext cx="82867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7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209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Course Project: Shiny Application and Reproducible Pitch</vt:lpstr>
      <vt:lpstr>About the Course Project</vt:lpstr>
      <vt:lpstr>How to use the application</vt:lpstr>
      <vt:lpstr>Galton Families Dataset </vt:lpstr>
      <vt:lpstr>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Project: Shiny Application and Reproducible Pitch</dc:title>
  <dc:creator>karachi Office 3</dc:creator>
  <cp:lastModifiedBy>karachi Office 3</cp:lastModifiedBy>
  <cp:revision>1</cp:revision>
  <cp:lastPrinted>2019-04-16T12:11:15Z</cp:lastPrinted>
  <dcterms:created xsi:type="dcterms:W3CDTF">2019-04-16T12:03:32Z</dcterms:created>
  <dcterms:modified xsi:type="dcterms:W3CDTF">2019-04-16T12:11:35Z</dcterms:modified>
</cp:coreProperties>
</file>