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handoutMasterIdLst>
    <p:handoutMasterId r:id="rId8"/>
  </p:handoutMasterIdLst>
  <p:sldIdLst>
    <p:sldId id="259" r:id="rId2"/>
    <p:sldId id="262" r:id="rId3"/>
    <p:sldId id="263" r:id="rId4"/>
    <p:sldId id="264"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660"/>
  </p:normalViewPr>
  <p:slideViewPr>
    <p:cSldViewPr snapToGrid="0" showGuides="1">
      <p:cViewPr varScale="1">
        <p:scale>
          <a:sx n="80" d="100"/>
          <a:sy n="80" d="100"/>
        </p:scale>
        <p:origin x="67" y="312"/>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5/11/2020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28900" algn="l">
              <a:defRPr sz="12642"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6322">
                <a:solidFill>
                  <a:schemeClr val="accent3"/>
                </a:solidFill>
              </a:defRPr>
            </a:lvl1pPr>
            <a:lvl2pPr marL="1445014" indent="0" algn="ctr">
              <a:buNone/>
            </a:lvl2pPr>
            <a:lvl3pPr marL="2890027" indent="0" algn="ctr">
              <a:buNone/>
            </a:lvl3pPr>
            <a:lvl4pPr marL="4335041" indent="0" algn="ctr">
              <a:buNone/>
            </a:lvl4pPr>
            <a:lvl5pPr marL="5780056" indent="0" algn="ctr">
              <a:buNone/>
            </a:lvl5pPr>
            <a:lvl6pPr marL="7225070" indent="0" algn="ctr">
              <a:buNone/>
            </a:lvl6pPr>
            <a:lvl7pPr marL="8670083" indent="0" algn="ctr">
              <a:buNone/>
            </a:lvl7pPr>
            <a:lvl8pPr marL="10115097" indent="0" algn="ctr">
              <a:buNone/>
            </a:lvl8pPr>
            <a:lvl9pPr marL="11560111"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5/11/2020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5/11/2020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1"/>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5/11/2020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5/11/2020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5" y="512064"/>
            <a:ext cx="10875264" cy="777240"/>
          </a:xfrm>
        </p:spPr>
        <p:txBody>
          <a:bodyPr tIns="64008"/>
          <a:lstStyle>
            <a:lvl1pPr algn="l">
              <a:buNone/>
              <a:defRPr sz="12011" b="0" cap="none" spc="-475" baseline="0"/>
            </a:lvl1pPr>
            <a:extLst/>
          </a:lstStyle>
          <a:p>
            <a:r>
              <a:rPr kumimoji="0" lang="en-US"/>
              <a:t>Click to edit Master title style</a:t>
            </a:r>
          </a:p>
        </p:txBody>
      </p:sp>
      <p:sp>
        <p:nvSpPr>
          <p:cNvPr id="3" name="Text Placeholder 2"/>
          <p:cNvSpPr>
            <a:spLocks noGrp="1"/>
          </p:cNvSpPr>
          <p:nvPr>
            <p:ph type="body" idx="1"/>
          </p:nvPr>
        </p:nvSpPr>
        <p:spPr>
          <a:xfrm>
            <a:off x="942537" y="1351672"/>
            <a:ext cx="7624064" cy="977486"/>
          </a:xfrm>
        </p:spPr>
        <p:txBody>
          <a:bodyPr lIns="82296" tIns="45720" bIns="0" anchor="t"/>
          <a:lstStyle>
            <a:lvl1pPr marL="173401" indent="0">
              <a:buNone/>
              <a:defRPr sz="6322">
                <a:solidFill>
                  <a:schemeClr val="tx1">
                    <a:tint val="75000"/>
                  </a:schemeClr>
                </a:solidFill>
              </a:defRPr>
            </a:lvl1pPr>
            <a:lvl2pPr>
              <a:buNone/>
              <a:defRPr sz="5689">
                <a:solidFill>
                  <a:schemeClr val="tx1">
                    <a:tint val="75000"/>
                  </a:schemeClr>
                </a:solidFill>
              </a:defRPr>
            </a:lvl2pPr>
            <a:lvl3pPr>
              <a:buNone/>
              <a:defRPr sz="5056">
                <a:solidFill>
                  <a:schemeClr val="tx1">
                    <a:tint val="75000"/>
                  </a:schemeClr>
                </a:solidFill>
              </a:defRPr>
            </a:lvl3pPr>
            <a:lvl4pPr>
              <a:buNone/>
              <a:defRPr sz="4425">
                <a:solidFill>
                  <a:schemeClr val="tx1">
                    <a:tint val="75000"/>
                  </a:schemeClr>
                </a:solidFill>
              </a:defRPr>
            </a:lvl4pPr>
            <a:lvl5pPr>
              <a:buNone/>
              <a:defRPr sz="4425">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5/11/2020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8850"/>
            </a:lvl1pPr>
            <a:lvl2pPr>
              <a:defRPr sz="7586"/>
            </a:lvl2pPr>
            <a:lvl3pPr>
              <a:defRPr sz="6322"/>
            </a:lvl3pPr>
            <a:lvl4pPr>
              <a:defRPr sz="5689"/>
            </a:lvl4pPr>
            <a:lvl5pPr>
              <a:defRPr sz="5689"/>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8850"/>
            </a:lvl1pPr>
            <a:lvl2pPr>
              <a:defRPr sz="7586"/>
            </a:lvl2pPr>
            <a:lvl3pPr>
              <a:defRPr sz="6322"/>
            </a:lvl3pPr>
            <a:lvl4pPr>
              <a:defRPr sz="5689"/>
            </a:lvl4pPr>
            <a:lvl5pPr>
              <a:defRPr sz="5689"/>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5/11/2020</a:t>
            </a:fld>
            <a:endParaRPr lang="en-US"/>
          </a:p>
        </p:txBody>
      </p:sp>
      <p:sp>
        <p:nvSpPr>
          <p:cNvPr id="7" name="Slide Number Placeholder 6"/>
          <p:cNvSpPr>
            <a:spLocks noGrp="1"/>
          </p:cNvSpPr>
          <p:nvPr>
            <p:ph type="sldNum" sz="quarter" idx="12"/>
          </p:nvPr>
        </p:nvSpPr>
        <p:spPr/>
        <p:txBody>
          <a:bodyPr/>
          <a:lstStyle>
            <a:lvl1pPr>
              <a:defRPr sz="3477"/>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12642"/>
            </a:lvl1pPr>
            <a:extLst/>
          </a:lstStyle>
          <a:p>
            <a:r>
              <a:rPr kumimoji="0" lang="en-US"/>
              <a:t>Click to edit Master title style</a:t>
            </a:r>
          </a:p>
        </p:txBody>
      </p:sp>
      <p:sp>
        <p:nvSpPr>
          <p:cNvPr id="3" name="Text Placeholder 2"/>
          <p:cNvSpPr>
            <a:spLocks noGrp="1"/>
          </p:cNvSpPr>
          <p:nvPr>
            <p:ph type="body" idx="1"/>
          </p:nvPr>
        </p:nvSpPr>
        <p:spPr>
          <a:xfrm>
            <a:off x="609601" y="1809750"/>
            <a:ext cx="5386917" cy="639762"/>
          </a:xfrm>
        </p:spPr>
        <p:txBody>
          <a:bodyPr anchor="ctr"/>
          <a:lstStyle>
            <a:lvl1pPr marL="231203" indent="0" algn="l">
              <a:buNone/>
              <a:defRPr sz="7586" b="0">
                <a:solidFill>
                  <a:schemeClr val="accent3"/>
                </a:solidFill>
              </a:defRPr>
            </a:lvl1pPr>
            <a:lvl2pPr>
              <a:buNone/>
              <a:defRPr sz="6322" b="1"/>
            </a:lvl2pPr>
            <a:lvl3pPr>
              <a:buNone/>
              <a:defRPr sz="5689" b="1"/>
            </a:lvl3pPr>
            <a:lvl4pPr>
              <a:buNone/>
              <a:defRPr sz="5056" b="1"/>
            </a:lvl4pPr>
            <a:lvl5pPr>
              <a:buNone/>
              <a:defRPr sz="5056"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1" y="2459037"/>
            <a:ext cx="5386917" cy="3959352"/>
          </a:xfrm>
        </p:spPr>
        <p:txBody>
          <a:bodyPr/>
          <a:lstStyle>
            <a:lvl1pPr>
              <a:defRPr sz="7586"/>
            </a:lvl1pPr>
            <a:lvl2pPr>
              <a:defRPr sz="6322"/>
            </a:lvl2pPr>
            <a:lvl3pPr>
              <a:defRPr sz="5689"/>
            </a:lvl3pPr>
            <a:lvl4pPr>
              <a:defRPr sz="5056"/>
            </a:lvl4pPr>
            <a:lvl5pPr>
              <a:defRPr sz="5056"/>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70" y="1809750"/>
            <a:ext cx="5389033" cy="639762"/>
          </a:xfrm>
        </p:spPr>
        <p:txBody>
          <a:bodyPr anchor="ctr"/>
          <a:lstStyle>
            <a:lvl1pPr marL="231203" indent="0">
              <a:buNone/>
              <a:defRPr sz="7586" b="0">
                <a:solidFill>
                  <a:schemeClr val="accent3"/>
                </a:solidFill>
              </a:defRPr>
            </a:lvl1pPr>
            <a:lvl2pPr>
              <a:buNone/>
              <a:defRPr sz="6322" b="1"/>
            </a:lvl2pPr>
            <a:lvl3pPr>
              <a:buNone/>
              <a:defRPr sz="5689" b="1"/>
            </a:lvl3pPr>
            <a:lvl4pPr>
              <a:buNone/>
              <a:defRPr sz="5056" b="1"/>
            </a:lvl4pPr>
            <a:lvl5pPr>
              <a:buNone/>
              <a:defRPr sz="5056"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70" y="2459037"/>
            <a:ext cx="5389033" cy="3959352"/>
          </a:xfrm>
        </p:spPr>
        <p:txBody>
          <a:bodyPr/>
          <a:lstStyle>
            <a:lvl1pPr>
              <a:defRPr sz="7586"/>
            </a:lvl1pPr>
            <a:lvl2pPr>
              <a:defRPr sz="6322"/>
            </a:lvl2pPr>
            <a:lvl3pPr>
              <a:defRPr sz="5689"/>
            </a:lvl3pPr>
            <a:lvl4pPr>
              <a:defRPr sz="5056"/>
            </a:lvl4pPr>
            <a:lvl5pPr>
              <a:defRPr sz="5056"/>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5/11/2020</a:t>
            </a:fld>
            <a:endParaRPr lang="en-US"/>
          </a:p>
        </p:txBody>
      </p:sp>
      <p:sp>
        <p:nvSpPr>
          <p:cNvPr id="9" name="Slide Number Placeholder 8"/>
          <p:cNvSpPr>
            <a:spLocks noGrp="1"/>
          </p:cNvSpPr>
          <p:nvPr>
            <p:ph type="sldNum" sz="quarter" idx="12"/>
          </p:nvPr>
        </p:nvSpPr>
        <p:spPr/>
        <p:txBody>
          <a:bodyPr/>
          <a:lstStyle>
            <a:lvl1pPr>
              <a:defRPr sz="3477"/>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12642"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5/11/2020</a:t>
            </a:fld>
            <a:endParaRPr lang="en-US"/>
          </a:p>
        </p:txBody>
      </p:sp>
      <p:sp>
        <p:nvSpPr>
          <p:cNvPr id="5" name="Slide Number Placeholder 4"/>
          <p:cNvSpPr>
            <a:spLocks noGrp="1"/>
          </p:cNvSpPr>
          <p:nvPr>
            <p:ph type="sldNum" sz="quarter" idx="12"/>
          </p:nvPr>
        </p:nvSpPr>
        <p:spPr/>
        <p:txBody>
          <a:bodyPr/>
          <a:lstStyle>
            <a:lvl1pPr>
              <a:defRPr sz="3477"/>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5/11/2020</a:t>
            </a:fld>
            <a:endParaRPr lang="en-US"/>
          </a:p>
        </p:txBody>
      </p:sp>
      <p:sp>
        <p:nvSpPr>
          <p:cNvPr id="4" name="Slide Number Placeholder 3"/>
          <p:cNvSpPr>
            <a:spLocks noGrp="1"/>
          </p:cNvSpPr>
          <p:nvPr>
            <p:ph type="sldNum" sz="quarter" idx="12"/>
          </p:nvPr>
        </p:nvSpPr>
        <p:spPr/>
        <p:txBody>
          <a:bodyPr/>
          <a:lstStyle>
            <a:lvl1pPr>
              <a:defRPr sz="3477"/>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11378"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173401" indent="0">
              <a:buNone/>
              <a:defRPr sz="5689"/>
            </a:lvl1pPr>
            <a:lvl2pPr>
              <a:buNone/>
              <a:defRPr sz="3792"/>
            </a:lvl2pPr>
            <a:lvl3pPr>
              <a:buNone/>
              <a:defRPr sz="3161"/>
            </a:lvl3pPr>
            <a:lvl4pPr>
              <a:buNone/>
              <a:defRPr sz="2844"/>
            </a:lvl4pPr>
            <a:lvl5pPr>
              <a:buNone/>
              <a:defRPr sz="2844"/>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10114"/>
            </a:lvl1pPr>
            <a:lvl2pPr>
              <a:defRPr sz="8850"/>
            </a:lvl2pPr>
            <a:lvl3pPr>
              <a:defRPr sz="7586"/>
            </a:lvl3pPr>
            <a:lvl4pPr>
              <a:defRPr sz="6322"/>
            </a:lvl4pPr>
            <a:lvl5pPr>
              <a:defRPr sz="6322"/>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5/11/2020</a:t>
            </a:fld>
            <a:endParaRPr lang="en-US"/>
          </a:p>
        </p:txBody>
      </p:sp>
      <p:sp>
        <p:nvSpPr>
          <p:cNvPr id="7" name="Slide Number Placeholder 6"/>
          <p:cNvSpPr>
            <a:spLocks noGrp="1"/>
          </p:cNvSpPr>
          <p:nvPr>
            <p:ph type="sldNum" sz="quarter" idx="12"/>
          </p:nvPr>
        </p:nvSpPr>
        <p:spPr/>
        <p:txBody>
          <a:bodyPr/>
          <a:lstStyle>
            <a:lvl1pPr>
              <a:defRPr sz="3477"/>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5689"/>
          </a:p>
        </p:txBody>
      </p:sp>
      <p:cxnSp>
        <p:nvCxnSpPr>
          <p:cNvPr id="9" name="Straight Connector 8"/>
          <p:cNvCxnSpPr/>
          <p:nvPr/>
        </p:nvCxnSpPr>
        <p:spPr>
          <a:xfrm flipV="1">
            <a:off x="484260" y="1885028"/>
            <a:ext cx="11710164"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3"/>
            <a:ext cx="9144000" cy="701749"/>
          </a:xfrm>
        </p:spPr>
        <p:txBody>
          <a:bodyPr anchor="b"/>
          <a:lstStyle>
            <a:lvl1pPr algn="l">
              <a:buNone/>
              <a:defRPr sz="6637"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10114"/>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86702" indent="0">
              <a:spcBef>
                <a:spcPts val="0"/>
              </a:spcBef>
              <a:buNone/>
              <a:defRPr sz="4425">
                <a:solidFill>
                  <a:srgbClr val="FFFFFF"/>
                </a:solidFill>
              </a:defRPr>
            </a:lvl1pPr>
            <a:lvl2pPr>
              <a:defRPr sz="3792"/>
            </a:lvl2pPr>
            <a:lvl3pPr>
              <a:defRPr sz="3161"/>
            </a:lvl3pPr>
            <a:lvl4pPr>
              <a:defRPr sz="2844"/>
            </a:lvl4pPr>
            <a:lvl5pPr>
              <a:defRPr sz="2844"/>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500"/>
            <a:ext cx="7416800" cy="365125"/>
          </a:xfrm>
        </p:spPr>
        <p:txBody>
          <a:bodyPr/>
          <a:lstStyle/>
          <a:p>
            <a:r>
              <a:rPr lang="en-US" dirty="0"/>
              <a:t>Add a footer</a:t>
            </a:r>
          </a:p>
        </p:txBody>
      </p:sp>
      <p:sp>
        <p:nvSpPr>
          <p:cNvPr id="5" name="Date Placeholder 4"/>
          <p:cNvSpPr>
            <a:spLocks noGrp="1"/>
          </p:cNvSpPr>
          <p:nvPr>
            <p:ph type="dt" sz="half" idx="10"/>
          </p:nvPr>
        </p:nvSpPr>
        <p:spPr>
          <a:xfrm>
            <a:off x="8636000" y="55500"/>
            <a:ext cx="2844800" cy="365125"/>
          </a:xfrm>
        </p:spPr>
        <p:txBody>
          <a:bodyPr/>
          <a:lstStyle/>
          <a:p>
            <a:fld id="{0C6724CE-2468-448B-87C1-A92EDD78369B}" type="datetime1">
              <a:rPr lang="en-US" smtClean="0"/>
              <a:t>5/11/2020</a:t>
            </a:fld>
            <a:endParaRPr lang="en-US"/>
          </a:p>
        </p:txBody>
      </p:sp>
      <p:sp>
        <p:nvSpPr>
          <p:cNvPr id="7" name="Slide Number Placeholder 6"/>
          <p:cNvSpPr>
            <a:spLocks noGrp="1"/>
          </p:cNvSpPr>
          <p:nvPr>
            <p:ph type="sldNum" sz="quarter" idx="12"/>
          </p:nvPr>
        </p:nvSpPr>
        <p:spPr>
          <a:xfrm>
            <a:off x="11480800" y="55500"/>
            <a:ext cx="609600" cy="365125"/>
          </a:xfrm>
        </p:spPr>
        <p:txBody>
          <a:bodyPr/>
          <a:lstStyle>
            <a:lvl1pPr>
              <a:defRPr sz="3477"/>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7"/>
            <a:ext cx="7416800" cy="365125"/>
          </a:xfrm>
          <a:prstGeom prst="rect">
            <a:avLst/>
          </a:prstGeom>
        </p:spPr>
        <p:txBody>
          <a:bodyPr vert="horz" anchor="b"/>
          <a:lstStyle>
            <a:lvl1pPr algn="r" eaLnBrk="1" latinLnBrk="0" hangingPunct="1">
              <a:defRPr kumimoji="0" sz="3477">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7"/>
            <a:ext cx="2844800" cy="365125"/>
          </a:xfrm>
          <a:prstGeom prst="rect">
            <a:avLst/>
          </a:prstGeom>
        </p:spPr>
        <p:txBody>
          <a:bodyPr vert="horz" anchor="b"/>
          <a:lstStyle>
            <a:lvl1pPr algn="l" eaLnBrk="1" latinLnBrk="0" hangingPunct="1">
              <a:defRPr kumimoji="0" sz="3477">
                <a:solidFill>
                  <a:schemeClr val="tx2"/>
                </a:solidFill>
              </a:defRPr>
            </a:lvl1pPr>
            <a:extLst/>
          </a:lstStyle>
          <a:p>
            <a:fld id="{4CD11720-76E7-46E6-B0AA-057287C42052}" type="datetime1">
              <a:rPr lang="en-US" smtClean="0"/>
              <a:t>5/11/2020</a:t>
            </a:fld>
            <a:endParaRPr lang="en-US" dirty="0"/>
          </a:p>
        </p:txBody>
      </p:sp>
      <p:sp>
        <p:nvSpPr>
          <p:cNvPr id="23" name="Slide Number Placeholder 22"/>
          <p:cNvSpPr>
            <a:spLocks noGrp="1"/>
          </p:cNvSpPr>
          <p:nvPr>
            <p:ph type="sldNum" sz="quarter" idx="4"/>
          </p:nvPr>
        </p:nvSpPr>
        <p:spPr>
          <a:xfrm>
            <a:off x="11480800" y="6416677"/>
            <a:ext cx="609600" cy="365125"/>
          </a:xfrm>
          <a:prstGeom prst="rect">
            <a:avLst/>
          </a:prstGeom>
        </p:spPr>
        <p:txBody>
          <a:bodyPr vert="horz" anchor="b"/>
          <a:lstStyle>
            <a:lvl1pPr algn="l" eaLnBrk="1" latinLnBrk="0" hangingPunct="1">
              <a:defRPr kumimoji="0" sz="3477">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12642" kern="1200" spc="-316" baseline="0">
          <a:solidFill>
            <a:schemeClr val="tx2"/>
          </a:solidFill>
          <a:latin typeface="+mj-lt"/>
          <a:ea typeface="+mj-ea"/>
          <a:cs typeface="+mj-cs"/>
        </a:defRPr>
      </a:lvl1pPr>
      <a:extLst/>
    </p:titleStyle>
    <p:bodyStyle>
      <a:lvl1pPr marL="1300512" indent="-1083761" algn="l" rtl="0" eaLnBrk="1" latinLnBrk="0" hangingPunct="1">
        <a:spcBef>
          <a:spcPts val="2212"/>
        </a:spcBef>
        <a:buClr>
          <a:schemeClr val="tx2"/>
        </a:buClr>
        <a:buSzPct val="95000"/>
        <a:buFont typeface="Wingdings"/>
        <a:buChar char=""/>
        <a:defRPr kumimoji="0" sz="9481" kern="1200">
          <a:solidFill>
            <a:schemeClr val="tx1"/>
          </a:solidFill>
          <a:latin typeface="+mn-lt"/>
          <a:ea typeface="+mn-ea"/>
          <a:cs typeface="+mn-cs"/>
        </a:defRPr>
      </a:lvl1pPr>
      <a:lvl2pPr marL="2340922" indent="-903133" algn="l" rtl="0" eaLnBrk="1" latinLnBrk="0" hangingPunct="1">
        <a:spcBef>
          <a:spcPct val="20000"/>
        </a:spcBef>
        <a:buClr>
          <a:schemeClr val="accent2"/>
        </a:buClr>
        <a:buSzPct val="90000"/>
        <a:buFont typeface="Wingdings"/>
        <a:buChar char=""/>
        <a:defRPr kumimoji="0" sz="8217" kern="1200">
          <a:solidFill>
            <a:schemeClr val="tx1"/>
          </a:solidFill>
          <a:latin typeface="+mn-lt"/>
          <a:ea typeface="+mn-ea"/>
          <a:cs typeface="+mn-cs"/>
        </a:defRPr>
      </a:lvl2pPr>
      <a:lvl3pPr marL="3150130" indent="-722507" algn="l" rtl="0" eaLnBrk="1" latinLnBrk="0" hangingPunct="1">
        <a:spcBef>
          <a:spcPct val="20000"/>
        </a:spcBef>
        <a:buClr>
          <a:schemeClr val="accent2"/>
        </a:buClr>
        <a:buFont typeface="Wingdings 2"/>
        <a:buChar char=""/>
        <a:defRPr kumimoji="0" sz="7586" kern="1200">
          <a:solidFill>
            <a:schemeClr val="tx1"/>
          </a:solidFill>
          <a:latin typeface="+mn-lt"/>
          <a:ea typeface="+mn-ea"/>
          <a:cs typeface="+mn-cs"/>
        </a:defRPr>
      </a:lvl3pPr>
      <a:lvl4pPr marL="3988238" indent="-722507" algn="l" rtl="0" eaLnBrk="1" latinLnBrk="0" hangingPunct="1">
        <a:spcBef>
          <a:spcPct val="20000"/>
        </a:spcBef>
        <a:buClr>
          <a:schemeClr val="accent3"/>
        </a:buClr>
        <a:buFont typeface="Wingdings 3"/>
        <a:buChar char=""/>
        <a:defRPr kumimoji="0" sz="6953" kern="1200">
          <a:solidFill>
            <a:schemeClr val="tx1"/>
          </a:solidFill>
          <a:latin typeface="+mn-lt"/>
          <a:ea typeface="+mn-ea"/>
          <a:cs typeface="+mn-cs"/>
        </a:defRPr>
      </a:lvl4pPr>
      <a:lvl5pPr marL="4681845" indent="-664707" algn="l" rtl="0" eaLnBrk="1" latinLnBrk="0" hangingPunct="1">
        <a:spcBef>
          <a:spcPct val="20000"/>
        </a:spcBef>
        <a:buClr>
          <a:schemeClr val="accent3"/>
        </a:buClr>
        <a:buFont typeface="Wingdings 2"/>
        <a:buChar char=""/>
        <a:defRPr kumimoji="0" sz="6322" kern="1200">
          <a:solidFill>
            <a:schemeClr val="tx1"/>
          </a:solidFill>
          <a:latin typeface="+mn-lt"/>
          <a:ea typeface="+mn-ea"/>
          <a:cs typeface="+mn-cs"/>
        </a:defRPr>
      </a:lvl5pPr>
      <a:lvl6pPr marL="5404352" indent="-664707" algn="l" rtl="0" eaLnBrk="1" latinLnBrk="0" hangingPunct="1">
        <a:spcBef>
          <a:spcPct val="20000"/>
        </a:spcBef>
        <a:buClr>
          <a:schemeClr val="accent3"/>
        </a:buClr>
        <a:buFont typeface="Wingdings 2"/>
        <a:buChar char=""/>
        <a:defRPr kumimoji="0" sz="5689" kern="1200">
          <a:solidFill>
            <a:schemeClr val="tx1"/>
          </a:solidFill>
          <a:latin typeface="+mn-lt"/>
          <a:ea typeface="+mn-ea"/>
          <a:cs typeface="+mn-cs"/>
        </a:defRPr>
      </a:lvl6pPr>
      <a:lvl7pPr marL="6011257" indent="-578005" algn="l" rtl="0" eaLnBrk="1" latinLnBrk="0" hangingPunct="1">
        <a:spcBef>
          <a:spcPct val="20000"/>
        </a:spcBef>
        <a:buClr>
          <a:schemeClr val="accent4"/>
        </a:buClr>
        <a:buFont typeface="Wingdings 2"/>
        <a:buChar char=""/>
        <a:defRPr kumimoji="0" sz="5056" kern="1200">
          <a:solidFill>
            <a:schemeClr val="tx1"/>
          </a:solidFill>
          <a:latin typeface="+mn-lt"/>
          <a:ea typeface="+mn-ea"/>
          <a:cs typeface="+mn-cs"/>
        </a:defRPr>
      </a:lvl7pPr>
      <a:lvl8pPr marL="6618165" indent="-578005" algn="l" rtl="0" eaLnBrk="1" latinLnBrk="0" hangingPunct="1">
        <a:spcBef>
          <a:spcPct val="20000"/>
        </a:spcBef>
        <a:buClr>
          <a:schemeClr val="accent4"/>
        </a:buClr>
        <a:buFont typeface="Wingdings 2"/>
        <a:buChar char=""/>
        <a:defRPr kumimoji="0" sz="5056" kern="1200">
          <a:solidFill>
            <a:schemeClr val="tx1"/>
          </a:solidFill>
          <a:latin typeface="+mn-lt"/>
          <a:ea typeface="+mn-ea"/>
          <a:cs typeface="+mn-cs"/>
        </a:defRPr>
      </a:lvl8pPr>
      <a:lvl9pPr marL="7225070" indent="-578005" algn="l" rtl="0" eaLnBrk="1" latinLnBrk="0" hangingPunct="1">
        <a:spcBef>
          <a:spcPct val="20000"/>
        </a:spcBef>
        <a:buClr>
          <a:schemeClr val="accent4"/>
        </a:buClr>
        <a:buFont typeface="Wingdings 2"/>
        <a:buChar char=""/>
        <a:defRPr kumimoji="0" sz="5056"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1445014" algn="l" rtl="0" eaLnBrk="1" latinLnBrk="0" hangingPunct="1">
        <a:defRPr kumimoji="0" kern="1200">
          <a:solidFill>
            <a:schemeClr val="tx1"/>
          </a:solidFill>
          <a:latin typeface="+mn-lt"/>
          <a:ea typeface="+mn-ea"/>
          <a:cs typeface="+mn-cs"/>
        </a:defRPr>
      </a:lvl2pPr>
      <a:lvl3pPr marL="2890027" algn="l" rtl="0" eaLnBrk="1" latinLnBrk="0" hangingPunct="1">
        <a:defRPr kumimoji="0" kern="1200">
          <a:solidFill>
            <a:schemeClr val="tx1"/>
          </a:solidFill>
          <a:latin typeface="+mn-lt"/>
          <a:ea typeface="+mn-ea"/>
          <a:cs typeface="+mn-cs"/>
        </a:defRPr>
      </a:lvl3pPr>
      <a:lvl4pPr marL="4335041" algn="l" rtl="0" eaLnBrk="1" latinLnBrk="0" hangingPunct="1">
        <a:defRPr kumimoji="0" kern="1200">
          <a:solidFill>
            <a:schemeClr val="tx1"/>
          </a:solidFill>
          <a:latin typeface="+mn-lt"/>
          <a:ea typeface="+mn-ea"/>
          <a:cs typeface="+mn-cs"/>
        </a:defRPr>
      </a:lvl4pPr>
      <a:lvl5pPr marL="5780056" algn="l" rtl="0" eaLnBrk="1" latinLnBrk="0" hangingPunct="1">
        <a:defRPr kumimoji="0" kern="1200">
          <a:solidFill>
            <a:schemeClr val="tx1"/>
          </a:solidFill>
          <a:latin typeface="+mn-lt"/>
          <a:ea typeface="+mn-ea"/>
          <a:cs typeface="+mn-cs"/>
        </a:defRPr>
      </a:lvl5pPr>
      <a:lvl6pPr marL="7225070" algn="l" rtl="0" eaLnBrk="1" latinLnBrk="0" hangingPunct="1">
        <a:defRPr kumimoji="0" kern="1200">
          <a:solidFill>
            <a:schemeClr val="tx1"/>
          </a:solidFill>
          <a:latin typeface="+mn-lt"/>
          <a:ea typeface="+mn-ea"/>
          <a:cs typeface="+mn-cs"/>
        </a:defRPr>
      </a:lvl6pPr>
      <a:lvl7pPr marL="8670083" algn="l" rtl="0" eaLnBrk="1" latinLnBrk="0" hangingPunct="1">
        <a:defRPr kumimoji="0" kern="1200">
          <a:solidFill>
            <a:schemeClr val="tx1"/>
          </a:solidFill>
          <a:latin typeface="+mn-lt"/>
          <a:ea typeface="+mn-ea"/>
          <a:cs typeface="+mn-cs"/>
        </a:defRPr>
      </a:lvl7pPr>
      <a:lvl8pPr marL="10115097" algn="l" rtl="0" eaLnBrk="1" latinLnBrk="0" hangingPunct="1">
        <a:defRPr kumimoji="0" kern="1200">
          <a:solidFill>
            <a:schemeClr val="tx1"/>
          </a:solidFill>
          <a:latin typeface="+mn-lt"/>
          <a:ea typeface="+mn-ea"/>
          <a:cs typeface="+mn-cs"/>
        </a:defRPr>
      </a:lvl8pPr>
      <a:lvl9pPr marL="11560111"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20E0C1-6550-4617-90E0-154EB3CFE54F}"/>
              </a:ext>
            </a:extLst>
          </p:cNvPr>
          <p:cNvSpPr txBox="1"/>
          <p:nvPr/>
        </p:nvSpPr>
        <p:spPr>
          <a:xfrm>
            <a:off x="0" y="0"/>
            <a:ext cx="12192000" cy="5262979"/>
          </a:xfrm>
          <a:prstGeom prst="rect">
            <a:avLst/>
          </a:prstGeom>
          <a:noFill/>
        </p:spPr>
        <p:txBody>
          <a:bodyPr wrap="square" rtlCol="0">
            <a:spAutoFit/>
          </a:bodyPr>
          <a:lstStyle/>
          <a:p>
            <a:pPr algn="ctr"/>
            <a:r>
              <a:rPr lang="en-US" altLang="en-US" sz="4000" b="1" dirty="0">
                <a:ln w="22225">
                  <a:solidFill>
                    <a:schemeClr val="accent2"/>
                  </a:solidFill>
                  <a:prstDash val="solid"/>
                </a:ln>
                <a:solidFill>
                  <a:schemeClr val="accent2">
                    <a:lumMod val="40000"/>
                    <a:lumOff val="60000"/>
                  </a:schemeClr>
                </a:solidFill>
              </a:rPr>
              <a:t>Application of microprogrammed </a:t>
            </a:r>
          </a:p>
          <a:p>
            <a:pPr algn="ctr"/>
            <a:r>
              <a:rPr lang="en-US" sz="4000" b="1" dirty="0">
                <a:ln w="22225">
                  <a:solidFill>
                    <a:schemeClr val="accent2"/>
                  </a:solidFill>
                  <a:prstDash val="solid"/>
                </a:ln>
                <a:solidFill>
                  <a:schemeClr val="accent2">
                    <a:lumMod val="40000"/>
                    <a:lumOff val="60000"/>
                  </a:schemeClr>
                </a:solidFill>
              </a:rPr>
              <a:t>Emulation</a:t>
            </a:r>
          </a:p>
          <a:p>
            <a:endParaRPr lang="en-US" sz="2000" dirty="0"/>
          </a:p>
          <a:p>
            <a:endParaRPr lang="en-US" sz="2000" dirty="0"/>
          </a:p>
          <a:p>
            <a:r>
              <a:rPr lang="en-US" sz="2400" dirty="0"/>
              <a:t>Microprogramming witnessed an inordinate time delay between conception </a:t>
            </a:r>
            <a:r>
              <a:rPr lang="en-US" sz="2400" dirty="0" err="1"/>
              <a:t>ard</a:t>
            </a:r>
            <a:r>
              <a:rPr lang="en-US" sz="2400" dirty="0"/>
              <a:t> fruition. the causes have been many available, technology dearth of experimentation and research tradition etc.</a:t>
            </a:r>
          </a:p>
          <a:p>
            <a:r>
              <a:rPr lang="en-US" sz="2400" dirty="0"/>
              <a:t>As these issues were overcome an aura of  pragmatism surrounded. microprogramming with the development of writable control stores and user </a:t>
            </a:r>
            <a:r>
              <a:rPr lang="en-US" sz="2400" dirty="0" err="1"/>
              <a:t>microprogrammable</a:t>
            </a:r>
            <a:r>
              <a:rPr lang="en-US" sz="2400" dirty="0"/>
              <a:t> machines  practitioners have facilities to explore new, applications yet  in general applications of microprogramming are still in their infancy Interpretation of machine language instructions continues to be the most common application of microprogramming</a:t>
            </a:r>
          </a:p>
          <a:p>
            <a:r>
              <a:rPr lang="en-US" sz="2400" dirty="0"/>
              <a:t>Here we consider some of the typical applications of .microprogramming </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20E0C1-6550-4617-90E0-154EB3CFE54F}"/>
              </a:ext>
            </a:extLst>
          </p:cNvPr>
          <p:cNvSpPr txBox="1"/>
          <p:nvPr/>
        </p:nvSpPr>
        <p:spPr>
          <a:xfrm>
            <a:off x="0" y="0"/>
            <a:ext cx="12192000" cy="5816977"/>
          </a:xfrm>
          <a:prstGeom prst="rect">
            <a:avLst/>
          </a:prstGeom>
          <a:noFill/>
        </p:spPr>
        <p:txBody>
          <a:bodyPr wrap="square" rtlCol="0">
            <a:spAutoFit/>
          </a:bodyPr>
          <a:lstStyle/>
          <a:p>
            <a:pPr algn="just"/>
            <a:endParaRPr lang="en-US" sz="2000" dirty="0"/>
          </a:p>
          <a:p>
            <a:pPr algn="just"/>
            <a:endParaRPr lang="en-US" sz="2000" dirty="0"/>
          </a:p>
          <a:p>
            <a:pPr algn="just"/>
            <a:r>
              <a:rPr lang="en-US" sz="2400" dirty="0"/>
              <a:t>Historically emulation has connoted the facilities added  to a computer system to enable it to execute with some efficiency programs developed for another system. </a:t>
            </a:r>
          </a:p>
          <a:p>
            <a:pPr algn="just"/>
            <a:r>
              <a:rPr lang="en-US" sz="2400" dirty="0"/>
              <a:t>These facilities included hardware components for handling special features of the emulated machine. Adding such hardware resources essentially changes the architecture of a computer and generally lies outside the of most computer users Microprogramming, however generally provides the facilities to execute with some efficiency programs developed for other systems and lies within the potential capabilities of many computer users. Accordingly microprogramming has become central to the modern concept of .emulation. </a:t>
            </a:r>
            <a:endParaRPr lang="ar-JO" sz="2400" dirty="0"/>
          </a:p>
          <a:p>
            <a:pPr algn="just"/>
            <a:r>
              <a:rPr lang="en-US" sz="2400" dirty="0"/>
              <a:t>We use the term "emulator" to describe a complete set of microprograms which when embedded in a control store define a machine. We shall cell a machine which is realized by an emulator a virtual [or target machine] and the machine which supports microprograms a host machine.</a:t>
            </a:r>
            <a:endParaRPr lang="ar-JO" sz="2400" dirty="0"/>
          </a:p>
          <a:p>
            <a:endParaRPr lang="en-US" sz="2000" dirty="0"/>
          </a:p>
        </p:txBody>
      </p:sp>
    </p:spTree>
    <p:extLst>
      <p:ext uri="{BB962C8B-B14F-4D97-AF65-F5344CB8AC3E}">
        <p14:creationId xmlns:p14="http://schemas.microsoft.com/office/powerpoint/2010/main" val="39241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20E0C1-6550-4617-90E0-154EB3CFE54F}"/>
              </a:ext>
            </a:extLst>
          </p:cNvPr>
          <p:cNvSpPr txBox="1"/>
          <p:nvPr/>
        </p:nvSpPr>
        <p:spPr>
          <a:xfrm>
            <a:off x="0" y="0"/>
            <a:ext cx="12192000" cy="6309420"/>
          </a:xfrm>
          <a:prstGeom prst="rect">
            <a:avLst/>
          </a:prstGeom>
          <a:noFill/>
        </p:spPr>
        <p:txBody>
          <a:bodyPr wrap="square" rtlCol="0">
            <a:spAutoFit/>
          </a:bodyPr>
          <a:lstStyle/>
          <a:p>
            <a:pPr algn="ctr"/>
            <a:endParaRPr lang="en-US" sz="2000" dirty="0"/>
          </a:p>
          <a:p>
            <a:endParaRPr lang="en-US" sz="2400" dirty="0"/>
          </a:p>
          <a:p>
            <a:pPr algn="just"/>
            <a:r>
              <a:rPr lang="en-US" sz="2400" dirty="0"/>
              <a:t>To define</a:t>
            </a:r>
            <a:r>
              <a:rPr lang="ar-JO" sz="2400" dirty="0"/>
              <a:t> </a:t>
            </a:r>
            <a:r>
              <a:rPr lang="en-US" sz="2400" dirty="0"/>
              <a:t>a</a:t>
            </a:r>
            <a:r>
              <a:rPr lang="ar-JO" sz="2400" dirty="0"/>
              <a:t> </a:t>
            </a:r>
            <a:r>
              <a:rPr lang="en-US" sz="2400" dirty="0"/>
              <a:t>machine microprograms must implement the architecture of the machine. Since the architecture of a Machine consists of a conceptual structure and a functional behavior the microprogram of the host machine must </a:t>
            </a:r>
            <a:r>
              <a:rPr lang="ar-JO" sz="2400" dirty="0"/>
              <a:t>:</a:t>
            </a:r>
          </a:p>
          <a:p>
            <a:pPr marL="457200" indent="-457200" algn="just">
              <a:buAutoNum type="arabicPeriod"/>
            </a:pPr>
            <a:r>
              <a:rPr lang="en-US" sz="2400" dirty="0"/>
              <a:t>Map of the components of the virtual machine into those of the host machine</a:t>
            </a:r>
            <a:endParaRPr lang="ar-JO" sz="2400" dirty="0"/>
          </a:p>
          <a:p>
            <a:pPr marL="457200" indent="-457200" algn="just">
              <a:buAutoNum type="arabicPeriod"/>
            </a:pPr>
            <a:r>
              <a:rPr lang="en-US" sz="2400" dirty="0"/>
              <a:t>perform the “machine language” instructions of the virtual machine</a:t>
            </a:r>
          </a:p>
          <a:p>
            <a:pPr marL="457200" indent="-457200" algn="just">
              <a:buAutoNum type="arabicPeriod"/>
            </a:pPr>
            <a:endParaRPr lang="en-US" sz="2400" dirty="0"/>
          </a:p>
          <a:p>
            <a:pPr algn="just"/>
            <a:r>
              <a:rPr lang="en-US" sz="2400" dirty="0"/>
              <a:t>performing the machine language instructions is accomplished by microprograms interpreting the machine language instructions.</a:t>
            </a:r>
          </a:p>
          <a:p>
            <a:pPr algn="just"/>
            <a:r>
              <a:rPr lang="en-US" sz="2400" dirty="0"/>
              <a:t>As interpreting machine language instructions is also called simulation emulation is sometimes called microprogrammed emulator</a:t>
            </a:r>
          </a:p>
          <a:p>
            <a:pPr algn="just"/>
            <a:r>
              <a:rPr lang="en-US" sz="2400" dirty="0"/>
              <a:t>May applications of microprogramming are considered variations on the basic emulation concept.</a:t>
            </a:r>
          </a:p>
          <a:p>
            <a:pPr algn="just"/>
            <a:r>
              <a:rPr lang="en-US" sz="2400" dirty="0"/>
              <a:t>In these schemes virtual machines which efficiently support programs for a particular application area are designed, the virtual machines are then emulated on some host machine.</a:t>
            </a:r>
          </a:p>
        </p:txBody>
      </p:sp>
    </p:spTree>
    <p:extLst>
      <p:ext uri="{BB962C8B-B14F-4D97-AF65-F5344CB8AC3E}">
        <p14:creationId xmlns:p14="http://schemas.microsoft.com/office/powerpoint/2010/main" val="1289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20E0C1-6550-4617-90E0-154EB3CFE54F}"/>
              </a:ext>
            </a:extLst>
          </p:cNvPr>
          <p:cNvSpPr txBox="1"/>
          <p:nvPr/>
        </p:nvSpPr>
        <p:spPr>
          <a:xfrm>
            <a:off x="0" y="0"/>
            <a:ext cx="12192000" cy="6370975"/>
          </a:xfrm>
          <a:prstGeom prst="rect">
            <a:avLst/>
          </a:prstGeom>
          <a:noFill/>
        </p:spPr>
        <p:txBody>
          <a:bodyPr wrap="square" rtlCol="0">
            <a:spAutoFit/>
          </a:bodyPr>
          <a:lstStyle/>
          <a:p>
            <a:pPr algn="just"/>
            <a:r>
              <a:rPr lang="en-US" sz="2400" dirty="0"/>
              <a:t>Flexibility in defining virtual machines, their generality depends on the organization of the hardware recourses of the machine, the extent to which a carputer serves as a universal host machine measures its capability as a general emulation vehicle. A primary objective of a majority of the commercially available microprogrammed computers is the efficient emulation of a particular machine.</a:t>
            </a:r>
          </a:p>
          <a:p>
            <a:pPr algn="just"/>
            <a:r>
              <a:rPr lang="en-US" sz="2400" dirty="0"/>
              <a:t>Machine language interpretation therefore remains a primary application of microprogramming and often is used as a definition for the hardware resources and microinstruction repertoire of such machines are often specialized for this emulation and thus may be difficult to adapt to general emulation problems.</a:t>
            </a:r>
          </a:p>
          <a:p>
            <a:pPr algn="just"/>
            <a:r>
              <a:rPr lang="en-US" sz="2400" dirty="0"/>
              <a:t>The representation of data is of primary importance in this regard, for example; a machine whose registers and operations were designed to handle thirty-two bit integers in two’s complement notation would probably not be a good host for emulating a machine whose basic data type is thirty-six bit integers in  sign-magnitude representation.</a:t>
            </a:r>
          </a:p>
          <a:p>
            <a:pPr algn="just"/>
            <a:r>
              <a:rPr lang="en-US" sz="2400" dirty="0"/>
              <a:t>A subject of current research is the design of </a:t>
            </a:r>
            <a:r>
              <a:rPr lang="en-US" sz="2400" dirty="0" err="1"/>
              <a:t>microprogrammable</a:t>
            </a:r>
            <a:r>
              <a:rPr lang="en-US" sz="2400" dirty="0"/>
              <a:t> computers that serve as efficient hosts for a variety of virtual machines.</a:t>
            </a:r>
          </a:p>
          <a:p>
            <a:pPr algn="just"/>
            <a:r>
              <a:rPr lang="en-US" sz="2400" dirty="0"/>
              <a:t>The MATHILDA computer described in section 6.8 is an example of such research.</a:t>
            </a:r>
          </a:p>
        </p:txBody>
      </p:sp>
    </p:spTree>
    <p:extLst>
      <p:ext uri="{BB962C8B-B14F-4D97-AF65-F5344CB8AC3E}">
        <p14:creationId xmlns:p14="http://schemas.microsoft.com/office/powerpoint/2010/main" val="258582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20E0C1-6550-4617-90E0-154EB3CFE54F}"/>
              </a:ext>
            </a:extLst>
          </p:cNvPr>
          <p:cNvSpPr txBox="1"/>
          <p:nvPr/>
        </p:nvSpPr>
        <p:spPr>
          <a:xfrm>
            <a:off x="3495675" y="3859560"/>
            <a:ext cx="8210550" cy="1200329"/>
          </a:xfrm>
          <a:prstGeom prst="rect">
            <a:avLst/>
          </a:prstGeom>
          <a:noFill/>
          <a:effectLst>
            <a:glow rad="63500">
              <a:schemeClr val="accent4">
                <a:satMod val="175000"/>
                <a:alpha val="40000"/>
              </a:schemeClr>
            </a:glow>
            <a:reflection blurRad="6350" stA="52000" endA="300" endPos="35000" dir="5400000" sy="-100000" algn="bl" rotWithShape="0"/>
          </a:effectLst>
        </p:spPr>
        <p:txBody>
          <a:bodyPr wrap="square" rtlCol="0">
            <a:spAutoFit/>
          </a:bodyPr>
          <a:lstStyle/>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From book &gt;&gt;&gt;</a:t>
            </a:r>
          </a:p>
          <a:p>
            <a:r>
              <a:rPr lang="en-US" b="1" dirty="0"/>
              <a:t>          </a:t>
            </a:r>
            <a:r>
              <a:rPr lang="en-US" sz="4800" b="1" dirty="0">
                <a:ln w="6600">
                  <a:solidFill>
                    <a:schemeClr val="accent2"/>
                  </a:solidFill>
                  <a:prstDash val="solid"/>
                </a:ln>
                <a:solidFill>
                  <a:srgbClr val="FFFFFF"/>
                </a:solidFill>
                <a:effectLst>
                  <a:outerShdw dist="38100" dir="2700000" algn="tl" rotWithShape="0">
                    <a:schemeClr val="accent2"/>
                  </a:outerShdw>
                </a:effectLst>
                <a:latin typeface="Bahnschrift SemiBold Condensed" panose="020B0502040204020203" pitchFamily="34" charset="0"/>
              </a:rPr>
              <a:t>Foundations of Microprogramming</a:t>
            </a:r>
            <a:endParaRPr lang="en-US" b="1" dirty="0">
              <a:latin typeface="Bahnschrift SemiBold Condensed" panose="020B0502040204020203" pitchFamily="34" charset="0"/>
            </a:endParaRPr>
          </a:p>
        </p:txBody>
      </p:sp>
    </p:spTree>
    <p:extLst>
      <p:ext uri="{BB962C8B-B14F-4D97-AF65-F5344CB8AC3E}">
        <p14:creationId xmlns:p14="http://schemas.microsoft.com/office/powerpoint/2010/main" val="294480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1503</TotalTime>
  <Words>589</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Bahnschrift SemiBold Condensed</vt:lpstr>
      <vt:lpstr>Wingdings</vt:lpstr>
      <vt:lpstr>Wingdings 2</vt:lpstr>
      <vt:lpstr>Wingdings 3</vt:lpstr>
      <vt:lpstr>Nightfall design template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Hole</dc:creator>
  <cp:lastModifiedBy>Black Hole</cp:lastModifiedBy>
  <cp:revision>23</cp:revision>
  <dcterms:created xsi:type="dcterms:W3CDTF">2020-05-11T12:04:15Z</dcterms:created>
  <dcterms:modified xsi:type="dcterms:W3CDTF">2020-05-12T13:07:47Z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