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314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5129-C3B3-454D-BCA5-C27CA266F8B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8CF5-4A0A-4EDE-A965-C652D5A4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0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73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BDC2E-C58D-4BE9-9BB5-D8A82E3D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2" b="96937" l="2342" r="97658">
                        <a14:foregroundMark x1="35135" y1="83604" x2="13874" y2="65946"/>
                        <a14:foregroundMark x1="13874" y1="65946" x2="15676" y2="34775"/>
                        <a14:foregroundMark x1="15676" y1="34775" x2="36396" y2="18919"/>
                        <a14:foregroundMark x1="36396" y1="18919" x2="67207" y2="20901"/>
                        <a14:foregroundMark x1="67207" y1="20901" x2="87027" y2="46667"/>
                        <a14:foregroundMark x1="87027" y1="46667" x2="78559" y2="74595"/>
                        <a14:foregroundMark x1="78559" y1="74595" x2="46847" y2="85225"/>
                        <a14:foregroundMark x1="46847" y1="85225" x2="32252" y2="83604"/>
                        <a14:foregroundMark x1="32252" y1="85766" x2="32252" y2="85766"/>
                        <a14:foregroundMark x1="32793" y1="87928" x2="36937" y2="88108"/>
                        <a14:foregroundMark x1="63964" y1="85766" x2="56036" y2="85766"/>
                        <a14:foregroundMark x1="56036" y1="85766" x2="51532" y2="93153"/>
                        <a14:foregroundMark x1="26667" y1="39099" x2="50991" y2="56757"/>
                        <a14:foregroundMark x1="50991" y1="56757" x2="67387" y2="45766"/>
                        <a14:foregroundMark x1="47027" y1="39279" x2="51171" y2="50631"/>
                        <a14:foregroundMark x1="52793" y1="59279" x2="49009" y2="38739"/>
                        <a14:foregroundMark x1="76036" y1="43063" x2="57297" y2="71532"/>
                        <a14:foregroundMark x1="57297" y1="71532" x2="28468" y2="64865"/>
                        <a14:foregroundMark x1="28468" y1="64865" x2="23423" y2="52072"/>
                        <a14:foregroundMark x1="23784" y1="43243" x2="41982" y2="60360"/>
                        <a14:foregroundMark x1="41982" y1="60360" x2="53153" y2="63604"/>
                        <a14:foregroundMark x1="57117" y1="60721" x2="60180" y2="54595"/>
                        <a14:foregroundMark x1="55495" y1="56757" x2="42703" y2="60180"/>
                        <a14:foregroundMark x1="34595" y1="71532" x2="58739" y2="71712"/>
                        <a14:foregroundMark x1="58739" y1="71712" x2="72432" y2="58739"/>
                        <a14:foregroundMark x1="72432" y1="58739" x2="78559" y2="47027"/>
                        <a14:foregroundMark x1="76937" y1="56036" x2="60180" y2="72072"/>
                        <a14:foregroundMark x1="32432" y1="72252" x2="22523" y2="39099"/>
                        <a14:foregroundMark x1="14414" y1="67387" x2="14595" y2="64505"/>
                        <a14:foregroundMark x1="14955" y1="68108" x2="22703" y2="56937"/>
                        <a14:foregroundMark x1="12793" y1="66306" x2="12793" y2="66306"/>
                        <a14:foregroundMark x1="9009" y1="55315" x2="5225" y2="52973"/>
                        <a14:foregroundMark x1="75315" y1="63423" x2="69910" y2="70090"/>
                        <a14:foregroundMark x1="55495" y1="67748" x2="58378" y2="63243"/>
                        <a14:foregroundMark x1="54775" y1="52613" x2="51171" y2="41802"/>
                        <a14:foregroundMark x1="94595" y1="54054" x2="94775" y2="53874"/>
                        <a14:foregroundMark x1="47748" y1="5045" x2="48829" y2="5045"/>
                        <a14:foregroundMark x1="52072" y1="13874" x2="29369" y2="36577"/>
                        <a14:foregroundMark x1="29369" y1="36577" x2="20180" y2="69730"/>
                        <a14:foregroundMark x1="20180" y1="69730" x2="78378" y2="56577"/>
                        <a14:foregroundMark x1="74955" y1="39820" x2="70270" y2="68288"/>
                        <a14:foregroundMark x1="70270" y1="68288" x2="70090" y2="68468"/>
                        <a14:foregroundMark x1="68468" y1="37477" x2="79099" y2="60901"/>
                        <a14:foregroundMark x1="79099" y1="60901" x2="62162" y2="73874"/>
                        <a14:foregroundMark x1="50631" y1="78559" x2="23964" y2="78559"/>
                        <a14:foregroundMark x1="22162" y1="79279" x2="19099" y2="76577"/>
                        <a14:foregroundMark x1="20000" y1="63423" x2="22703" y2="33333"/>
                        <a14:foregroundMark x1="19640" y1="27387" x2="26486" y2="18198"/>
                        <a14:foregroundMark x1="24505" y1="18018" x2="20180" y2="21982"/>
                        <a14:foregroundMark x1="51351" y1="9910" x2="76757" y2="20901"/>
                        <a14:foregroundMark x1="77297" y1="19099" x2="79099" y2="20360"/>
                        <a14:foregroundMark x1="50811" y1="95135" x2="50270" y2="95135"/>
                        <a14:foregroundMark x1="51532" y1="85946" x2="55856" y2="90090"/>
                        <a14:foregroundMark x1="52793" y1="90811" x2="47387" y2="91892"/>
                        <a14:foregroundMark x1="37477" y1="78198" x2="41982" y2="80000"/>
                        <a14:foregroundMark x1="62162" y1="79099" x2="78018" y2="75676"/>
                        <a14:foregroundMark x1="78378" y1="74955" x2="78919" y2="78198"/>
                        <a14:foregroundMark x1="79099" y1="80721" x2="79099" y2="81261"/>
                        <a14:foregroundMark x1="37297" y1="62162" x2="37297" y2="62162"/>
                        <a14:foregroundMark x1="13874" y1="32793" x2="13874" y2="32793"/>
                        <a14:foregroundMark x1="13874" y1="32793" x2="13874" y2="32793"/>
                        <a14:foregroundMark x1="14234" y1="32793" x2="13514" y2="34955"/>
                        <a14:foregroundMark x1="13514" y1="34955" x2="10811" y2="34054"/>
                        <a14:foregroundMark x1="33694" y1="12973" x2="33514" y2="10811"/>
                        <a14:foregroundMark x1="33514" y1="10811" x2="33694" y2="11171"/>
                        <a14:foregroundMark x1="33694" y1="11171" x2="33874" y2="13694"/>
                        <a14:foregroundMark x1="66486" y1="10991" x2="65405" y2="15495"/>
                        <a14:foregroundMark x1="89189" y1="32973" x2="81622" y2="34955"/>
                        <a14:foregroundMark x1="87387" y1="65405" x2="87387" y2="60721"/>
                        <a14:foregroundMark x1="87027" y1="67568" x2="87027" y2="62703"/>
                        <a14:foregroundMark x1="66847" y1="88649" x2="64865" y2="85586"/>
                        <a14:foregroundMark x1="14054" y1="65586" x2="11532" y2="67928"/>
                        <a14:foregroundMark x1="49910" y1="61261" x2="49910" y2="61261"/>
                        <a14:foregroundMark x1="50090" y1="61261" x2="50090" y2="61261"/>
                        <a14:foregroundMark x1="50090" y1="61802" x2="50090" y2="61802"/>
                        <a14:foregroundMark x1="50090" y1="61802" x2="50090" y2="61802"/>
                        <a14:foregroundMark x1="50090" y1="61802" x2="50090" y2="61802"/>
                        <a14:foregroundMark x1="50090" y1="61802" x2="50811" y2="61081"/>
                        <a14:foregroundMark x1="50811" y1="61081" x2="50811" y2="61081"/>
                        <a14:foregroundMark x1="50811" y1="61081" x2="50450" y2="61441"/>
                        <a14:foregroundMark x1="50450" y1="59820" x2="50811" y2="60180"/>
                        <a14:foregroundMark x1="50450" y1="59820" x2="50450" y2="61802"/>
                        <a14:foregroundMark x1="50450" y1="61802" x2="51712" y2="57658"/>
                        <a14:foregroundMark x1="52072" y1="58919" x2="50631" y2="61622"/>
                        <a14:foregroundMark x1="50631" y1="61622" x2="48649" y2="34234"/>
                        <a14:foregroundMark x1="47568" y1="29550" x2="43063" y2="34775"/>
                        <a14:foregroundMark x1="37297" y1="41261" x2="36937" y2="41622"/>
                        <a14:foregroundMark x1="35676" y1="47387" x2="35676" y2="47387"/>
                        <a14:foregroundMark x1="33153" y1="29189" x2="40541" y2="47568"/>
                        <a14:foregroundMark x1="49730" y1="5766" x2="49550" y2="2162"/>
                        <a14:foregroundMark x1="27207" y1="80901" x2="21802" y2="81622"/>
                        <a14:foregroundMark x1="76577" y1="19099" x2="80360" y2="21081"/>
                        <a14:foregroundMark x1="50090" y1="95676" x2="50450" y2="97297"/>
                        <a14:foregroundMark x1="89730" y1="54595" x2="97658" y2="49369"/>
                        <a14:foregroundMark x1="2703" y1="49369" x2="2342" y2="4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59" y="2480176"/>
            <a:ext cx="2546773" cy="2376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0DABD-D69C-4E40-BB8B-47E3D8489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8" y="9670236"/>
            <a:ext cx="1424749" cy="2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Hole</dc:creator>
  <cp:lastModifiedBy>Black Hole</cp:lastModifiedBy>
  <cp:revision>6</cp:revision>
  <dcterms:created xsi:type="dcterms:W3CDTF">2022-05-25T17:27:36Z</dcterms:created>
  <dcterms:modified xsi:type="dcterms:W3CDTF">2022-05-25T18:18:48Z</dcterms:modified>
</cp:coreProperties>
</file>