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a layered pattern of gray stone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hite ribbed pattern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, futuristic, white corridor with shadow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st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Testing</a:t>
            </a:r>
          </a:p>
        </p:txBody>
      </p:sp>
      <p:sp>
        <p:nvSpPr>
          <p:cNvPr id="172" name="This is a test"/>
          <p:cNvSpPr txBox="1"/>
          <p:nvPr>
            <p:ph type="subTitle" sz="quarter" idx="1"/>
          </p:nvPr>
        </p:nvSpPr>
        <p:spPr>
          <a:xfrm>
            <a:off x="1206500" y="7349191"/>
            <a:ext cx="21971001" cy="2006601"/>
          </a:xfrm>
          <a:prstGeom prst="rect">
            <a:avLst/>
          </a:prstGeom>
        </p:spPr>
        <p:txBody>
          <a:bodyPr/>
          <a:lstStyle/>
          <a:p>
            <a:pPr/>
            <a:r>
              <a:t>This is a test</a:t>
            </a:r>
          </a:p>
        </p:txBody>
      </p:sp>
      <p:sp>
        <p:nvSpPr>
          <p:cNvPr id="173" name="My Prez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Prez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