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redoka One"/>
      <p:regular r:id="rId17"/>
    </p:embeddedFont>
    <p:embeddedFont>
      <p:font typeface="Palanquin Dark"/>
      <p:regular r:id="rId18"/>
      <p:bold r:id="rId19"/>
    </p:embeddedFont>
    <p:embeddedFont>
      <p:font typeface="Orbitron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regular.fntdata"/><Relationship Id="rId21" Type="http://schemas.openxmlformats.org/officeDocument/2006/relationships/font" Target="fonts/Orbitro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redokaOn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PalanquinDark-bold.fntdata"/><Relationship Id="rId18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facb75130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facb75130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d3a2e49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1d3a2e49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1d3a2e49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1d3a2e4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d3a2e49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d3a2e49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facb75130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facb75130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1d3a2e49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1d3a2e49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gramiz.com/dsa/floyd-warshall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188363" y="1287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FLOYD’S ALGORITHM</a:t>
            </a:r>
            <a:endParaRPr/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296150" y="2644575"/>
            <a:ext cx="65517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Abdelrahman Khaled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Bahaa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MennaTullah Abdelrahman</a:t>
            </a:r>
            <a:endParaRPr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5" name="Google Shape;835;p28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6" name="Google Shape;836;p28"/>
          <p:cNvSpPr txBox="1"/>
          <p:nvPr>
            <p:ph idx="1" type="subTitle"/>
          </p:nvPr>
        </p:nvSpPr>
        <p:spPr>
          <a:xfrm>
            <a:off x="1234025" y="1849413"/>
            <a:ext cx="28185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PAIRS SHORTEST PATH PROBLEM</a:t>
            </a:r>
            <a:endParaRPr/>
          </a:p>
        </p:txBody>
      </p:sp>
      <p:sp>
        <p:nvSpPr>
          <p:cNvPr id="837" name="Google Shape;837;p28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8" name="Google Shape;838;p28"/>
          <p:cNvSpPr txBox="1"/>
          <p:nvPr>
            <p:ph idx="4" type="subTitle"/>
          </p:nvPr>
        </p:nvSpPr>
        <p:spPr>
          <a:xfrm>
            <a:off x="5091475" y="1936629"/>
            <a:ext cx="2818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Floyd’s algorithm</a:t>
            </a:r>
            <a:endParaRPr/>
          </a:p>
        </p:txBody>
      </p:sp>
      <p:sp>
        <p:nvSpPr>
          <p:cNvPr id="839" name="Google Shape;839;p28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" name="Google Shape;840;p28"/>
          <p:cNvSpPr txBox="1"/>
          <p:nvPr>
            <p:ph idx="7" type="subTitle"/>
          </p:nvPr>
        </p:nvSpPr>
        <p:spPr>
          <a:xfrm>
            <a:off x="1234025" y="3574325"/>
            <a:ext cx="2818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FORMULATION</a:t>
            </a:r>
            <a:endParaRPr/>
          </a:p>
        </p:txBody>
      </p:sp>
      <p:sp>
        <p:nvSpPr>
          <p:cNvPr id="841" name="Google Shape;841;p28"/>
          <p:cNvSpPr txBox="1"/>
          <p:nvPr>
            <p:ph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2" name="Google Shape;842;p28"/>
          <p:cNvSpPr txBox="1"/>
          <p:nvPr>
            <p:ph idx="14" type="subTitle"/>
          </p:nvPr>
        </p:nvSpPr>
        <p:spPr>
          <a:xfrm>
            <a:off x="5091475" y="3574334"/>
            <a:ext cx="28185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"/>
          <p:cNvSpPr txBox="1"/>
          <p:nvPr>
            <p:ph type="title"/>
          </p:nvPr>
        </p:nvSpPr>
        <p:spPr>
          <a:xfrm>
            <a:off x="134825" y="106782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PROBLEM: All Pairs Shortest Path</a:t>
            </a:r>
            <a:endParaRPr sz="3000"/>
          </a:p>
        </p:txBody>
      </p:sp>
      <p:pic>
        <p:nvPicPr>
          <p:cNvPr id="848" name="Google Shape;8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00" y="1724757"/>
            <a:ext cx="36576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25" y="1362275"/>
            <a:ext cx="5248125" cy="1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0"/>
          <p:cNvSpPr txBox="1"/>
          <p:nvPr>
            <p:ph type="title"/>
          </p:nvPr>
        </p:nvSpPr>
        <p:spPr>
          <a:xfrm>
            <a:off x="134825" y="106782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Floyd’s Algorithm: DEMO</a:t>
            </a:r>
            <a:endParaRPr sz="3000"/>
          </a:p>
        </p:txBody>
      </p:sp>
      <p:pic>
        <p:nvPicPr>
          <p:cNvPr id="855" name="Google Shape;8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25" y="1014907"/>
            <a:ext cx="6513804" cy="347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title"/>
          </p:nvPr>
        </p:nvSpPr>
        <p:spPr>
          <a:xfrm>
            <a:off x="134825" y="106775"/>
            <a:ext cx="85176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Parallel Formulation: 2D Block Mapping / DEMO</a:t>
            </a:r>
            <a:endParaRPr sz="3000"/>
          </a:p>
        </p:txBody>
      </p:sp>
      <p:pic>
        <p:nvPicPr>
          <p:cNvPr id="861" name="Google Shape;8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25" y="1264800"/>
            <a:ext cx="6083744" cy="34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/>
          <p:nvPr>
            <p:ph type="title"/>
          </p:nvPr>
        </p:nvSpPr>
        <p:spPr>
          <a:xfrm>
            <a:off x="134825" y="106782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 Analysis</a:t>
            </a:r>
            <a:endParaRPr sz="3000"/>
          </a:p>
        </p:txBody>
      </p:sp>
      <p:sp>
        <p:nvSpPr>
          <p:cNvPr id="867" name="Google Shape;867;p32"/>
          <p:cNvSpPr txBox="1"/>
          <p:nvPr/>
        </p:nvSpPr>
        <p:spPr>
          <a:xfrm>
            <a:off x="916250" y="1134900"/>
            <a:ext cx="749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Applying on the first Matrix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of Serial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after Blocking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Speedup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Efficiency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/>
          <p:nvPr>
            <p:ph type="title"/>
          </p:nvPr>
        </p:nvSpPr>
        <p:spPr>
          <a:xfrm>
            <a:off x="720000" y="387600"/>
            <a:ext cx="77040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https://www.programiz.com/dsa/floyd-warshall-algorithm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 to Parallel Programming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