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GIT y 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9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049D1-CEBA-42C4-8A91-0D133D5A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5020A-FAB2-4D8C-B1A1-E22D4DAC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José Luis Alfaro Martínez</a:t>
            </a:r>
          </a:p>
          <a:p>
            <a:r>
              <a:rPr lang="es-MX" dirty="0" err="1"/>
              <a:t>GItJAccount</a:t>
            </a:r>
            <a:endParaRPr lang="es-MX" dirty="0"/>
          </a:p>
          <a:p>
            <a:r>
              <a:rPr lang="es-MX" dirty="0"/>
              <a:t>8341084665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2DFB0E-BDC8-4AE2-A6E1-49113983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166151"/>
            <a:ext cx="4956367" cy="30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9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GIT y GITHUB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Omar Jasso</dc:creator>
  <cp:lastModifiedBy>Lilith</cp:lastModifiedBy>
  <cp:revision>2</cp:revision>
  <dcterms:created xsi:type="dcterms:W3CDTF">2020-07-08T12:01:01Z</dcterms:created>
  <dcterms:modified xsi:type="dcterms:W3CDTF">2020-07-08T18:11:03Z</dcterms:modified>
</cp:coreProperties>
</file>