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61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345" r:id="rId15"/>
    <p:sldId id="346" r:id="rId16"/>
    <p:sldId id="347" r:id="rId17"/>
    <p:sldId id="417" r:id="rId18"/>
    <p:sldId id="348" r:id="rId19"/>
    <p:sldId id="419" r:id="rId20"/>
    <p:sldId id="420" r:id="rId2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438" autoAdjust="0"/>
  </p:normalViewPr>
  <p:slideViewPr>
    <p:cSldViewPr>
      <p:cViewPr varScale="1">
        <p:scale>
          <a:sx n="90" d="100"/>
          <a:sy n="90" d="100"/>
        </p:scale>
        <p:origin x="22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0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688AF-6F13-498B-B114-A1856A5866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EA40D-9C34-4936-AB23-A472939FF9B2}">
      <dgm:prSet phldrT="[Text]"/>
      <dgm:spPr/>
      <dgm:t>
        <a:bodyPr/>
        <a:lstStyle/>
        <a:p>
          <a:r>
            <a:rPr lang="en-US" dirty="0" smtClean="0"/>
            <a:t>Rectangle</a:t>
          </a:r>
          <a:endParaRPr lang="en-US" dirty="0"/>
        </a:p>
      </dgm:t>
    </dgm:pt>
    <dgm:pt modelId="{FCBE35C5-BC85-423A-B069-CADC44D6DF10}" type="parTrans" cxnId="{B13CADD7-7C48-44CA-AF6B-EF0554DA3704}">
      <dgm:prSet/>
      <dgm:spPr/>
      <dgm:t>
        <a:bodyPr/>
        <a:lstStyle/>
        <a:p>
          <a:endParaRPr lang="en-US"/>
        </a:p>
      </dgm:t>
    </dgm:pt>
    <dgm:pt modelId="{660252F5-0B60-4AC9-8A41-8E09DCC6B154}" type="sibTrans" cxnId="{B13CADD7-7C48-44CA-AF6B-EF0554DA3704}">
      <dgm:prSet/>
      <dgm:spPr/>
      <dgm:t>
        <a:bodyPr/>
        <a:lstStyle/>
        <a:p>
          <a:endParaRPr lang="en-US"/>
        </a:p>
      </dgm:t>
    </dgm:pt>
    <dgm:pt modelId="{7BF3ECE7-A19F-4ADB-8FB9-0968A524EC79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CD979D4E-E311-41E8-B24D-3AE4B787BA46}" type="parTrans" cxnId="{EFEBDA4B-1355-4368-9FF3-A98F82BB91B8}">
      <dgm:prSet/>
      <dgm:spPr/>
      <dgm:t>
        <a:bodyPr/>
        <a:lstStyle/>
        <a:p>
          <a:endParaRPr lang="en-US"/>
        </a:p>
      </dgm:t>
    </dgm:pt>
    <dgm:pt modelId="{EA140F72-BC97-4559-AFEC-96B68D242E94}" type="sibTrans" cxnId="{EFEBDA4B-1355-4368-9FF3-A98F82BB91B8}">
      <dgm:prSet/>
      <dgm:spPr/>
      <dgm:t>
        <a:bodyPr/>
        <a:lstStyle/>
        <a:p>
          <a:endParaRPr lang="en-US"/>
        </a:p>
      </dgm:t>
    </dgm:pt>
    <dgm:pt modelId="{A6E49D8B-6115-4591-8A18-AD4D51A23BED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B908A34B-D6FD-4D7B-A3DB-8BFB8C0D4465}" type="parTrans" cxnId="{B6111F51-77BB-49B8-8311-385BA8615222}">
      <dgm:prSet/>
      <dgm:spPr/>
      <dgm:t>
        <a:bodyPr/>
        <a:lstStyle/>
        <a:p>
          <a:endParaRPr lang="en-US"/>
        </a:p>
      </dgm:t>
    </dgm:pt>
    <dgm:pt modelId="{D3B0817C-2A2F-442F-BF18-165A27EF3325}" type="sibTrans" cxnId="{B6111F51-77BB-49B8-8311-385BA8615222}">
      <dgm:prSet/>
      <dgm:spPr/>
      <dgm:t>
        <a:bodyPr/>
        <a:lstStyle/>
        <a:p>
          <a:endParaRPr lang="en-US"/>
        </a:p>
      </dgm:t>
    </dgm:pt>
    <dgm:pt modelId="{5D3A9749-A51E-421E-94D1-02B72EAE0CE3}" type="pres">
      <dgm:prSet presAssocID="{E86688AF-6F13-498B-B114-A1856A5866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4154B8-5667-4558-BA1F-4CA955759C19}" type="pres">
      <dgm:prSet presAssocID="{D77EA40D-9C34-4936-AB23-A472939FF9B2}" presName="hierRoot1" presStyleCnt="0">
        <dgm:presLayoutVars>
          <dgm:hierBranch val="init"/>
        </dgm:presLayoutVars>
      </dgm:prSet>
      <dgm:spPr/>
    </dgm:pt>
    <dgm:pt modelId="{CA9C9E83-B667-4FBA-B9C9-6A3C772C0BF8}" type="pres">
      <dgm:prSet presAssocID="{D77EA40D-9C34-4936-AB23-A472939FF9B2}" presName="rootComposite1" presStyleCnt="0"/>
      <dgm:spPr/>
    </dgm:pt>
    <dgm:pt modelId="{77BE3ACB-9AF9-461E-953C-CA3B76B18A7C}" type="pres">
      <dgm:prSet presAssocID="{D77EA40D-9C34-4936-AB23-A472939FF9B2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A383F5-A17D-4FF8-8FDD-71637D8A985F}" type="pres">
      <dgm:prSet presAssocID="{D77EA40D-9C34-4936-AB23-A472939FF9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EB8A2EC-5E65-4A9F-82EE-5E6508B96F2C}" type="pres">
      <dgm:prSet presAssocID="{D77EA40D-9C34-4936-AB23-A472939FF9B2}" presName="hierChild2" presStyleCnt="0"/>
      <dgm:spPr/>
    </dgm:pt>
    <dgm:pt modelId="{FDF63644-5D83-4BD4-A28A-0F6293CC1975}" type="pres">
      <dgm:prSet presAssocID="{D77EA40D-9C34-4936-AB23-A472939FF9B2}" presName="hierChild3" presStyleCnt="0"/>
      <dgm:spPr/>
    </dgm:pt>
    <dgm:pt modelId="{AC3EF1C2-841E-4B95-A4B5-599A672CBE20}" type="pres">
      <dgm:prSet presAssocID="{7BF3ECE7-A19F-4ADB-8FB9-0968A524EC79}" presName="hierRoot1" presStyleCnt="0">
        <dgm:presLayoutVars>
          <dgm:hierBranch val="init"/>
        </dgm:presLayoutVars>
      </dgm:prSet>
      <dgm:spPr/>
    </dgm:pt>
    <dgm:pt modelId="{F424E99B-033F-435A-BEB3-4EC09E6A1FC1}" type="pres">
      <dgm:prSet presAssocID="{7BF3ECE7-A19F-4ADB-8FB9-0968A524EC79}" presName="rootComposite1" presStyleCnt="0"/>
      <dgm:spPr/>
    </dgm:pt>
    <dgm:pt modelId="{5AB21A6F-A991-4AFE-BFBE-C899F8D5D54A}" type="pres">
      <dgm:prSet presAssocID="{7BF3ECE7-A19F-4ADB-8FB9-0968A524EC79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F8B478-1D61-461F-9B99-B687B1C3840A}" type="pres">
      <dgm:prSet presAssocID="{7BF3ECE7-A19F-4ADB-8FB9-0968A524EC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4DEB25E-F344-48E7-A9BE-D6D117937083}" type="pres">
      <dgm:prSet presAssocID="{7BF3ECE7-A19F-4ADB-8FB9-0968A524EC79}" presName="hierChild2" presStyleCnt="0"/>
      <dgm:spPr/>
    </dgm:pt>
    <dgm:pt modelId="{926B0E90-2A0A-41AA-823D-4646404921C2}" type="pres">
      <dgm:prSet presAssocID="{7BF3ECE7-A19F-4ADB-8FB9-0968A524EC79}" presName="hierChild3" presStyleCnt="0"/>
      <dgm:spPr/>
    </dgm:pt>
    <dgm:pt modelId="{A663908C-85B7-447A-A4B9-BAA5D7CD4BCC}" type="pres">
      <dgm:prSet presAssocID="{A6E49D8B-6115-4591-8A18-AD4D51A23BED}" presName="hierRoot1" presStyleCnt="0">
        <dgm:presLayoutVars>
          <dgm:hierBranch val="init"/>
        </dgm:presLayoutVars>
      </dgm:prSet>
      <dgm:spPr/>
    </dgm:pt>
    <dgm:pt modelId="{26428CA2-4871-42A2-B478-087BC3DF0FE1}" type="pres">
      <dgm:prSet presAssocID="{A6E49D8B-6115-4591-8A18-AD4D51A23BED}" presName="rootComposite1" presStyleCnt="0"/>
      <dgm:spPr/>
    </dgm:pt>
    <dgm:pt modelId="{4BEF0CC8-EC1B-4438-8437-A2F2CD665474}" type="pres">
      <dgm:prSet presAssocID="{A6E49D8B-6115-4591-8A18-AD4D51A23BED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1ED66C-C369-409D-9D34-4457A3347171}" type="pres">
      <dgm:prSet presAssocID="{A6E49D8B-6115-4591-8A18-AD4D51A23BE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00B2E6-7241-45B1-B1C9-D91078CB18A6}" type="pres">
      <dgm:prSet presAssocID="{A6E49D8B-6115-4591-8A18-AD4D51A23BED}" presName="hierChild2" presStyleCnt="0"/>
      <dgm:spPr/>
    </dgm:pt>
    <dgm:pt modelId="{1461063C-4E59-4834-8DF5-539D3A5DF37E}" type="pres">
      <dgm:prSet presAssocID="{A6E49D8B-6115-4591-8A18-AD4D51A23BED}" presName="hierChild3" presStyleCnt="0"/>
      <dgm:spPr/>
    </dgm:pt>
  </dgm:ptLst>
  <dgm:cxnLst>
    <dgm:cxn modelId="{0E25C586-FE98-42FC-9A0B-77464C53BF6E}" type="presOf" srcId="{7BF3ECE7-A19F-4ADB-8FB9-0968A524EC79}" destId="{F1F8B478-1D61-461F-9B99-B687B1C3840A}" srcOrd="1" destOrd="0" presId="urn:microsoft.com/office/officeart/2005/8/layout/orgChart1"/>
    <dgm:cxn modelId="{EFEBDA4B-1355-4368-9FF3-A98F82BB91B8}" srcId="{E86688AF-6F13-498B-B114-A1856A58661E}" destId="{7BF3ECE7-A19F-4ADB-8FB9-0968A524EC79}" srcOrd="1" destOrd="0" parTransId="{CD979D4E-E311-41E8-B24D-3AE4B787BA46}" sibTransId="{EA140F72-BC97-4559-AFEC-96B68D242E94}"/>
    <dgm:cxn modelId="{1AFDADBC-7949-45A0-A317-BB8E3BF88BB1}" type="presOf" srcId="{A6E49D8B-6115-4591-8A18-AD4D51A23BED}" destId="{C31ED66C-C369-409D-9D34-4457A3347171}" srcOrd="1" destOrd="0" presId="urn:microsoft.com/office/officeart/2005/8/layout/orgChart1"/>
    <dgm:cxn modelId="{51F17CA9-B7D4-47AF-8C04-6736DDD3D0CA}" type="presOf" srcId="{D77EA40D-9C34-4936-AB23-A472939FF9B2}" destId="{77BE3ACB-9AF9-461E-953C-CA3B76B18A7C}" srcOrd="0" destOrd="0" presId="urn:microsoft.com/office/officeart/2005/8/layout/orgChart1"/>
    <dgm:cxn modelId="{D7911EBB-CFE1-40AE-8A4A-8DDF5D47902F}" type="presOf" srcId="{D77EA40D-9C34-4936-AB23-A472939FF9B2}" destId="{0CA383F5-A17D-4FF8-8FDD-71637D8A985F}" srcOrd="1" destOrd="0" presId="urn:microsoft.com/office/officeart/2005/8/layout/orgChart1"/>
    <dgm:cxn modelId="{B13CADD7-7C48-44CA-AF6B-EF0554DA3704}" srcId="{E86688AF-6F13-498B-B114-A1856A58661E}" destId="{D77EA40D-9C34-4936-AB23-A472939FF9B2}" srcOrd="0" destOrd="0" parTransId="{FCBE35C5-BC85-423A-B069-CADC44D6DF10}" sibTransId="{660252F5-0B60-4AC9-8A41-8E09DCC6B154}"/>
    <dgm:cxn modelId="{B6111F51-77BB-49B8-8311-385BA8615222}" srcId="{E86688AF-6F13-498B-B114-A1856A58661E}" destId="{A6E49D8B-6115-4591-8A18-AD4D51A23BED}" srcOrd="2" destOrd="0" parTransId="{B908A34B-D6FD-4D7B-A3DB-8BFB8C0D4465}" sibTransId="{D3B0817C-2A2F-442F-BF18-165A27EF3325}"/>
    <dgm:cxn modelId="{038AA895-6AF9-4DB0-ACC4-F227D8121992}" type="presOf" srcId="{E86688AF-6F13-498B-B114-A1856A58661E}" destId="{5D3A9749-A51E-421E-94D1-02B72EAE0CE3}" srcOrd="0" destOrd="0" presId="urn:microsoft.com/office/officeart/2005/8/layout/orgChart1"/>
    <dgm:cxn modelId="{3B412867-7EF1-4BC8-ADC8-19A3ED7BB111}" type="presOf" srcId="{7BF3ECE7-A19F-4ADB-8FB9-0968A524EC79}" destId="{5AB21A6F-A991-4AFE-BFBE-C899F8D5D54A}" srcOrd="0" destOrd="0" presId="urn:microsoft.com/office/officeart/2005/8/layout/orgChart1"/>
    <dgm:cxn modelId="{9223CBDB-5856-481E-BC42-05CD8971C35B}" type="presOf" srcId="{A6E49D8B-6115-4591-8A18-AD4D51A23BED}" destId="{4BEF0CC8-EC1B-4438-8437-A2F2CD665474}" srcOrd="0" destOrd="0" presId="urn:microsoft.com/office/officeart/2005/8/layout/orgChart1"/>
    <dgm:cxn modelId="{3D910B08-470E-4A08-B069-9EEA3DD2B72D}" type="presParOf" srcId="{5D3A9749-A51E-421E-94D1-02B72EAE0CE3}" destId="{1B4154B8-5667-4558-BA1F-4CA955759C19}" srcOrd="0" destOrd="0" presId="urn:microsoft.com/office/officeart/2005/8/layout/orgChart1"/>
    <dgm:cxn modelId="{5D9BE42A-336F-4F46-8903-C31BAC46E851}" type="presParOf" srcId="{1B4154B8-5667-4558-BA1F-4CA955759C19}" destId="{CA9C9E83-B667-4FBA-B9C9-6A3C772C0BF8}" srcOrd="0" destOrd="0" presId="urn:microsoft.com/office/officeart/2005/8/layout/orgChart1"/>
    <dgm:cxn modelId="{23F48A41-9864-44C4-9687-1A3959E64EC1}" type="presParOf" srcId="{CA9C9E83-B667-4FBA-B9C9-6A3C772C0BF8}" destId="{77BE3ACB-9AF9-461E-953C-CA3B76B18A7C}" srcOrd="0" destOrd="0" presId="urn:microsoft.com/office/officeart/2005/8/layout/orgChart1"/>
    <dgm:cxn modelId="{E84ED415-60F1-4A65-A21E-61CC26EEB594}" type="presParOf" srcId="{CA9C9E83-B667-4FBA-B9C9-6A3C772C0BF8}" destId="{0CA383F5-A17D-4FF8-8FDD-71637D8A985F}" srcOrd="1" destOrd="0" presId="urn:microsoft.com/office/officeart/2005/8/layout/orgChart1"/>
    <dgm:cxn modelId="{EDF51E2F-0099-4868-95D4-EF89F10BC2AA}" type="presParOf" srcId="{1B4154B8-5667-4558-BA1F-4CA955759C19}" destId="{CEB8A2EC-5E65-4A9F-82EE-5E6508B96F2C}" srcOrd="1" destOrd="0" presId="urn:microsoft.com/office/officeart/2005/8/layout/orgChart1"/>
    <dgm:cxn modelId="{78BE39F7-813C-4EE8-9D02-E04580954129}" type="presParOf" srcId="{1B4154B8-5667-4558-BA1F-4CA955759C19}" destId="{FDF63644-5D83-4BD4-A28A-0F6293CC1975}" srcOrd="2" destOrd="0" presId="urn:microsoft.com/office/officeart/2005/8/layout/orgChart1"/>
    <dgm:cxn modelId="{44083E26-BF95-445C-BB03-19B1B4148E54}" type="presParOf" srcId="{5D3A9749-A51E-421E-94D1-02B72EAE0CE3}" destId="{AC3EF1C2-841E-4B95-A4B5-599A672CBE20}" srcOrd="1" destOrd="0" presId="urn:microsoft.com/office/officeart/2005/8/layout/orgChart1"/>
    <dgm:cxn modelId="{360C43AF-DF39-4EDE-B60A-D7900DE92411}" type="presParOf" srcId="{AC3EF1C2-841E-4B95-A4B5-599A672CBE20}" destId="{F424E99B-033F-435A-BEB3-4EC09E6A1FC1}" srcOrd="0" destOrd="0" presId="urn:microsoft.com/office/officeart/2005/8/layout/orgChart1"/>
    <dgm:cxn modelId="{FE17D300-DC47-423B-A2F2-AC005569BEF6}" type="presParOf" srcId="{F424E99B-033F-435A-BEB3-4EC09E6A1FC1}" destId="{5AB21A6F-A991-4AFE-BFBE-C899F8D5D54A}" srcOrd="0" destOrd="0" presId="urn:microsoft.com/office/officeart/2005/8/layout/orgChart1"/>
    <dgm:cxn modelId="{4655194E-C356-4907-877B-12C7DCE7C1BB}" type="presParOf" srcId="{F424E99B-033F-435A-BEB3-4EC09E6A1FC1}" destId="{F1F8B478-1D61-461F-9B99-B687B1C3840A}" srcOrd="1" destOrd="0" presId="urn:microsoft.com/office/officeart/2005/8/layout/orgChart1"/>
    <dgm:cxn modelId="{448FBF41-8A2E-4550-9159-9D4F38CB81C2}" type="presParOf" srcId="{AC3EF1C2-841E-4B95-A4B5-599A672CBE20}" destId="{B4DEB25E-F344-48E7-A9BE-D6D117937083}" srcOrd="1" destOrd="0" presId="urn:microsoft.com/office/officeart/2005/8/layout/orgChart1"/>
    <dgm:cxn modelId="{9CEA9B19-33C6-4086-BED9-198020E009CC}" type="presParOf" srcId="{AC3EF1C2-841E-4B95-A4B5-599A672CBE20}" destId="{926B0E90-2A0A-41AA-823D-4646404921C2}" srcOrd="2" destOrd="0" presId="urn:microsoft.com/office/officeart/2005/8/layout/orgChart1"/>
    <dgm:cxn modelId="{8E12AADE-8BDC-4A6E-B8B6-04E8C2D32C95}" type="presParOf" srcId="{5D3A9749-A51E-421E-94D1-02B72EAE0CE3}" destId="{A663908C-85B7-447A-A4B9-BAA5D7CD4BCC}" srcOrd="2" destOrd="0" presId="urn:microsoft.com/office/officeart/2005/8/layout/orgChart1"/>
    <dgm:cxn modelId="{74AAEAF9-859B-4048-AAAB-06CA6881E806}" type="presParOf" srcId="{A663908C-85B7-447A-A4B9-BAA5D7CD4BCC}" destId="{26428CA2-4871-42A2-B478-087BC3DF0FE1}" srcOrd="0" destOrd="0" presId="urn:microsoft.com/office/officeart/2005/8/layout/orgChart1"/>
    <dgm:cxn modelId="{0226134A-77C4-4AAB-BF4D-50A0D7AB51B1}" type="presParOf" srcId="{26428CA2-4871-42A2-B478-087BC3DF0FE1}" destId="{4BEF0CC8-EC1B-4438-8437-A2F2CD665474}" srcOrd="0" destOrd="0" presId="urn:microsoft.com/office/officeart/2005/8/layout/orgChart1"/>
    <dgm:cxn modelId="{D9F1A7C5-4C3A-4763-B310-C84C4FDA70D9}" type="presParOf" srcId="{26428CA2-4871-42A2-B478-087BC3DF0FE1}" destId="{C31ED66C-C369-409D-9D34-4457A3347171}" srcOrd="1" destOrd="0" presId="urn:microsoft.com/office/officeart/2005/8/layout/orgChart1"/>
    <dgm:cxn modelId="{D3502804-D123-4691-8C24-B3154C67DF2D}" type="presParOf" srcId="{A663908C-85B7-447A-A4B9-BAA5D7CD4BCC}" destId="{3B00B2E6-7241-45B1-B1C9-D91078CB18A6}" srcOrd="1" destOrd="0" presId="urn:microsoft.com/office/officeart/2005/8/layout/orgChart1"/>
    <dgm:cxn modelId="{9209198C-F3D4-4EB5-9DCB-F4C0A0F2A52C}" type="presParOf" srcId="{A663908C-85B7-447A-A4B9-BAA5D7CD4BCC}" destId="{1461063C-4E59-4834-8DF5-539D3A5DF3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6688AF-6F13-498B-B114-A1856A5866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EA40D-9C34-4936-AB23-A472939FF9B2}">
      <dgm:prSet phldrT="[Text]"/>
      <dgm:spPr/>
      <dgm:t>
        <a:bodyPr/>
        <a:lstStyle/>
        <a:p>
          <a:r>
            <a:rPr lang="en-US" dirty="0" smtClean="0"/>
            <a:t>Shape</a:t>
          </a:r>
          <a:endParaRPr lang="en-US" dirty="0"/>
        </a:p>
      </dgm:t>
    </dgm:pt>
    <dgm:pt modelId="{FCBE35C5-BC85-423A-B069-CADC44D6DF10}" type="parTrans" cxnId="{B13CADD7-7C48-44CA-AF6B-EF0554DA3704}">
      <dgm:prSet/>
      <dgm:spPr/>
      <dgm:t>
        <a:bodyPr/>
        <a:lstStyle/>
        <a:p>
          <a:endParaRPr lang="en-US"/>
        </a:p>
      </dgm:t>
    </dgm:pt>
    <dgm:pt modelId="{660252F5-0B60-4AC9-8A41-8E09DCC6B154}" type="sibTrans" cxnId="{B13CADD7-7C48-44CA-AF6B-EF0554DA3704}">
      <dgm:prSet/>
      <dgm:spPr/>
      <dgm:t>
        <a:bodyPr/>
        <a:lstStyle/>
        <a:p>
          <a:endParaRPr lang="en-US"/>
        </a:p>
      </dgm:t>
    </dgm:pt>
    <dgm:pt modelId="{7BF3ECE7-A19F-4ADB-8FB9-0968A524EC79}">
      <dgm:prSet phldrT="[Text]"/>
      <dgm:spPr/>
      <dgm:t>
        <a:bodyPr/>
        <a:lstStyle/>
        <a:p>
          <a:r>
            <a:rPr lang="en-US" dirty="0" smtClean="0"/>
            <a:t>Triangle</a:t>
          </a:r>
          <a:endParaRPr lang="en-US" dirty="0"/>
        </a:p>
      </dgm:t>
    </dgm:pt>
    <dgm:pt modelId="{CD979D4E-E311-41E8-B24D-3AE4B787BA46}" type="parTrans" cxnId="{EFEBDA4B-1355-4368-9FF3-A98F82BB91B8}">
      <dgm:prSet/>
      <dgm:spPr/>
      <dgm:t>
        <a:bodyPr/>
        <a:lstStyle/>
        <a:p>
          <a:endParaRPr lang="en-US"/>
        </a:p>
      </dgm:t>
    </dgm:pt>
    <dgm:pt modelId="{EA140F72-BC97-4559-AFEC-96B68D242E94}" type="sibTrans" cxnId="{EFEBDA4B-1355-4368-9FF3-A98F82BB91B8}">
      <dgm:prSet/>
      <dgm:spPr/>
      <dgm:t>
        <a:bodyPr/>
        <a:lstStyle/>
        <a:p>
          <a:endParaRPr lang="en-US"/>
        </a:p>
      </dgm:t>
    </dgm:pt>
    <dgm:pt modelId="{A6E49D8B-6115-4591-8A18-AD4D51A23BED}">
      <dgm:prSet phldrT="[Text]"/>
      <dgm:spPr/>
      <dgm:t>
        <a:bodyPr/>
        <a:lstStyle/>
        <a:p>
          <a:r>
            <a:rPr lang="en-US" dirty="0" smtClean="0"/>
            <a:t>Circle</a:t>
          </a:r>
          <a:endParaRPr lang="en-US" dirty="0"/>
        </a:p>
      </dgm:t>
    </dgm:pt>
    <dgm:pt modelId="{B908A34B-D6FD-4D7B-A3DB-8BFB8C0D4465}" type="parTrans" cxnId="{B6111F51-77BB-49B8-8311-385BA8615222}">
      <dgm:prSet/>
      <dgm:spPr/>
      <dgm:t>
        <a:bodyPr/>
        <a:lstStyle/>
        <a:p>
          <a:endParaRPr lang="en-US"/>
        </a:p>
      </dgm:t>
    </dgm:pt>
    <dgm:pt modelId="{D3B0817C-2A2F-442F-BF18-165A27EF3325}" type="sibTrans" cxnId="{B6111F51-77BB-49B8-8311-385BA8615222}">
      <dgm:prSet/>
      <dgm:spPr/>
      <dgm:t>
        <a:bodyPr/>
        <a:lstStyle/>
        <a:p>
          <a:endParaRPr lang="en-US"/>
        </a:p>
      </dgm:t>
    </dgm:pt>
    <dgm:pt modelId="{5D818CBB-F735-4A20-B01B-81B69C0A8929}">
      <dgm:prSet phldrT="[Text]"/>
      <dgm:spPr/>
      <dgm:t>
        <a:bodyPr/>
        <a:lstStyle/>
        <a:p>
          <a:r>
            <a:rPr lang="en-US" smtClean="0"/>
            <a:t>Rectangle</a:t>
          </a:r>
          <a:endParaRPr lang="en-US" dirty="0"/>
        </a:p>
      </dgm:t>
    </dgm:pt>
    <dgm:pt modelId="{2966E7A9-C547-459D-907F-DA3527A0964F}" type="parTrans" cxnId="{51A650FE-6B5E-435A-8CD5-AE3326CE2ABA}">
      <dgm:prSet/>
      <dgm:spPr/>
    </dgm:pt>
    <dgm:pt modelId="{1878F645-38BA-438B-81DA-25F5F31BDBEE}" type="sibTrans" cxnId="{51A650FE-6B5E-435A-8CD5-AE3326CE2ABA}">
      <dgm:prSet/>
      <dgm:spPr/>
    </dgm:pt>
    <dgm:pt modelId="{5D3A9749-A51E-421E-94D1-02B72EAE0CE3}" type="pres">
      <dgm:prSet presAssocID="{E86688AF-6F13-498B-B114-A1856A5866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4154B8-5667-4558-BA1F-4CA955759C19}" type="pres">
      <dgm:prSet presAssocID="{D77EA40D-9C34-4936-AB23-A472939FF9B2}" presName="hierRoot1" presStyleCnt="0">
        <dgm:presLayoutVars>
          <dgm:hierBranch val="init"/>
        </dgm:presLayoutVars>
      </dgm:prSet>
      <dgm:spPr/>
    </dgm:pt>
    <dgm:pt modelId="{CA9C9E83-B667-4FBA-B9C9-6A3C772C0BF8}" type="pres">
      <dgm:prSet presAssocID="{D77EA40D-9C34-4936-AB23-A472939FF9B2}" presName="rootComposite1" presStyleCnt="0"/>
      <dgm:spPr/>
    </dgm:pt>
    <dgm:pt modelId="{77BE3ACB-9AF9-461E-953C-CA3B76B18A7C}" type="pres">
      <dgm:prSet presAssocID="{D77EA40D-9C34-4936-AB23-A472939FF9B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A383F5-A17D-4FF8-8FDD-71637D8A985F}" type="pres">
      <dgm:prSet presAssocID="{D77EA40D-9C34-4936-AB23-A472939FF9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EB8A2EC-5E65-4A9F-82EE-5E6508B96F2C}" type="pres">
      <dgm:prSet presAssocID="{D77EA40D-9C34-4936-AB23-A472939FF9B2}" presName="hierChild2" presStyleCnt="0"/>
      <dgm:spPr/>
    </dgm:pt>
    <dgm:pt modelId="{02F37FED-E134-4F70-A91C-EFC537C5D8B9}" type="pres">
      <dgm:prSet presAssocID="{2966E7A9-C547-459D-907F-DA3527A0964F}" presName="Name37" presStyleLbl="parChTrans1D2" presStyleIdx="0" presStyleCnt="3"/>
      <dgm:spPr/>
    </dgm:pt>
    <dgm:pt modelId="{30A7718A-A8FC-4858-8119-27430FEE0A4C}" type="pres">
      <dgm:prSet presAssocID="{5D818CBB-F735-4A20-B01B-81B69C0A8929}" presName="hierRoot2" presStyleCnt="0">
        <dgm:presLayoutVars>
          <dgm:hierBranch val="init"/>
        </dgm:presLayoutVars>
      </dgm:prSet>
      <dgm:spPr/>
    </dgm:pt>
    <dgm:pt modelId="{5A8A4277-0EE4-4182-B5F0-237E8AAF2597}" type="pres">
      <dgm:prSet presAssocID="{5D818CBB-F735-4A20-B01B-81B69C0A8929}" presName="rootComposite" presStyleCnt="0"/>
      <dgm:spPr/>
    </dgm:pt>
    <dgm:pt modelId="{4241A456-045B-46F0-B081-484FF4D5ABFA}" type="pres">
      <dgm:prSet presAssocID="{5D818CBB-F735-4A20-B01B-81B69C0A892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AE618A-20B5-4EEE-9AFB-9045B206B766}" type="pres">
      <dgm:prSet presAssocID="{5D818CBB-F735-4A20-B01B-81B69C0A8929}" presName="rootConnector" presStyleLbl="node2" presStyleIdx="0" presStyleCnt="3"/>
      <dgm:spPr/>
      <dgm:t>
        <a:bodyPr/>
        <a:lstStyle/>
        <a:p>
          <a:endParaRPr lang="en-US"/>
        </a:p>
      </dgm:t>
    </dgm:pt>
    <dgm:pt modelId="{39AEAF61-0679-4C44-9037-492DD1922404}" type="pres">
      <dgm:prSet presAssocID="{5D818CBB-F735-4A20-B01B-81B69C0A8929}" presName="hierChild4" presStyleCnt="0"/>
      <dgm:spPr/>
    </dgm:pt>
    <dgm:pt modelId="{670E5F68-3129-4664-92F0-CD7CDA61D3A1}" type="pres">
      <dgm:prSet presAssocID="{5D818CBB-F735-4A20-B01B-81B69C0A8929}" presName="hierChild5" presStyleCnt="0"/>
      <dgm:spPr/>
    </dgm:pt>
    <dgm:pt modelId="{215635EA-C128-4BE6-9CEC-2B078F28BC1F}" type="pres">
      <dgm:prSet presAssocID="{CD979D4E-E311-41E8-B24D-3AE4B787BA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48D829D-8B9E-48FE-B6D2-06FA5D3806E6}" type="pres">
      <dgm:prSet presAssocID="{7BF3ECE7-A19F-4ADB-8FB9-0968A524EC79}" presName="hierRoot2" presStyleCnt="0">
        <dgm:presLayoutVars>
          <dgm:hierBranch val="init"/>
        </dgm:presLayoutVars>
      </dgm:prSet>
      <dgm:spPr/>
    </dgm:pt>
    <dgm:pt modelId="{65D73D68-E1D8-4B41-A905-9DC7B5633A5D}" type="pres">
      <dgm:prSet presAssocID="{7BF3ECE7-A19F-4ADB-8FB9-0968A524EC79}" presName="rootComposite" presStyleCnt="0"/>
      <dgm:spPr/>
    </dgm:pt>
    <dgm:pt modelId="{5AB88ECC-2176-487B-AAB6-C407225FFDF6}" type="pres">
      <dgm:prSet presAssocID="{7BF3ECE7-A19F-4ADB-8FB9-0968A524EC7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0870E-0082-4B27-AE49-D2F66809F3A2}" type="pres">
      <dgm:prSet presAssocID="{7BF3ECE7-A19F-4ADB-8FB9-0968A524EC79}" presName="rootConnector" presStyleLbl="node2" presStyleIdx="1" presStyleCnt="3"/>
      <dgm:spPr/>
      <dgm:t>
        <a:bodyPr/>
        <a:lstStyle/>
        <a:p>
          <a:endParaRPr lang="en-US"/>
        </a:p>
      </dgm:t>
    </dgm:pt>
    <dgm:pt modelId="{CB4E76E3-35A0-41F5-B0FC-B0733491BE2A}" type="pres">
      <dgm:prSet presAssocID="{7BF3ECE7-A19F-4ADB-8FB9-0968A524EC79}" presName="hierChild4" presStyleCnt="0"/>
      <dgm:spPr/>
    </dgm:pt>
    <dgm:pt modelId="{D71FA80C-5C5E-4CC7-A89F-270E9ED2EA87}" type="pres">
      <dgm:prSet presAssocID="{7BF3ECE7-A19F-4ADB-8FB9-0968A524EC79}" presName="hierChild5" presStyleCnt="0"/>
      <dgm:spPr/>
    </dgm:pt>
    <dgm:pt modelId="{8C766B54-0573-4BD5-8EE5-9FC8A1147383}" type="pres">
      <dgm:prSet presAssocID="{B908A34B-D6FD-4D7B-A3DB-8BFB8C0D446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5A903B2-A9CD-4369-89B7-4507004DC184}" type="pres">
      <dgm:prSet presAssocID="{A6E49D8B-6115-4591-8A18-AD4D51A23BED}" presName="hierRoot2" presStyleCnt="0">
        <dgm:presLayoutVars>
          <dgm:hierBranch val="init"/>
        </dgm:presLayoutVars>
      </dgm:prSet>
      <dgm:spPr/>
    </dgm:pt>
    <dgm:pt modelId="{D8A240BB-F380-46ED-B0EA-17B3D0C0BE1C}" type="pres">
      <dgm:prSet presAssocID="{A6E49D8B-6115-4591-8A18-AD4D51A23BED}" presName="rootComposite" presStyleCnt="0"/>
      <dgm:spPr/>
    </dgm:pt>
    <dgm:pt modelId="{581C4216-B595-4C2E-8427-1F0AC02CF16E}" type="pres">
      <dgm:prSet presAssocID="{A6E49D8B-6115-4591-8A18-AD4D51A23BE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9A43E2-E373-4642-B23F-167A6B05F31C}" type="pres">
      <dgm:prSet presAssocID="{A6E49D8B-6115-4591-8A18-AD4D51A23BED}" presName="rootConnector" presStyleLbl="node2" presStyleIdx="2" presStyleCnt="3"/>
      <dgm:spPr/>
      <dgm:t>
        <a:bodyPr/>
        <a:lstStyle/>
        <a:p>
          <a:endParaRPr lang="en-US"/>
        </a:p>
      </dgm:t>
    </dgm:pt>
    <dgm:pt modelId="{C09E09F6-4C1C-4B34-A09E-1075490F786E}" type="pres">
      <dgm:prSet presAssocID="{A6E49D8B-6115-4591-8A18-AD4D51A23BED}" presName="hierChild4" presStyleCnt="0"/>
      <dgm:spPr/>
    </dgm:pt>
    <dgm:pt modelId="{16BBC347-E87B-4836-A2E5-D5B88B1699EA}" type="pres">
      <dgm:prSet presAssocID="{A6E49D8B-6115-4591-8A18-AD4D51A23BED}" presName="hierChild5" presStyleCnt="0"/>
      <dgm:spPr/>
    </dgm:pt>
    <dgm:pt modelId="{FDF63644-5D83-4BD4-A28A-0F6293CC1975}" type="pres">
      <dgm:prSet presAssocID="{D77EA40D-9C34-4936-AB23-A472939FF9B2}" presName="hierChild3" presStyleCnt="0"/>
      <dgm:spPr/>
    </dgm:pt>
  </dgm:ptLst>
  <dgm:cxnLst>
    <dgm:cxn modelId="{B69A65A9-C9BA-45EE-B67F-F6AD1A0ADC18}" type="presOf" srcId="{5D818CBB-F735-4A20-B01B-81B69C0A8929}" destId="{D5AE618A-20B5-4EEE-9AFB-9045B206B766}" srcOrd="1" destOrd="0" presId="urn:microsoft.com/office/officeart/2005/8/layout/orgChart1"/>
    <dgm:cxn modelId="{20ACFDB3-11FC-48FB-A265-E97E302644F6}" type="presOf" srcId="{B908A34B-D6FD-4D7B-A3DB-8BFB8C0D4465}" destId="{8C766B54-0573-4BD5-8EE5-9FC8A1147383}" srcOrd="0" destOrd="0" presId="urn:microsoft.com/office/officeart/2005/8/layout/orgChart1"/>
    <dgm:cxn modelId="{EFEBDA4B-1355-4368-9FF3-A98F82BB91B8}" srcId="{D77EA40D-9C34-4936-AB23-A472939FF9B2}" destId="{7BF3ECE7-A19F-4ADB-8FB9-0968A524EC79}" srcOrd="1" destOrd="0" parTransId="{CD979D4E-E311-41E8-B24D-3AE4B787BA46}" sibTransId="{EA140F72-BC97-4559-AFEC-96B68D242E94}"/>
    <dgm:cxn modelId="{6579CAFE-73E4-4C96-A702-0FA24496FE14}" type="presOf" srcId="{CD979D4E-E311-41E8-B24D-3AE4B787BA46}" destId="{215635EA-C128-4BE6-9CEC-2B078F28BC1F}" srcOrd="0" destOrd="0" presId="urn:microsoft.com/office/officeart/2005/8/layout/orgChart1"/>
    <dgm:cxn modelId="{2FBC739A-B282-4596-BF44-611EB5198C0C}" type="presOf" srcId="{D77EA40D-9C34-4936-AB23-A472939FF9B2}" destId="{77BE3ACB-9AF9-461E-953C-CA3B76B18A7C}" srcOrd="0" destOrd="0" presId="urn:microsoft.com/office/officeart/2005/8/layout/orgChart1"/>
    <dgm:cxn modelId="{329E4618-9CFC-4B2F-8F7E-FEBE398D1C46}" type="presOf" srcId="{2966E7A9-C547-459D-907F-DA3527A0964F}" destId="{02F37FED-E134-4F70-A91C-EFC537C5D8B9}" srcOrd="0" destOrd="0" presId="urn:microsoft.com/office/officeart/2005/8/layout/orgChart1"/>
    <dgm:cxn modelId="{E016861C-2493-4300-8098-55DC2C6BFC08}" type="presOf" srcId="{7BF3ECE7-A19F-4ADB-8FB9-0968A524EC79}" destId="{2400870E-0082-4B27-AE49-D2F66809F3A2}" srcOrd="1" destOrd="0" presId="urn:microsoft.com/office/officeart/2005/8/layout/orgChart1"/>
    <dgm:cxn modelId="{B24F23CF-CA2F-4145-B0BC-A13228366646}" type="presOf" srcId="{7BF3ECE7-A19F-4ADB-8FB9-0968A524EC79}" destId="{5AB88ECC-2176-487B-AAB6-C407225FFDF6}" srcOrd="0" destOrd="0" presId="urn:microsoft.com/office/officeart/2005/8/layout/orgChart1"/>
    <dgm:cxn modelId="{B671BC37-0282-432D-91F7-1B329DFD9196}" type="presOf" srcId="{5D818CBB-F735-4A20-B01B-81B69C0A8929}" destId="{4241A456-045B-46F0-B081-484FF4D5ABFA}" srcOrd="0" destOrd="0" presId="urn:microsoft.com/office/officeart/2005/8/layout/orgChart1"/>
    <dgm:cxn modelId="{CC8B58D1-CAE1-4E2D-A6FE-866D9595F75B}" type="presOf" srcId="{A6E49D8B-6115-4591-8A18-AD4D51A23BED}" destId="{581C4216-B595-4C2E-8427-1F0AC02CF16E}" srcOrd="0" destOrd="0" presId="urn:microsoft.com/office/officeart/2005/8/layout/orgChart1"/>
    <dgm:cxn modelId="{C9829D43-7F41-4CF5-A6A5-7CDD54B5FD20}" type="presOf" srcId="{E86688AF-6F13-498B-B114-A1856A58661E}" destId="{5D3A9749-A51E-421E-94D1-02B72EAE0CE3}" srcOrd="0" destOrd="0" presId="urn:microsoft.com/office/officeart/2005/8/layout/orgChart1"/>
    <dgm:cxn modelId="{287C8672-E0B6-4FD0-A49C-153E56C9B112}" type="presOf" srcId="{D77EA40D-9C34-4936-AB23-A472939FF9B2}" destId="{0CA383F5-A17D-4FF8-8FDD-71637D8A985F}" srcOrd="1" destOrd="0" presId="urn:microsoft.com/office/officeart/2005/8/layout/orgChart1"/>
    <dgm:cxn modelId="{51A650FE-6B5E-435A-8CD5-AE3326CE2ABA}" srcId="{D77EA40D-9C34-4936-AB23-A472939FF9B2}" destId="{5D818CBB-F735-4A20-B01B-81B69C0A8929}" srcOrd="0" destOrd="0" parTransId="{2966E7A9-C547-459D-907F-DA3527A0964F}" sibTransId="{1878F645-38BA-438B-81DA-25F5F31BDBEE}"/>
    <dgm:cxn modelId="{B13CADD7-7C48-44CA-AF6B-EF0554DA3704}" srcId="{E86688AF-6F13-498B-B114-A1856A58661E}" destId="{D77EA40D-9C34-4936-AB23-A472939FF9B2}" srcOrd="0" destOrd="0" parTransId="{FCBE35C5-BC85-423A-B069-CADC44D6DF10}" sibTransId="{660252F5-0B60-4AC9-8A41-8E09DCC6B154}"/>
    <dgm:cxn modelId="{B6111F51-77BB-49B8-8311-385BA8615222}" srcId="{D77EA40D-9C34-4936-AB23-A472939FF9B2}" destId="{A6E49D8B-6115-4591-8A18-AD4D51A23BED}" srcOrd="2" destOrd="0" parTransId="{B908A34B-D6FD-4D7B-A3DB-8BFB8C0D4465}" sibTransId="{D3B0817C-2A2F-442F-BF18-165A27EF3325}"/>
    <dgm:cxn modelId="{7F47F98A-11EE-4DC9-86AD-883C281F13B3}" type="presOf" srcId="{A6E49D8B-6115-4591-8A18-AD4D51A23BED}" destId="{FB9A43E2-E373-4642-B23F-167A6B05F31C}" srcOrd="1" destOrd="0" presId="urn:microsoft.com/office/officeart/2005/8/layout/orgChart1"/>
    <dgm:cxn modelId="{2478E963-2B77-4913-9538-55672BBCB712}" type="presParOf" srcId="{5D3A9749-A51E-421E-94D1-02B72EAE0CE3}" destId="{1B4154B8-5667-4558-BA1F-4CA955759C19}" srcOrd="0" destOrd="0" presId="urn:microsoft.com/office/officeart/2005/8/layout/orgChart1"/>
    <dgm:cxn modelId="{24514732-F8A1-4B40-9624-1AD5FD381105}" type="presParOf" srcId="{1B4154B8-5667-4558-BA1F-4CA955759C19}" destId="{CA9C9E83-B667-4FBA-B9C9-6A3C772C0BF8}" srcOrd="0" destOrd="0" presId="urn:microsoft.com/office/officeart/2005/8/layout/orgChart1"/>
    <dgm:cxn modelId="{F453CDA7-9C73-4027-B15F-EF939DD6E81D}" type="presParOf" srcId="{CA9C9E83-B667-4FBA-B9C9-6A3C772C0BF8}" destId="{77BE3ACB-9AF9-461E-953C-CA3B76B18A7C}" srcOrd="0" destOrd="0" presId="urn:microsoft.com/office/officeart/2005/8/layout/orgChart1"/>
    <dgm:cxn modelId="{E54D7E30-B005-47EE-B310-AE2498F83435}" type="presParOf" srcId="{CA9C9E83-B667-4FBA-B9C9-6A3C772C0BF8}" destId="{0CA383F5-A17D-4FF8-8FDD-71637D8A985F}" srcOrd="1" destOrd="0" presId="urn:microsoft.com/office/officeart/2005/8/layout/orgChart1"/>
    <dgm:cxn modelId="{BEC394FE-579A-412C-8C56-ADEA80033E11}" type="presParOf" srcId="{1B4154B8-5667-4558-BA1F-4CA955759C19}" destId="{CEB8A2EC-5E65-4A9F-82EE-5E6508B96F2C}" srcOrd="1" destOrd="0" presId="urn:microsoft.com/office/officeart/2005/8/layout/orgChart1"/>
    <dgm:cxn modelId="{9D3F38AA-2AB1-4AA8-A3F6-55E775F8222C}" type="presParOf" srcId="{CEB8A2EC-5E65-4A9F-82EE-5E6508B96F2C}" destId="{02F37FED-E134-4F70-A91C-EFC537C5D8B9}" srcOrd="0" destOrd="0" presId="urn:microsoft.com/office/officeart/2005/8/layout/orgChart1"/>
    <dgm:cxn modelId="{53EA6889-8F36-4417-8B88-B821C5EF5102}" type="presParOf" srcId="{CEB8A2EC-5E65-4A9F-82EE-5E6508B96F2C}" destId="{30A7718A-A8FC-4858-8119-27430FEE0A4C}" srcOrd="1" destOrd="0" presId="urn:microsoft.com/office/officeart/2005/8/layout/orgChart1"/>
    <dgm:cxn modelId="{26CBC276-DBFF-4B96-BE05-385861583615}" type="presParOf" srcId="{30A7718A-A8FC-4858-8119-27430FEE0A4C}" destId="{5A8A4277-0EE4-4182-B5F0-237E8AAF2597}" srcOrd="0" destOrd="0" presId="urn:microsoft.com/office/officeart/2005/8/layout/orgChart1"/>
    <dgm:cxn modelId="{895FBEC6-B0B1-475C-A8E8-DF03CB4C8725}" type="presParOf" srcId="{5A8A4277-0EE4-4182-B5F0-237E8AAF2597}" destId="{4241A456-045B-46F0-B081-484FF4D5ABFA}" srcOrd="0" destOrd="0" presId="urn:microsoft.com/office/officeart/2005/8/layout/orgChart1"/>
    <dgm:cxn modelId="{71B05BBA-6E1B-4049-9BE5-F2BCF7EC7AB6}" type="presParOf" srcId="{5A8A4277-0EE4-4182-B5F0-237E8AAF2597}" destId="{D5AE618A-20B5-4EEE-9AFB-9045B206B766}" srcOrd="1" destOrd="0" presId="urn:microsoft.com/office/officeart/2005/8/layout/orgChart1"/>
    <dgm:cxn modelId="{35CC1C5F-8CB3-4657-94F1-DC9BCC120D28}" type="presParOf" srcId="{30A7718A-A8FC-4858-8119-27430FEE0A4C}" destId="{39AEAF61-0679-4C44-9037-492DD1922404}" srcOrd="1" destOrd="0" presId="urn:microsoft.com/office/officeart/2005/8/layout/orgChart1"/>
    <dgm:cxn modelId="{18D97B61-E5F1-4479-A517-D712F4F55D03}" type="presParOf" srcId="{30A7718A-A8FC-4858-8119-27430FEE0A4C}" destId="{670E5F68-3129-4664-92F0-CD7CDA61D3A1}" srcOrd="2" destOrd="0" presId="urn:microsoft.com/office/officeart/2005/8/layout/orgChart1"/>
    <dgm:cxn modelId="{EA8D92AE-6567-4799-BD8D-6C91EABA9FA7}" type="presParOf" srcId="{CEB8A2EC-5E65-4A9F-82EE-5E6508B96F2C}" destId="{215635EA-C128-4BE6-9CEC-2B078F28BC1F}" srcOrd="2" destOrd="0" presId="urn:microsoft.com/office/officeart/2005/8/layout/orgChart1"/>
    <dgm:cxn modelId="{EB66FE82-D32B-4B17-A85A-BC94BD2B91F2}" type="presParOf" srcId="{CEB8A2EC-5E65-4A9F-82EE-5E6508B96F2C}" destId="{F48D829D-8B9E-48FE-B6D2-06FA5D3806E6}" srcOrd="3" destOrd="0" presId="urn:microsoft.com/office/officeart/2005/8/layout/orgChart1"/>
    <dgm:cxn modelId="{FDF6F6FB-F131-4706-AB6B-A0D2A248E9ED}" type="presParOf" srcId="{F48D829D-8B9E-48FE-B6D2-06FA5D3806E6}" destId="{65D73D68-E1D8-4B41-A905-9DC7B5633A5D}" srcOrd="0" destOrd="0" presId="urn:microsoft.com/office/officeart/2005/8/layout/orgChart1"/>
    <dgm:cxn modelId="{4A2B6013-4196-4B69-A22D-6C66C6686B1A}" type="presParOf" srcId="{65D73D68-E1D8-4B41-A905-9DC7B5633A5D}" destId="{5AB88ECC-2176-487B-AAB6-C407225FFDF6}" srcOrd="0" destOrd="0" presId="urn:microsoft.com/office/officeart/2005/8/layout/orgChart1"/>
    <dgm:cxn modelId="{87D62CB1-8AAF-4356-BB81-A056E50FDD07}" type="presParOf" srcId="{65D73D68-E1D8-4B41-A905-9DC7B5633A5D}" destId="{2400870E-0082-4B27-AE49-D2F66809F3A2}" srcOrd="1" destOrd="0" presId="urn:microsoft.com/office/officeart/2005/8/layout/orgChart1"/>
    <dgm:cxn modelId="{89CBF8E6-990E-44D4-83F4-4A7BCE122AE5}" type="presParOf" srcId="{F48D829D-8B9E-48FE-B6D2-06FA5D3806E6}" destId="{CB4E76E3-35A0-41F5-B0FC-B0733491BE2A}" srcOrd="1" destOrd="0" presId="urn:microsoft.com/office/officeart/2005/8/layout/orgChart1"/>
    <dgm:cxn modelId="{AC818C83-43F6-4471-87D3-6FAB97127197}" type="presParOf" srcId="{F48D829D-8B9E-48FE-B6D2-06FA5D3806E6}" destId="{D71FA80C-5C5E-4CC7-A89F-270E9ED2EA87}" srcOrd="2" destOrd="0" presId="urn:microsoft.com/office/officeart/2005/8/layout/orgChart1"/>
    <dgm:cxn modelId="{96457F85-CBFA-4781-928F-02DD91952D11}" type="presParOf" srcId="{CEB8A2EC-5E65-4A9F-82EE-5E6508B96F2C}" destId="{8C766B54-0573-4BD5-8EE5-9FC8A1147383}" srcOrd="4" destOrd="0" presId="urn:microsoft.com/office/officeart/2005/8/layout/orgChart1"/>
    <dgm:cxn modelId="{E75FD0CA-1A31-438E-BF87-A5F340E2ACF2}" type="presParOf" srcId="{CEB8A2EC-5E65-4A9F-82EE-5E6508B96F2C}" destId="{B5A903B2-A9CD-4369-89B7-4507004DC184}" srcOrd="5" destOrd="0" presId="urn:microsoft.com/office/officeart/2005/8/layout/orgChart1"/>
    <dgm:cxn modelId="{8D3449C0-D139-4F2A-A9DE-0B69857F395B}" type="presParOf" srcId="{B5A903B2-A9CD-4369-89B7-4507004DC184}" destId="{D8A240BB-F380-46ED-B0EA-17B3D0C0BE1C}" srcOrd="0" destOrd="0" presId="urn:microsoft.com/office/officeart/2005/8/layout/orgChart1"/>
    <dgm:cxn modelId="{459ECD3A-70D8-47B4-BF63-0D4A705CDCD3}" type="presParOf" srcId="{D8A240BB-F380-46ED-B0EA-17B3D0C0BE1C}" destId="{581C4216-B595-4C2E-8427-1F0AC02CF16E}" srcOrd="0" destOrd="0" presId="urn:microsoft.com/office/officeart/2005/8/layout/orgChart1"/>
    <dgm:cxn modelId="{A6FFF639-BEA4-4605-AFF2-7EFA872206AE}" type="presParOf" srcId="{D8A240BB-F380-46ED-B0EA-17B3D0C0BE1C}" destId="{FB9A43E2-E373-4642-B23F-167A6B05F31C}" srcOrd="1" destOrd="0" presId="urn:microsoft.com/office/officeart/2005/8/layout/orgChart1"/>
    <dgm:cxn modelId="{0BC78F98-58AD-4E3E-831D-5E4BA6CDF34E}" type="presParOf" srcId="{B5A903B2-A9CD-4369-89B7-4507004DC184}" destId="{C09E09F6-4C1C-4B34-A09E-1075490F786E}" srcOrd="1" destOrd="0" presId="urn:microsoft.com/office/officeart/2005/8/layout/orgChart1"/>
    <dgm:cxn modelId="{FA706F9A-9370-4677-BACE-4624466DE9CE}" type="presParOf" srcId="{B5A903B2-A9CD-4369-89B7-4507004DC184}" destId="{16BBC347-E87B-4836-A2E5-D5B88B1699EA}" srcOrd="2" destOrd="0" presId="urn:microsoft.com/office/officeart/2005/8/layout/orgChart1"/>
    <dgm:cxn modelId="{5A9F41CC-7EA8-4F9D-ABDE-0CAC765E87F6}" type="presParOf" srcId="{1B4154B8-5667-4558-BA1F-4CA955759C19}" destId="{FDF63644-5D83-4BD4-A28A-0F6293CC19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3ACB-9AF9-461E-953C-CA3B76B18A7C}">
      <dsp:nvSpPr>
        <dsp:cNvPr id="0" name=""/>
        <dsp:cNvSpPr/>
      </dsp:nvSpPr>
      <dsp:spPr>
        <a:xfrm>
          <a:off x="511" y="1843357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Rectangle</a:t>
          </a:r>
          <a:endParaRPr lang="en-US" sz="4300" kern="1200" dirty="0"/>
        </a:p>
      </dsp:txBody>
      <dsp:txXfrm>
        <a:off x="511" y="1843357"/>
        <a:ext cx="2227770" cy="1113885"/>
      </dsp:txXfrm>
    </dsp:sp>
    <dsp:sp modelId="{5AB21A6F-A991-4AFE-BFBE-C899F8D5D54A}">
      <dsp:nvSpPr>
        <dsp:cNvPr id="0" name=""/>
        <dsp:cNvSpPr/>
      </dsp:nvSpPr>
      <dsp:spPr>
        <a:xfrm>
          <a:off x="2696114" y="1843357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Triangle</a:t>
          </a:r>
          <a:endParaRPr lang="en-US" sz="4300" kern="1200" dirty="0"/>
        </a:p>
      </dsp:txBody>
      <dsp:txXfrm>
        <a:off x="2696114" y="1843357"/>
        <a:ext cx="2227770" cy="1113885"/>
      </dsp:txXfrm>
    </dsp:sp>
    <dsp:sp modelId="{4BEF0CC8-EC1B-4438-8437-A2F2CD665474}">
      <dsp:nvSpPr>
        <dsp:cNvPr id="0" name=""/>
        <dsp:cNvSpPr/>
      </dsp:nvSpPr>
      <dsp:spPr>
        <a:xfrm>
          <a:off x="5391717" y="1843357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Circle</a:t>
          </a:r>
          <a:endParaRPr lang="en-US" sz="4300" kern="1200" dirty="0"/>
        </a:p>
      </dsp:txBody>
      <dsp:txXfrm>
        <a:off x="5391717" y="1843357"/>
        <a:ext cx="2227770" cy="111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66B54-0573-4BD5-8EE5-9FC8A1147383}">
      <dsp:nvSpPr>
        <dsp:cNvPr id="0" name=""/>
        <dsp:cNvSpPr/>
      </dsp:nvSpPr>
      <dsp:spPr>
        <a:xfrm>
          <a:off x="3810000" y="2166384"/>
          <a:ext cx="2695602" cy="46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915"/>
              </a:lnTo>
              <a:lnTo>
                <a:pt x="2695602" y="233915"/>
              </a:lnTo>
              <a:lnTo>
                <a:pt x="2695602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635EA-C128-4BE6-9CEC-2B078F28BC1F}">
      <dsp:nvSpPr>
        <dsp:cNvPr id="0" name=""/>
        <dsp:cNvSpPr/>
      </dsp:nvSpPr>
      <dsp:spPr>
        <a:xfrm>
          <a:off x="3764279" y="2166384"/>
          <a:ext cx="91440" cy="467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37FED-E134-4F70-A91C-EFC537C5D8B9}">
      <dsp:nvSpPr>
        <dsp:cNvPr id="0" name=""/>
        <dsp:cNvSpPr/>
      </dsp:nvSpPr>
      <dsp:spPr>
        <a:xfrm>
          <a:off x="1114397" y="2166384"/>
          <a:ext cx="2695602" cy="467831"/>
        </a:xfrm>
        <a:custGeom>
          <a:avLst/>
          <a:gdLst/>
          <a:ahLst/>
          <a:cxnLst/>
          <a:rect l="0" t="0" r="0" b="0"/>
          <a:pathLst>
            <a:path>
              <a:moveTo>
                <a:pt x="2695602" y="0"/>
              </a:moveTo>
              <a:lnTo>
                <a:pt x="2695602" y="233915"/>
              </a:lnTo>
              <a:lnTo>
                <a:pt x="0" y="233915"/>
              </a:lnTo>
              <a:lnTo>
                <a:pt x="0" y="467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E3ACB-9AF9-461E-953C-CA3B76B18A7C}">
      <dsp:nvSpPr>
        <dsp:cNvPr id="0" name=""/>
        <dsp:cNvSpPr/>
      </dsp:nvSpPr>
      <dsp:spPr>
        <a:xfrm>
          <a:off x="2696114" y="1052498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Shape</a:t>
          </a:r>
          <a:endParaRPr lang="en-US" sz="4300" kern="1200" dirty="0"/>
        </a:p>
      </dsp:txBody>
      <dsp:txXfrm>
        <a:off x="2696114" y="1052498"/>
        <a:ext cx="2227770" cy="1113885"/>
      </dsp:txXfrm>
    </dsp:sp>
    <dsp:sp modelId="{4241A456-045B-46F0-B081-484FF4D5ABFA}">
      <dsp:nvSpPr>
        <dsp:cNvPr id="0" name=""/>
        <dsp:cNvSpPr/>
      </dsp:nvSpPr>
      <dsp:spPr>
        <a:xfrm>
          <a:off x="511" y="2634215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Rectangle</a:t>
          </a:r>
          <a:endParaRPr lang="en-US" sz="4300" kern="1200" dirty="0"/>
        </a:p>
      </dsp:txBody>
      <dsp:txXfrm>
        <a:off x="511" y="2634215"/>
        <a:ext cx="2227770" cy="1113885"/>
      </dsp:txXfrm>
    </dsp:sp>
    <dsp:sp modelId="{5AB88ECC-2176-487B-AAB6-C407225FFDF6}">
      <dsp:nvSpPr>
        <dsp:cNvPr id="0" name=""/>
        <dsp:cNvSpPr/>
      </dsp:nvSpPr>
      <dsp:spPr>
        <a:xfrm>
          <a:off x="2696114" y="2634215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Triangle</a:t>
          </a:r>
          <a:endParaRPr lang="en-US" sz="4300" kern="1200" dirty="0"/>
        </a:p>
      </dsp:txBody>
      <dsp:txXfrm>
        <a:off x="2696114" y="2634215"/>
        <a:ext cx="2227770" cy="1113885"/>
      </dsp:txXfrm>
    </dsp:sp>
    <dsp:sp modelId="{581C4216-B595-4C2E-8427-1F0AC02CF16E}">
      <dsp:nvSpPr>
        <dsp:cNvPr id="0" name=""/>
        <dsp:cNvSpPr/>
      </dsp:nvSpPr>
      <dsp:spPr>
        <a:xfrm>
          <a:off x="5391717" y="2634215"/>
          <a:ext cx="2227770" cy="1113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Circle</a:t>
          </a:r>
          <a:endParaRPr lang="en-US" sz="4300" kern="1200" dirty="0"/>
        </a:p>
      </dsp:txBody>
      <dsp:txXfrm>
        <a:off x="5391717" y="2634215"/>
        <a:ext cx="2227770" cy="11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E52BB96B-3715-4960-AFE0-AA6C68A8025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CC2103C-4048-4828-BB3E-BB11DA7B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277C3-560D-414D-A59C-47BC1C52362C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F937AE-B3C1-4766-9C60-FD3C5CFFABEB}" type="datetimeFigureOut">
              <a:rPr lang="en-US" smtClean="0"/>
              <a:t>10/1/2018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9</a:t>
            </a:r>
            <a:r>
              <a:rPr lang="en-US" dirty="0" smtClean="0"/>
              <a:t>  –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219200"/>
            <a:ext cx="3048000" cy="48006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var1.method2();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var2.method2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var3.method2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var4.method2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var5.method2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var6.method2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var1.method3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var2.method3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var3.method3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var4.method3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var5.method3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var6.method3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86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Suppose the following variables are defined:</a:t>
            </a:r>
          </a:p>
          <a:p>
            <a:endParaRPr lang="en-US" smtClean="0"/>
          </a:p>
          <a:p>
            <a:pPr lvl="1"/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var1 = new Second(); </a:t>
            </a:r>
          </a:p>
          <a:p>
            <a:pPr lvl="1"/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var2 = new Third(); </a:t>
            </a:r>
          </a:p>
          <a:p>
            <a:pPr lvl="1"/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var3 = new Fourth(); </a:t>
            </a:r>
          </a:p>
          <a:p>
            <a:pPr lvl="1"/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var4 = new Third(); </a:t>
            </a:r>
          </a:p>
          <a:p>
            <a:pPr lvl="1"/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var5 = new Fourth(); </a:t>
            </a:r>
          </a:p>
          <a:p>
            <a:pPr lvl="1"/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var6 = new Second();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3886" y="4303454"/>
            <a:ext cx="449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Second) var4).method1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Third) var4).method1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((Second) var5).method2();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First) var5).method3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Third) var5).method1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First) var6).method3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Second) var6).method1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Second) var6).method3();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7620000" cy="4800600"/>
          </a:xfrm>
        </p:spPr>
        <p:txBody>
          <a:bodyPr/>
          <a:lstStyle/>
          <a:p>
            <a:r>
              <a:rPr lang="en-US" dirty="0"/>
              <a:t>Suppose the following variables are defined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var1 = new Second();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 = new Third();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var3 = new Fourth();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var4 = new Third();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var5 = new Fourth();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var6 = new Second();</a:t>
            </a:r>
          </a:p>
        </p:txBody>
      </p:sp>
    </p:spTree>
    <p:extLst>
      <p:ext uri="{BB962C8B-B14F-4D97-AF65-F5344CB8AC3E}">
        <p14:creationId xmlns:p14="http://schemas.microsoft.com/office/powerpoint/2010/main" val="11885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Stop here unless you have a large amount of time.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114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Stop here unless you have a large amount of time.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66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6075" lvl="1" indent="0" algn="ctr">
              <a:spcBef>
                <a:spcPts val="500"/>
              </a:spcBef>
              <a:buFontTx/>
              <a:buNone/>
            </a:pPr>
            <a:r>
              <a:rPr lang="en-US" altLang="en-US" dirty="0" smtClean="0"/>
              <a:t>AKA : Abstract classes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5734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Relatedness of types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Tx/>
              <a:buNone/>
              <a:tabLst>
                <a:tab pos="2170113" algn="l"/>
              </a:tabLst>
            </a:pPr>
            <a:r>
              <a:rPr lang="en-US" altLang="en-US"/>
              <a:t>Write a set of </a:t>
            </a:r>
            <a:r>
              <a:rPr lang="en-US" altLang="en-US">
                <a:latin typeface="Courier New" pitchFamily="49" charset="0"/>
              </a:rPr>
              <a:t>Circle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Rectangle</a:t>
            </a:r>
            <a:r>
              <a:rPr lang="en-US" altLang="en-US"/>
              <a:t>, and </a:t>
            </a:r>
            <a:r>
              <a:rPr lang="en-US" altLang="en-US">
                <a:latin typeface="Courier New" pitchFamily="49" charset="0"/>
              </a:rPr>
              <a:t>Triangle</a:t>
            </a:r>
            <a:r>
              <a:rPr lang="en-US" altLang="en-US"/>
              <a:t> classes.</a:t>
            </a:r>
          </a:p>
          <a:p>
            <a:pPr marL="742950" lvl="1" indent="-285750">
              <a:tabLst>
                <a:tab pos="2170113" algn="l"/>
              </a:tabLst>
            </a:pPr>
            <a:endParaRPr lang="en-US" altLang="en-US"/>
          </a:p>
          <a:p>
            <a:pPr marL="742950" lvl="1" indent="-285750">
              <a:tabLst>
                <a:tab pos="2170113" algn="l"/>
              </a:tabLst>
            </a:pPr>
            <a:endParaRPr lang="en-US" altLang="en-US"/>
          </a:p>
          <a:p>
            <a:pPr marL="342900" indent="-342900">
              <a:tabLst>
                <a:tab pos="2170113" algn="l"/>
              </a:tabLst>
            </a:pPr>
            <a:r>
              <a:rPr lang="en-US" altLang="en-US"/>
              <a:t>Certain operations that are common to all shapes.</a:t>
            </a:r>
          </a:p>
          <a:p>
            <a:pPr marL="742950" lvl="1" indent="-285750">
              <a:buFontTx/>
              <a:buNone/>
              <a:tabLst>
                <a:tab pos="2170113" algn="l"/>
              </a:tabLst>
            </a:pPr>
            <a:r>
              <a:rPr lang="en-US" altLang="en-US"/>
              <a:t>	perimeter	- distance around the outside of the shape</a:t>
            </a:r>
          </a:p>
          <a:p>
            <a:pPr marL="742950" lvl="1" indent="-285750">
              <a:buFontTx/>
              <a:buNone/>
              <a:tabLst>
                <a:tab pos="2170113" algn="l"/>
              </a:tabLst>
            </a:pPr>
            <a:r>
              <a:rPr lang="en-US" altLang="en-US"/>
              <a:t>	area	- amount of 2D space occupied by the shape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/>
          </a:p>
          <a:p>
            <a:pPr marL="342900" indent="-342900">
              <a:tabLst>
                <a:tab pos="2170113" algn="l"/>
              </a:tabLst>
            </a:pPr>
            <a:r>
              <a:rPr lang="en-US" altLang="en-US"/>
              <a:t>Every shape has them but computes them differently.</a:t>
            </a:r>
          </a:p>
        </p:txBody>
      </p:sp>
    </p:spTree>
    <p:extLst>
      <p:ext uri="{BB962C8B-B14F-4D97-AF65-F5344CB8AC3E}">
        <p14:creationId xmlns:p14="http://schemas.microsoft.com/office/powerpoint/2010/main" val="229417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area, perimeter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Rectangle (as defined by width </a:t>
            </a:r>
            <a:r>
              <a:rPr lang="en-US" altLang="en-US" i="1" dirty="0"/>
              <a:t>w</a:t>
            </a:r>
            <a:r>
              <a:rPr lang="en-US" altLang="en-US" dirty="0"/>
              <a:t> and height </a:t>
            </a:r>
            <a:r>
              <a:rPr lang="en-US" altLang="en-US" i="1" dirty="0"/>
              <a:t>h</a:t>
            </a:r>
            <a:r>
              <a:rPr lang="en-US" altLang="en-US" dirty="0"/>
              <a:t>):</a:t>
            </a:r>
          </a:p>
          <a:p>
            <a:pPr lvl="1">
              <a:buFontTx/>
              <a:buNone/>
            </a:pPr>
            <a:r>
              <a:rPr lang="en-US" altLang="en-US" dirty="0"/>
              <a:t>	area		= </a:t>
            </a:r>
            <a:r>
              <a:rPr lang="en-US" altLang="en-US" i="1" dirty="0"/>
              <a:t>w h</a:t>
            </a:r>
          </a:p>
          <a:p>
            <a:pPr lvl="1">
              <a:buFontTx/>
              <a:buNone/>
            </a:pPr>
            <a:r>
              <a:rPr lang="en-US" altLang="en-US" dirty="0"/>
              <a:t>	perimeter	</a:t>
            </a:r>
            <a:r>
              <a:rPr lang="en-US" altLang="en-US" dirty="0" smtClean="0"/>
              <a:t>	= </a:t>
            </a:r>
            <a:r>
              <a:rPr lang="en-US" altLang="en-US" dirty="0"/>
              <a:t>2</a:t>
            </a:r>
            <a:r>
              <a:rPr lang="en-US" altLang="en-US" i="1" dirty="0"/>
              <a:t>w</a:t>
            </a:r>
            <a:r>
              <a:rPr lang="en-US" altLang="en-US" dirty="0"/>
              <a:t> + 2</a:t>
            </a:r>
            <a:r>
              <a:rPr lang="en-US" altLang="en-US" i="1" dirty="0"/>
              <a:t>h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Circle (as defined by radius </a:t>
            </a:r>
            <a:r>
              <a:rPr lang="en-US" altLang="en-US" i="1" dirty="0"/>
              <a:t>r</a:t>
            </a:r>
            <a:r>
              <a:rPr lang="en-US" altLang="en-US" dirty="0"/>
              <a:t>):</a:t>
            </a:r>
          </a:p>
          <a:p>
            <a:pPr lvl="1">
              <a:buFontTx/>
              <a:buNone/>
            </a:pPr>
            <a:r>
              <a:rPr lang="en-US" altLang="en-US" dirty="0"/>
              <a:t>	area		= </a:t>
            </a:r>
            <a:r>
              <a:rPr lang="en-US" altLang="en-US" dirty="0">
                <a:sym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perimeter	</a:t>
            </a:r>
            <a:r>
              <a:rPr lang="en-US" altLang="en-US" dirty="0" smtClean="0"/>
              <a:t>	= </a:t>
            </a:r>
            <a:r>
              <a:rPr lang="en-US" altLang="en-US" dirty="0"/>
              <a:t>2 </a:t>
            </a:r>
            <a:r>
              <a:rPr lang="en-US" altLang="en-US" dirty="0">
                <a:sym typeface="Symbol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endParaRPr lang="en-US" altLang="en-US" i="1" baseline="-25000" dirty="0"/>
          </a:p>
          <a:p>
            <a:pPr lvl="1"/>
            <a:endParaRPr lang="en-US" altLang="en-US" dirty="0"/>
          </a:p>
          <a:p>
            <a:r>
              <a:rPr lang="en-US" altLang="en-US" dirty="0"/>
              <a:t>Triangle (as defined by side lengths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>
              <a:buFontTx/>
              <a:buNone/>
            </a:pPr>
            <a:r>
              <a:rPr lang="en-US" altLang="en-US" dirty="0"/>
              <a:t>	area		= √(</a:t>
            </a:r>
            <a:r>
              <a:rPr lang="en-US" altLang="en-US" i="1" dirty="0"/>
              <a:t>s</a:t>
            </a:r>
            <a:r>
              <a:rPr lang="en-US" altLang="en-US" dirty="0"/>
              <a:t>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a</a:t>
            </a:r>
            <a:r>
              <a:rPr lang="en-US" altLang="en-US" dirty="0"/>
              <a:t>)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b</a:t>
            </a:r>
            <a:r>
              <a:rPr lang="en-US" altLang="en-US" dirty="0"/>
              <a:t>)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c</a:t>
            </a:r>
            <a:r>
              <a:rPr lang="en-US" altLang="en-US" dirty="0"/>
              <a:t>))</a:t>
            </a:r>
            <a:endParaRPr lang="en-US" altLang="en-US" i="1" dirty="0"/>
          </a:p>
          <a:p>
            <a:pPr lvl="1">
              <a:buFontTx/>
              <a:buNone/>
            </a:pPr>
            <a:r>
              <a:rPr lang="en-US" altLang="en-US" dirty="0"/>
              <a:t>				   where </a:t>
            </a:r>
            <a:r>
              <a:rPr lang="en-US" altLang="en-US" i="1" dirty="0"/>
              <a:t>s</a:t>
            </a:r>
            <a:r>
              <a:rPr lang="en-US" altLang="en-US" dirty="0"/>
              <a:t> = ½ (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perimeter	</a:t>
            </a:r>
            <a:r>
              <a:rPr lang="en-US" altLang="en-US" dirty="0"/>
              <a:t>	= 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/>
              <a:t>c </a:t>
            </a:r>
          </a:p>
        </p:txBody>
      </p:sp>
      <p:sp>
        <p:nvSpPr>
          <p:cNvPr id="973828" name="Rectangle 4"/>
          <p:cNvSpPr>
            <a:spLocks noChangeArrowheads="1"/>
          </p:cNvSpPr>
          <p:nvPr/>
        </p:nvSpPr>
        <p:spPr bwMode="auto">
          <a:xfrm>
            <a:off x="6324600" y="1981200"/>
            <a:ext cx="15240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29" name="Oval 5"/>
          <p:cNvSpPr>
            <a:spLocks noChangeArrowheads="1"/>
          </p:cNvSpPr>
          <p:nvPr/>
        </p:nvSpPr>
        <p:spPr bwMode="auto">
          <a:xfrm>
            <a:off x="6096000" y="337882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3830" name="Group 6"/>
          <p:cNvGrpSpPr>
            <a:grpSpLocks/>
          </p:cNvGrpSpPr>
          <p:nvPr/>
        </p:nvGrpSpPr>
        <p:grpSpPr bwMode="auto">
          <a:xfrm>
            <a:off x="5715000" y="5138854"/>
            <a:ext cx="2209800" cy="1219200"/>
            <a:chOff x="4128" y="3072"/>
            <a:chExt cx="1392" cy="768"/>
          </a:xfrm>
        </p:grpSpPr>
        <p:sp>
          <p:nvSpPr>
            <p:cNvPr id="973831" name="Line 7"/>
            <p:cNvSpPr>
              <a:spLocks noChangeShapeType="1"/>
            </p:cNvSpPr>
            <p:nvPr/>
          </p:nvSpPr>
          <p:spPr bwMode="auto">
            <a:xfrm flipH="1">
              <a:off x="4128" y="3072"/>
              <a:ext cx="7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832" name="Line 8"/>
            <p:cNvSpPr>
              <a:spLocks noChangeShapeType="1"/>
            </p:cNvSpPr>
            <p:nvPr/>
          </p:nvSpPr>
          <p:spPr bwMode="auto">
            <a:xfrm flipV="1">
              <a:off x="4128" y="3408"/>
              <a:ext cx="13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833" name="Line 9"/>
            <p:cNvSpPr>
              <a:spLocks noChangeShapeType="1"/>
            </p:cNvSpPr>
            <p:nvPr/>
          </p:nvSpPr>
          <p:spPr bwMode="auto">
            <a:xfrm flipH="1" flipV="1">
              <a:off x="4896" y="3072"/>
              <a:ext cx="62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91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218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behavior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shape classes with methods </a:t>
            </a:r>
            <a:r>
              <a:rPr lang="en-US" altLang="en-US" dirty="0">
                <a:latin typeface="Courier New" pitchFamily="49" charset="0"/>
              </a:rPr>
              <a:t>perimeter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area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We'd like to be able to write client code that treats different kinds of shape objects in the same way, such as:</a:t>
            </a:r>
          </a:p>
          <a:p>
            <a:pPr lvl="1"/>
            <a:r>
              <a:rPr lang="en-US" altLang="en-US" dirty="0"/>
              <a:t>Write a method that prints any shape's area and perimeter.</a:t>
            </a:r>
          </a:p>
          <a:p>
            <a:pPr lvl="1"/>
            <a:r>
              <a:rPr lang="en-US" altLang="en-US" dirty="0"/>
              <a:t>Create an array of shapes that could hold a mixture of the various shape objects.</a:t>
            </a:r>
          </a:p>
          <a:p>
            <a:pPr lvl="1"/>
            <a:r>
              <a:rPr lang="en-US" altLang="en-US" dirty="0"/>
              <a:t>Write a method that could return a rectangle, a circle, a triangle, or any other shape we've written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339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18904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ever actually make a "shape" object.</a:t>
            </a:r>
          </a:p>
          <a:p>
            <a:endParaRPr lang="en-US" dirty="0"/>
          </a:p>
          <a:p>
            <a:r>
              <a:rPr lang="en-US" dirty="0" smtClean="0"/>
              <a:t>You might have an array of shapes,</a:t>
            </a:r>
          </a:p>
          <a:p>
            <a:r>
              <a:rPr lang="en-US" dirty="0" smtClean="0"/>
              <a:t>A function that uses a shape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would you ever actually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smtClean="0"/>
              <a:t>a shape?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say we have a set/array of employees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Employee[] list = new Employee[100];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However some of the employees are of all the various types.  (Boss/hourly/part time/</a:t>
            </a:r>
            <a:r>
              <a:rPr lang="en-US" dirty="0" err="1" smtClean="0"/>
              <a:t>etc</a:t>
            </a:r>
            <a:r>
              <a:rPr lang="en-US" dirty="0" smtClean="0"/>
              <a:t>).  </a:t>
            </a:r>
          </a:p>
          <a:p>
            <a:r>
              <a:rPr lang="en-US" dirty="0" smtClean="0"/>
              <a:t>How do we pull out just the ones that are of a particular type?</a:t>
            </a:r>
          </a:p>
          <a:p>
            <a:r>
              <a:rPr lang="en-US" dirty="0" smtClean="0"/>
              <a:t>i.e.</a:t>
            </a:r>
          </a:p>
          <a:p>
            <a:pPr lvl="1"/>
            <a:r>
              <a:rPr lang="en-US" dirty="0" smtClean="0"/>
              <a:t>Make a list of the bosses?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keyword called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that allows us to do this.</a:t>
            </a:r>
          </a:p>
          <a:p>
            <a:pPr lvl="1"/>
            <a:r>
              <a:rPr lang="en-US" altLang="en-US" dirty="0"/>
              <a:t>Used as a </a:t>
            </a:r>
            <a:r>
              <a:rPr lang="en-US" altLang="en-US" dirty="0" err="1">
                <a:latin typeface="Courier New" pitchFamily="49" charset="0"/>
              </a:rPr>
              <a:t>boolean</a:t>
            </a:r>
            <a:r>
              <a:rPr lang="en-US" altLang="en-US" dirty="0"/>
              <a:t> test</a:t>
            </a:r>
            <a:r>
              <a:rPr lang="en-US" altLang="en-US" dirty="0" smtClean="0"/>
              <a:t>.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742950" lvl="1" indent="-285750">
              <a:buFontTx/>
              <a:buNone/>
              <a:tabLst>
                <a:tab pos="5486400" algn="l"/>
              </a:tabLst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alt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742950" lvl="1" indent="-285750">
              <a:buFontTx/>
              <a:buNone/>
              <a:tabLst>
                <a:tab pos="5486400" algn="l"/>
              </a:tabLst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statement(s)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42950" lvl="1" indent="-285750">
              <a:buFontTx/>
              <a:buNone/>
              <a:tabLst>
                <a:tab pos="5486400" algn="l"/>
              </a:tabLst>
            </a:pP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eample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 (list[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Boss)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something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that this doesn't actually change the value, it just double checks that the value is of the correct type.</a:t>
            </a:r>
          </a:p>
          <a:p>
            <a:pPr lvl="1"/>
            <a:r>
              <a:rPr lang="en-US" dirty="0" smtClean="0"/>
              <a:t>For example the code below doesn't do what you want it to.</a:t>
            </a:r>
          </a:p>
          <a:p>
            <a:pPr lvl="1"/>
            <a:endParaRPr lang="en-US" dirty="0">
              <a:solidFill>
                <a:srgbClr val="7030A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a = new Boss();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Boss)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a.giveRaise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giveRaise</a:t>
            </a:r>
            <a:r>
              <a:rPr lang="en-US" dirty="0" smtClean="0"/>
              <a:t> command does run because a IS a boss.</a:t>
            </a:r>
          </a:p>
          <a:p>
            <a:r>
              <a:rPr lang="en-US" dirty="0" smtClean="0"/>
              <a:t>But a is still an employee, so it doesn't have </a:t>
            </a:r>
            <a:r>
              <a:rPr lang="en-US" dirty="0" err="1" smtClean="0"/>
              <a:t>giveRaise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Crash.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have the ability to CAST an object into a higher or lower level object if it fits.</a:t>
            </a:r>
          </a:p>
          <a:p>
            <a:r>
              <a:rPr lang="en-US" dirty="0" smtClean="0"/>
              <a:t>This is a deep scan, so it does look at the structure and compares it.</a:t>
            </a:r>
          </a:p>
          <a:p>
            <a:pPr marL="114300" indent="0"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new Boss();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Boss)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((Boss) a).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giveRaise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((Boss) a).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giveRaise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This line tries to turn "a" into a Boss object</a:t>
            </a:r>
          </a:p>
          <a:p>
            <a:pPr lvl="1"/>
            <a:r>
              <a:rPr lang="en-US" dirty="0" smtClean="0"/>
              <a:t>Which works because it IS a boss object</a:t>
            </a:r>
          </a:p>
          <a:p>
            <a:r>
              <a:rPr lang="en-US" dirty="0" smtClean="0"/>
              <a:t>Then runs the </a:t>
            </a:r>
            <a:r>
              <a:rPr lang="en-US" dirty="0" err="1" smtClean="0"/>
              <a:t>giveRaise</a:t>
            </a:r>
            <a:r>
              <a:rPr lang="en-US" dirty="0" smtClean="0"/>
              <a:t>() method because that is part of boss.</a:t>
            </a:r>
          </a:p>
          <a:p>
            <a:r>
              <a:rPr lang="en-US" dirty="0" smtClean="0"/>
              <a:t>Note that this is a temporary conversion.</a:t>
            </a:r>
          </a:p>
          <a:p>
            <a:pPr lvl="1"/>
            <a:r>
              <a:rPr lang="en-US" dirty="0" smtClean="0"/>
              <a:t>The next line will have a become an employee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0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 smtClean="0"/>
              <a:t>Lets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4038600" cy="55626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First {</a:t>
            </a:r>
          </a:p>
          <a:p>
            <a:pPr marL="114300" indent="0">
              <a:buNone/>
            </a:pPr>
            <a:r>
              <a:rPr lang="en-US" dirty="0"/>
              <a:t>    public void method2()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("First2");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</a:t>
            </a:r>
          </a:p>
          <a:p>
            <a:pPr marL="114300" indent="0">
              <a:buNone/>
            </a:pPr>
            <a:r>
              <a:rPr lang="en-US" dirty="0"/>
              <a:t>    public void method3() {</a:t>
            </a:r>
          </a:p>
          <a:p>
            <a:pPr marL="114300" indent="0">
              <a:buNone/>
            </a:pPr>
            <a:r>
              <a:rPr lang="en-US" dirty="0"/>
              <a:t>        method2();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public class Second extends First {</a:t>
            </a:r>
          </a:p>
          <a:p>
            <a:pPr marL="114300" indent="0">
              <a:buNone/>
            </a:pPr>
            <a:r>
              <a:rPr lang="en-US" dirty="0"/>
              <a:t>    public void method2()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("Second2");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0668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/>
              <a:t>public class Third extends Second {</a:t>
            </a:r>
          </a:p>
          <a:p>
            <a:pPr marL="114300" indent="0">
              <a:buNone/>
            </a:pPr>
            <a:r>
              <a:rPr lang="en-US" dirty="0"/>
              <a:t>    public void method1()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("Third1");</a:t>
            </a:r>
          </a:p>
          <a:p>
            <a:pPr marL="114300" indent="0">
              <a:buNone/>
            </a:pPr>
            <a:r>
              <a:rPr lang="en-US" dirty="0"/>
              <a:t>        super.method2();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</a:t>
            </a:r>
          </a:p>
          <a:p>
            <a:pPr marL="114300" indent="0">
              <a:buNone/>
            </a:pPr>
            <a:r>
              <a:rPr lang="en-US" dirty="0"/>
              <a:t>    public void method2()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("Third2");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public class Fourth extends First {</a:t>
            </a:r>
          </a:p>
          <a:p>
            <a:pPr marL="114300" indent="0">
              <a:buNone/>
            </a:pPr>
            <a:r>
              <a:rPr lang="en-US" dirty="0"/>
              <a:t>    public void method1()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("Fourth1");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  </a:t>
            </a:r>
          </a:p>
          <a:p>
            <a:pPr marL="114300" indent="0">
              <a:buNone/>
            </a:pPr>
            <a:r>
              <a:rPr lang="en-US" dirty="0"/>
              <a:t>    public void method2()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("Fourth2");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following variables are defined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var1 = new Second();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 = new Third();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var3 = new Fourth();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var4 = new Third();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var5 = new Fourth();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var6 = new Second();</a:t>
            </a:r>
          </a:p>
        </p:txBody>
      </p:sp>
    </p:spTree>
    <p:extLst>
      <p:ext uri="{BB962C8B-B14F-4D97-AF65-F5344CB8AC3E}">
        <p14:creationId xmlns:p14="http://schemas.microsoft.com/office/powerpoint/2010/main" val="16637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508</TotalTime>
  <Words>791</Words>
  <Application>Microsoft Office PowerPoint</Application>
  <PresentationFormat>On-screen Show (4:3)</PresentationFormat>
  <Paragraphs>192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Courier New</vt:lpstr>
      <vt:lpstr>Symbol</vt:lpstr>
      <vt:lpstr>Adjacency</vt:lpstr>
      <vt:lpstr>CS 145</vt:lpstr>
      <vt:lpstr>Casting Objects</vt:lpstr>
      <vt:lpstr>What happens</vt:lpstr>
      <vt:lpstr>instanceof</vt:lpstr>
      <vt:lpstr>instanceof</vt:lpstr>
      <vt:lpstr>Casting</vt:lpstr>
      <vt:lpstr>Casting</vt:lpstr>
      <vt:lpstr>Lets look at an example</vt:lpstr>
      <vt:lpstr>Lets look at an example</vt:lpstr>
      <vt:lpstr>What is the output?</vt:lpstr>
      <vt:lpstr>What is the output?</vt:lpstr>
      <vt:lpstr>PowerPoint Presentation</vt:lpstr>
      <vt:lpstr>PowerPoint Presentation</vt:lpstr>
      <vt:lpstr>Interfaces</vt:lpstr>
      <vt:lpstr>Relatedness of types</vt:lpstr>
      <vt:lpstr>Shape area, perimeter</vt:lpstr>
      <vt:lpstr>Basic Idea</vt:lpstr>
      <vt:lpstr>Common behavior</vt:lpstr>
      <vt:lpstr>Basic Idea</vt:lpstr>
      <vt:lpstr>But a question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Michael Wood</cp:lastModifiedBy>
  <cp:revision>49</cp:revision>
  <cp:lastPrinted>2017-04-06T15:00:13Z</cp:lastPrinted>
  <dcterms:created xsi:type="dcterms:W3CDTF">2016-09-14T21:32:14Z</dcterms:created>
  <dcterms:modified xsi:type="dcterms:W3CDTF">2018-10-01T15:07:12Z</dcterms:modified>
</cp:coreProperties>
</file>