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63" r:id="rId2"/>
    <p:sldId id="264" r:id="rId3"/>
    <p:sldId id="265" r:id="rId4"/>
    <p:sldId id="266" r:id="rId5"/>
  </p:sldIdLst>
  <p:sldSz cx="9144000" cy="6858000" type="screen4x3"/>
  <p:notesSz cx="6858000" cy="27051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0D917-26E9-4545-A7C9-B29001EBF4DA}" v="1" dt="2022-05-03T19:14:48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716" autoAdjust="0"/>
  </p:normalViewPr>
  <p:slideViewPr>
    <p:cSldViewPr snapToGrid="0">
      <p:cViewPr varScale="1">
        <p:scale>
          <a:sx n="68" d="100"/>
          <a:sy n="68" d="100"/>
        </p:scale>
        <p:origin x="10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hye Jang" userId="9f3539b822171011" providerId="Windows Live" clId="Web-{B73C19E5-0C24-46AE-AB24-2FE3CCBEF3FD}"/>
    <pc:docChg chg="addSld modSld">
      <pc:chgData name="Seunghye Jang" userId="9f3539b822171011" providerId="Windows Live" clId="Web-{B73C19E5-0C24-46AE-AB24-2FE3CCBEF3FD}" dt="2020-01-27T03:08:33.791" v="145"/>
      <pc:docMkLst>
        <pc:docMk/>
      </pc:docMkLst>
      <pc:sldChg chg="modNotes">
        <pc:chgData name="Seunghye Jang" userId="9f3539b822171011" providerId="Windows Live" clId="Web-{B73C19E5-0C24-46AE-AB24-2FE3CCBEF3FD}" dt="2020-01-27T03:07:16.072" v="107"/>
        <pc:sldMkLst>
          <pc:docMk/>
          <pc:sldMk cId="749060824" sldId="317"/>
        </pc:sldMkLst>
      </pc:sldChg>
      <pc:sldChg chg="new modNotes">
        <pc:chgData name="Seunghye Jang" userId="9f3539b822171011" providerId="Windows Live" clId="Web-{B73C19E5-0C24-46AE-AB24-2FE3CCBEF3FD}" dt="2020-01-27T03:08:33.791" v="145"/>
        <pc:sldMkLst>
          <pc:docMk/>
          <pc:sldMk cId="1027050669" sldId="318"/>
        </pc:sldMkLst>
      </pc:sldChg>
    </pc:docChg>
  </pc:docChgLst>
  <pc:docChgLst>
    <pc:chgData name="Seunghye Jang" userId="S::sjang@greenriver.edu::b67eee3d-dd01-4fb8-81ee-19a0725c3f91" providerId="AD" clId="Web-{8A20D917-26E9-4545-A7C9-B29001EBF4DA}"/>
    <pc:docChg chg="modSld">
      <pc:chgData name="Seunghye Jang" userId="S::sjang@greenriver.edu::b67eee3d-dd01-4fb8-81ee-19a0725c3f91" providerId="AD" clId="Web-{8A20D917-26E9-4545-A7C9-B29001EBF4DA}" dt="2022-05-03T19:15:25.111" v="12"/>
      <pc:docMkLst>
        <pc:docMk/>
      </pc:docMkLst>
      <pc:sldChg chg="delSp">
        <pc:chgData name="Seunghye Jang" userId="S::sjang@greenriver.edu::b67eee3d-dd01-4fb8-81ee-19a0725c3f91" providerId="AD" clId="Web-{8A20D917-26E9-4545-A7C9-B29001EBF4DA}" dt="2022-05-03T19:14:48.955" v="0"/>
        <pc:sldMkLst>
          <pc:docMk/>
          <pc:sldMk cId="4278658408" sldId="266"/>
        </pc:sldMkLst>
        <pc:inkChg chg="del">
          <ac:chgData name="Seunghye Jang" userId="S::sjang@greenriver.edu::b67eee3d-dd01-4fb8-81ee-19a0725c3f91" providerId="AD" clId="Web-{8A20D917-26E9-4545-A7C9-B29001EBF4DA}" dt="2022-05-03T19:14:48.955" v="0"/>
          <ac:inkMkLst>
            <pc:docMk/>
            <pc:sldMk cId="4278658408" sldId="266"/>
            <ac:inkMk id="2" creationId="{5FEBABE2-1A22-4C22-ACE4-B97013B7A295}"/>
          </ac:inkMkLst>
        </pc:inkChg>
      </pc:sldChg>
      <pc:sldChg chg="modNotes">
        <pc:chgData name="Seunghye Jang" userId="S::sjang@greenriver.edu::b67eee3d-dd01-4fb8-81ee-19a0725c3f91" providerId="AD" clId="Web-{8A20D917-26E9-4545-A7C9-B29001EBF4DA}" dt="2022-05-03T19:15:25.111" v="12"/>
        <pc:sldMkLst>
          <pc:docMk/>
          <pc:sldMk cId="3187222940" sldId="311"/>
        </pc:sldMkLst>
      </pc:sldChg>
    </pc:docChg>
  </pc:docChgLst>
  <pc:docChgLst>
    <pc:chgData name="Seunghye Jang" userId="b67eee3d-dd01-4fb8-81ee-19a0725c3f91" providerId="ADAL" clId="{F6B863EA-978D-4F39-B9A3-7B8480F6CAF2}"/>
    <pc:docChg chg="delSld">
      <pc:chgData name="Seunghye Jang" userId="b67eee3d-dd01-4fb8-81ee-19a0725c3f91" providerId="ADAL" clId="{F6B863EA-978D-4F39-B9A3-7B8480F6CAF2}" dt="2022-05-03T20:54:42.296" v="2" actId="47"/>
      <pc:docMkLst>
        <pc:docMk/>
      </pc:docMkLst>
      <pc:sldChg chg="del">
        <pc:chgData name="Seunghye Jang" userId="b67eee3d-dd01-4fb8-81ee-19a0725c3f91" providerId="ADAL" clId="{F6B863EA-978D-4F39-B9A3-7B8480F6CAF2}" dt="2022-05-03T20:54:38.068" v="1" actId="47"/>
        <pc:sldMkLst>
          <pc:docMk/>
          <pc:sldMk cId="0" sldId="256"/>
        </pc:sldMkLst>
      </pc:sldChg>
      <pc:sldChg chg="del">
        <pc:chgData name="Seunghye Jang" userId="b67eee3d-dd01-4fb8-81ee-19a0725c3f91" providerId="ADAL" clId="{F6B863EA-978D-4F39-B9A3-7B8480F6CAF2}" dt="2022-05-03T20:54:38.068" v="1" actId="47"/>
        <pc:sldMkLst>
          <pc:docMk/>
          <pc:sldMk cId="2999862747" sldId="257"/>
        </pc:sldMkLst>
      </pc:sldChg>
      <pc:sldChg chg="del">
        <pc:chgData name="Seunghye Jang" userId="b67eee3d-dd01-4fb8-81ee-19a0725c3f91" providerId="ADAL" clId="{F6B863EA-978D-4F39-B9A3-7B8480F6CAF2}" dt="2022-05-03T20:54:38.068" v="1" actId="47"/>
        <pc:sldMkLst>
          <pc:docMk/>
          <pc:sldMk cId="3633605639" sldId="258"/>
        </pc:sldMkLst>
      </pc:sldChg>
      <pc:sldChg chg="del">
        <pc:chgData name="Seunghye Jang" userId="b67eee3d-dd01-4fb8-81ee-19a0725c3f91" providerId="ADAL" clId="{F6B863EA-978D-4F39-B9A3-7B8480F6CAF2}" dt="2022-05-03T20:54:38.068" v="1" actId="47"/>
        <pc:sldMkLst>
          <pc:docMk/>
          <pc:sldMk cId="3887533938" sldId="259"/>
        </pc:sldMkLst>
      </pc:sldChg>
      <pc:sldChg chg="del">
        <pc:chgData name="Seunghye Jang" userId="b67eee3d-dd01-4fb8-81ee-19a0725c3f91" providerId="ADAL" clId="{F6B863EA-978D-4F39-B9A3-7B8480F6CAF2}" dt="2022-05-03T20:54:42.296" v="2" actId="47"/>
        <pc:sldMkLst>
          <pc:docMk/>
          <pc:sldMk cId="2278585437" sldId="260"/>
        </pc:sldMkLst>
      </pc:sldChg>
      <pc:sldChg chg="del">
        <pc:chgData name="Seunghye Jang" userId="b67eee3d-dd01-4fb8-81ee-19a0725c3f91" providerId="ADAL" clId="{F6B863EA-978D-4F39-B9A3-7B8480F6CAF2}" dt="2022-05-03T20:54:42.296" v="2" actId="47"/>
        <pc:sldMkLst>
          <pc:docMk/>
          <pc:sldMk cId="2992969892" sldId="261"/>
        </pc:sldMkLst>
      </pc:sldChg>
      <pc:sldChg chg="del">
        <pc:chgData name="Seunghye Jang" userId="b67eee3d-dd01-4fb8-81ee-19a0725c3f91" providerId="ADAL" clId="{F6B863EA-978D-4F39-B9A3-7B8480F6CAF2}" dt="2022-05-03T20:54:42.296" v="2" actId="47"/>
        <pc:sldMkLst>
          <pc:docMk/>
          <pc:sldMk cId="3254696422" sldId="262"/>
        </pc:sldMkLst>
      </pc:sldChg>
      <pc:sldChg chg="del">
        <pc:chgData name="Seunghye Jang" userId="b67eee3d-dd01-4fb8-81ee-19a0725c3f91" providerId="ADAL" clId="{F6B863EA-978D-4F39-B9A3-7B8480F6CAF2}" dt="2022-05-03T20:54:38.068" v="1" actId="47"/>
        <pc:sldMkLst>
          <pc:docMk/>
          <pc:sldMk cId="3187222940" sldId="311"/>
        </pc:sldMkLst>
      </pc:sldChg>
      <pc:sldChg chg="del">
        <pc:chgData name="Seunghye Jang" userId="b67eee3d-dd01-4fb8-81ee-19a0725c3f91" providerId="ADAL" clId="{F6B863EA-978D-4F39-B9A3-7B8480F6CAF2}" dt="2022-05-03T20:54:38.068" v="1" actId="47"/>
        <pc:sldMkLst>
          <pc:docMk/>
          <pc:sldMk cId="1936262741" sldId="312"/>
        </pc:sldMkLst>
      </pc:sldChg>
      <pc:sldChg chg="del">
        <pc:chgData name="Seunghye Jang" userId="b67eee3d-dd01-4fb8-81ee-19a0725c3f91" providerId="ADAL" clId="{F6B863EA-978D-4F39-B9A3-7B8480F6CAF2}" dt="2022-05-03T20:54:38.068" v="1" actId="47"/>
        <pc:sldMkLst>
          <pc:docMk/>
          <pc:sldMk cId="1243153560" sldId="313"/>
        </pc:sldMkLst>
      </pc:sldChg>
      <pc:sldChg chg="del">
        <pc:chgData name="Seunghye Jang" userId="b67eee3d-dd01-4fb8-81ee-19a0725c3f91" providerId="ADAL" clId="{F6B863EA-978D-4F39-B9A3-7B8480F6CAF2}" dt="2022-05-03T20:54:38.068" v="1" actId="47"/>
        <pc:sldMkLst>
          <pc:docMk/>
          <pc:sldMk cId="3606463712" sldId="314"/>
        </pc:sldMkLst>
      </pc:sldChg>
      <pc:sldChg chg="del">
        <pc:chgData name="Seunghye Jang" userId="b67eee3d-dd01-4fb8-81ee-19a0725c3f91" providerId="ADAL" clId="{F6B863EA-978D-4F39-B9A3-7B8480F6CAF2}" dt="2022-05-03T20:54:38.068" v="1" actId="47"/>
        <pc:sldMkLst>
          <pc:docMk/>
          <pc:sldMk cId="3964618230" sldId="315"/>
        </pc:sldMkLst>
      </pc:sldChg>
      <pc:sldChg chg="del">
        <pc:chgData name="Seunghye Jang" userId="b67eee3d-dd01-4fb8-81ee-19a0725c3f91" providerId="ADAL" clId="{F6B863EA-978D-4F39-B9A3-7B8480F6CAF2}" dt="2022-05-03T20:54:38.068" v="1" actId="47"/>
        <pc:sldMkLst>
          <pc:docMk/>
          <pc:sldMk cId="1964745397" sldId="316"/>
        </pc:sldMkLst>
      </pc:sldChg>
      <pc:sldChg chg="del">
        <pc:chgData name="Seunghye Jang" userId="b67eee3d-dd01-4fb8-81ee-19a0725c3f91" providerId="ADAL" clId="{F6B863EA-978D-4F39-B9A3-7B8480F6CAF2}" dt="2022-05-03T20:54:38.068" v="1" actId="47"/>
        <pc:sldMkLst>
          <pc:docMk/>
          <pc:sldMk cId="749060824" sldId="317"/>
        </pc:sldMkLst>
      </pc:sldChg>
      <pc:sldChg chg="del">
        <pc:chgData name="Seunghye Jang" userId="b67eee3d-dd01-4fb8-81ee-19a0725c3f91" providerId="ADAL" clId="{F6B863EA-978D-4F39-B9A3-7B8480F6CAF2}" dt="2022-05-03T20:54:27.693" v="0" actId="47"/>
        <pc:sldMkLst>
          <pc:docMk/>
          <pc:sldMk cId="1027050669" sldId="318"/>
        </pc:sldMkLst>
      </pc:sldChg>
      <pc:sldChg chg="del">
        <pc:chgData name="Seunghye Jang" userId="b67eee3d-dd01-4fb8-81ee-19a0725c3f91" providerId="ADAL" clId="{F6B863EA-978D-4F39-B9A3-7B8480F6CAF2}" dt="2022-05-03T20:54:27.693" v="0" actId="47"/>
        <pc:sldMkLst>
          <pc:docMk/>
          <pc:sldMk cId="1860763459" sldId="331"/>
        </pc:sldMkLst>
      </pc:sldChg>
      <pc:sldChg chg="del">
        <pc:chgData name="Seunghye Jang" userId="b67eee3d-dd01-4fb8-81ee-19a0725c3f91" providerId="ADAL" clId="{F6B863EA-978D-4F39-B9A3-7B8480F6CAF2}" dt="2022-05-03T20:54:27.693" v="0" actId="47"/>
        <pc:sldMkLst>
          <pc:docMk/>
          <pc:sldMk cId="1830411624" sldId="332"/>
        </pc:sldMkLst>
      </pc:sldChg>
      <pc:sldChg chg="del">
        <pc:chgData name="Seunghye Jang" userId="b67eee3d-dd01-4fb8-81ee-19a0725c3f91" providerId="ADAL" clId="{F6B863EA-978D-4F39-B9A3-7B8480F6CAF2}" dt="2022-05-03T20:54:42.296" v="2" actId="47"/>
        <pc:sldMkLst>
          <pc:docMk/>
          <pc:sldMk cId="1135177257" sldId="333"/>
        </pc:sldMkLst>
      </pc:sldChg>
    </pc:docChg>
  </pc:docChgLst>
  <pc:docChgLst>
    <pc:chgData name="Seunghye Jang" userId="b67eee3d-dd01-4fb8-81ee-19a0725c3f91" providerId="ADAL" clId="{3F555058-6B0A-4ED6-B363-71AF2E8630FE}"/>
    <pc:docChg chg="custSel modSld">
      <pc:chgData name="Seunghye Jang" userId="b67eee3d-dd01-4fb8-81ee-19a0725c3f91" providerId="ADAL" clId="{3F555058-6B0A-4ED6-B363-71AF2E8630FE}" dt="2022-02-03T21:45:49.516" v="124"/>
      <pc:docMkLst>
        <pc:docMk/>
      </pc:docMkLst>
      <pc:sldChg chg="modNotesTx">
        <pc:chgData name="Seunghye Jang" userId="b67eee3d-dd01-4fb8-81ee-19a0725c3f91" providerId="ADAL" clId="{3F555058-6B0A-4ED6-B363-71AF2E8630FE}" dt="2022-01-31T19:33:31.331" v="123" actId="20577"/>
        <pc:sldMkLst>
          <pc:docMk/>
          <pc:sldMk cId="0" sldId="256"/>
        </pc:sldMkLst>
      </pc:sldChg>
      <pc:sldChg chg="addSp">
        <pc:chgData name="Seunghye Jang" userId="b67eee3d-dd01-4fb8-81ee-19a0725c3f91" providerId="ADAL" clId="{3F555058-6B0A-4ED6-B363-71AF2E8630FE}" dt="2022-02-03T21:45:49.516" v="124"/>
        <pc:sldMkLst>
          <pc:docMk/>
          <pc:sldMk cId="4278658408" sldId="266"/>
        </pc:sldMkLst>
        <pc:inkChg chg="add">
          <ac:chgData name="Seunghye Jang" userId="b67eee3d-dd01-4fb8-81ee-19a0725c3f91" providerId="ADAL" clId="{3F555058-6B0A-4ED6-B363-71AF2E8630FE}" dt="2022-02-03T21:45:49.516" v="124"/>
          <ac:inkMkLst>
            <pc:docMk/>
            <pc:sldMk cId="4278658408" sldId="266"/>
            <ac:inkMk id="2" creationId="{5FEBABE2-1A22-4C22-ACE4-B97013B7A295}"/>
          </ac:inkMkLst>
        </pc:inkChg>
      </pc:sldChg>
      <pc:sldChg chg="modNotesTx">
        <pc:chgData name="Seunghye Jang" userId="b67eee3d-dd01-4fb8-81ee-19a0725c3f91" providerId="ADAL" clId="{3F555058-6B0A-4ED6-B363-71AF2E8630FE}" dt="2022-01-31T19:31:22.409" v="42"/>
        <pc:sldMkLst>
          <pc:docMk/>
          <pc:sldMk cId="3187222940" sldId="311"/>
        </pc:sldMkLst>
      </pc:sldChg>
    </pc:docChg>
  </pc:docChgLst>
  <pc:docChgLst>
    <pc:chgData name="Seunghye Jang" userId="b67eee3d-dd01-4fb8-81ee-19a0725c3f91" providerId="ADAL" clId="{DA418365-E6D5-4105-9FBF-5ECA9EC4580F}"/>
    <pc:docChg chg="custSel addSld delSld modSld">
      <pc:chgData name="Seunghye Jang" userId="b67eee3d-dd01-4fb8-81ee-19a0725c3f91" providerId="ADAL" clId="{DA418365-E6D5-4105-9FBF-5ECA9EC4580F}" dt="2020-04-27T04:02:57.280" v="153" actId="20577"/>
      <pc:docMkLst>
        <pc:docMk/>
      </pc:docMkLst>
      <pc:sldChg chg="add">
        <pc:chgData name="Seunghye Jang" userId="b67eee3d-dd01-4fb8-81ee-19a0725c3f91" providerId="ADAL" clId="{DA418365-E6D5-4105-9FBF-5ECA9EC4580F}" dt="2020-04-27T02:49:28.118" v="6"/>
        <pc:sldMkLst>
          <pc:docMk/>
          <pc:sldMk cId="872798902" sldId="263"/>
        </pc:sldMkLst>
      </pc:sldChg>
      <pc:sldChg chg="add">
        <pc:chgData name="Seunghye Jang" userId="b67eee3d-dd01-4fb8-81ee-19a0725c3f91" providerId="ADAL" clId="{DA418365-E6D5-4105-9FBF-5ECA9EC4580F}" dt="2020-04-27T02:49:28.118" v="6"/>
        <pc:sldMkLst>
          <pc:docMk/>
          <pc:sldMk cId="469336034" sldId="264"/>
        </pc:sldMkLst>
      </pc:sldChg>
      <pc:sldChg chg="add">
        <pc:chgData name="Seunghye Jang" userId="b67eee3d-dd01-4fb8-81ee-19a0725c3f91" providerId="ADAL" clId="{DA418365-E6D5-4105-9FBF-5ECA9EC4580F}" dt="2020-04-27T02:49:28.118" v="6"/>
        <pc:sldMkLst>
          <pc:docMk/>
          <pc:sldMk cId="1527383206" sldId="265"/>
        </pc:sldMkLst>
      </pc:sldChg>
      <pc:sldChg chg="add">
        <pc:chgData name="Seunghye Jang" userId="b67eee3d-dd01-4fb8-81ee-19a0725c3f91" providerId="ADAL" clId="{DA418365-E6D5-4105-9FBF-5ECA9EC4580F}" dt="2020-04-27T02:49:28.118" v="6"/>
        <pc:sldMkLst>
          <pc:docMk/>
          <pc:sldMk cId="4278658408" sldId="266"/>
        </pc:sldMkLst>
      </pc:sldChg>
      <pc:sldChg chg="delSp new del mod">
        <pc:chgData name="Seunghye Jang" userId="b67eee3d-dd01-4fb8-81ee-19a0725c3f91" providerId="ADAL" clId="{DA418365-E6D5-4105-9FBF-5ECA9EC4580F}" dt="2020-04-27T02:41:33.351" v="3" actId="47"/>
        <pc:sldMkLst>
          <pc:docMk/>
          <pc:sldMk cId="3580999789" sldId="319"/>
        </pc:sldMkLst>
        <pc:spChg chg="del">
          <ac:chgData name="Seunghye Jang" userId="b67eee3d-dd01-4fb8-81ee-19a0725c3f91" providerId="ADAL" clId="{DA418365-E6D5-4105-9FBF-5ECA9EC4580F}" dt="2020-04-27T02:40:46.675" v="2" actId="478"/>
          <ac:spMkLst>
            <pc:docMk/>
            <pc:sldMk cId="3580999789" sldId="319"/>
            <ac:spMk id="2" creationId="{90EAAABF-63DB-46C3-82B2-680C988C8AF9}"/>
          </ac:spMkLst>
        </pc:spChg>
        <pc:spChg chg="del">
          <ac:chgData name="Seunghye Jang" userId="b67eee3d-dd01-4fb8-81ee-19a0725c3f91" providerId="ADAL" clId="{DA418365-E6D5-4105-9FBF-5ECA9EC4580F}" dt="2020-04-27T02:40:44.604" v="1" actId="478"/>
          <ac:spMkLst>
            <pc:docMk/>
            <pc:sldMk cId="3580999789" sldId="319"/>
            <ac:spMk id="3" creationId="{AA7701C4-908B-451C-834E-CE537C60F81A}"/>
          </ac:spMkLst>
        </pc:spChg>
      </pc:sldChg>
      <pc:sldChg chg="modSp add mod modTransition">
        <pc:chgData name="Seunghye Jang" userId="b67eee3d-dd01-4fb8-81ee-19a0725c3f91" providerId="ADAL" clId="{DA418365-E6D5-4105-9FBF-5ECA9EC4580F}" dt="2020-04-27T04:02:57.280" v="153" actId="20577"/>
        <pc:sldMkLst>
          <pc:docMk/>
          <pc:sldMk cId="1860763459" sldId="331"/>
        </pc:sldMkLst>
        <pc:spChg chg="mod">
          <ac:chgData name="Seunghye Jang" userId="b67eee3d-dd01-4fb8-81ee-19a0725c3f91" providerId="ADAL" clId="{DA418365-E6D5-4105-9FBF-5ECA9EC4580F}" dt="2020-04-27T04:02:57.280" v="153" actId="20577"/>
          <ac:spMkLst>
            <pc:docMk/>
            <pc:sldMk cId="1860763459" sldId="331"/>
            <ac:spMk id="5" creationId="{00000000-0000-0000-0000-000000000000}"/>
          </ac:spMkLst>
        </pc:spChg>
      </pc:sldChg>
      <pc:sldChg chg="modSp add mod modTransition">
        <pc:chgData name="Seunghye Jang" userId="b67eee3d-dd01-4fb8-81ee-19a0725c3f91" providerId="ADAL" clId="{DA418365-E6D5-4105-9FBF-5ECA9EC4580F}" dt="2020-04-27T04:01:32.116" v="111" actId="6549"/>
        <pc:sldMkLst>
          <pc:docMk/>
          <pc:sldMk cId="1830411624" sldId="332"/>
        </pc:sldMkLst>
        <pc:spChg chg="mod">
          <ac:chgData name="Seunghye Jang" userId="b67eee3d-dd01-4fb8-81ee-19a0725c3f91" providerId="ADAL" clId="{DA418365-E6D5-4105-9FBF-5ECA9EC4580F}" dt="2020-04-27T04:01:32.116" v="111" actId="6549"/>
          <ac:spMkLst>
            <pc:docMk/>
            <pc:sldMk cId="1830411624" sldId="332"/>
            <ac:spMk id="5" creationId="{00000000-0000-0000-0000-000000000000}"/>
          </ac:spMkLst>
        </pc:spChg>
      </pc:sldChg>
      <pc:sldChg chg="new del">
        <pc:chgData name="Seunghye Jang" userId="b67eee3d-dd01-4fb8-81ee-19a0725c3f91" providerId="ADAL" clId="{DA418365-E6D5-4105-9FBF-5ECA9EC4580F}" dt="2020-04-27T03:56:34.533" v="23" actId="47"/>
        <pc:sldMkLst>
          <pc:docMk/>
          <pc:sldMk cId="1405169476" sldId="333"/>
        </pc:sldMkLst>
      </pc:sldChg>
      <pc:sldChg chg="new del">
        <pc:chgData name="Seunghye Jang" userId="b67eee3d-dd01-4fb8-81ee-19a0725c3f91" providerId="ADAL" clId="{DA418365-E6D5-4105-9FBF-5ECA9EC4580F}" dt="2020-04-27T03:56:35.818" v="24" actId="47"/>
        <pc:sldMkLst>
          <pc:docMk/>
          <pc:sldMk cId="2072013860" sldId="334"/>
        </pc:sldMkLst>
      </pc:sldChg>
      <pc:sldChg chg="new del">
        <pc:chgData name="Seunghye Jang" userId="b67eee3d-dd01-4fb8-81ee-19a0725c3f91" providerId="ADAL" clId="{DA418365-E6D5-4105-9FBF-5ECA9EC4580F}" dt="2020-04-27T03:56:36.730" v="25" actId="47"/>
        <pc:sldMkLst>
          <pc:docMk/>
          <pc:sldMk cId="3134428722" sldId="335"/>
        </pc:sldMkLst>
      </pc:sldChg>
      <pc:sldChg chg="new del">
        <pc:chgData name="Seunghye Jang" userId="b67eee3d-dd01-4fb8-81ee-19a0725c3f91" providerId="ADAL" clId="{DA418365-E6D5-4105-9FBF-5ECA9EC4580F}" dt="2020-04-27T03:56:37.891" v="26" actId="47"/>
        <pc:sldMkLst>
          <pc:docMk/>
          <pc:sldMk cId="2964463193" sldId="336"/>
        </pc:sldMkLst>
      </pc:sldChg>
      <pc:sldChg chg="new del">
        <pc:chgData name="Seunghye Jang" userId="b67eee3d-dd01-4fb8-81ee-19a0725c3f91" providerId="ADAL" clId="{DA418365-E6D5-4105-9FBF-5ECA9EC4580F}" dt="2020-04-27T03:56:38.810" v="27" actId="47"/>
        <pc:sldMkLst>
          <pc:docMk/>
          <pc:sldMk cId="2213803438" sldId="337"/>
        </pc:sldMkLst>
      </pc:sldChg>
      <pc:sldChg chg="new del">
        <pc:chgData name="Seunghye Jang" userId="b67eee3d-dd01-4fb8-81ee-19a0725c3f91" providerId="ADAL" clId="{DA418365-E6D5-4105-9FBF-5ECA9EC4580F}" dt="2020-04-27T03:56:39.682" v="28" actId="47"/>
        <pc:sldMkLst>
          <pc:docMk/>
          <pc:sldMk cId="4062488968" sldId="338"/>
        </pc:sldMkLst>
      </pc:sldChg>
      <pc:sldChg chg="new del">
        <pc:chgData name="Seunghye Jang" userId="b67eee3d-dd01-4fb8-81ee-19a0725c3f91" providerId="ADAL" clId="{DA418365-E6D5-4105-9FBF-5ECA9EC4580F}" dt="2020-04-27T03:56:40.663" v="29" actId="47"/>
        <pc:sldMkLst>
          <pc:docMk/>
          <pc:sldMk cId="2098613040" sldId="339"/>
        </pc:sldMkLst>
      </pc:sldChg>
      <pc:sldChg chg="new del">
        <pc:chgData name="Seunghye Jang" userId="b67eee3d-dd01-4fb8-81ee-19a0725c3f91" providerId="ADAL" clId="{DA418365-E6D5-4105-9FBF-5ECA9EC4580F}" dt="2020-04-27T03:56:41.666" v="30" actId="47"/>
        <pc:sldMkLst>
          <pc:docMk/>
          <pc:sldMk cId="3058814709" sldId="340"/>
        </pc:sldMkLst>
      </pc:sldChg>
      <pc:sldChg chg="new del">
        <pc:chgData name="Seunghye Jang" userId="b67eee3d-dd01-4fb8-81ee-19a0725c3f91" providerId="ADAL" clId="{DA418365-E6D5-4105-9FBF-5ECA9EC4580F}" dt="2020-04-27T03:56:42.575" v="31" actId="47"/>
        <pc:sldMkLst>
          <pc:docMk/>
          <pc:sldMk cId="2858729131" sldId="341"/>
        </pc:sldMkLst>
      </pc:sldChg>
      <pc:sldChg chg="new del">
        <pc:chgData name="Seunghye Jang" userId="b67eee3d-dd01-4fb8-81ee-19a0725c3f91" providerId="ADAL" clId="{DA418365-E6D5-4105-9FBF-5ECA9EC4580F}" dt="2020-04-27T03:56:43.473" v="32" actId="47"/>
        <pc:sldMkLst>
          <pc:docMk/>
          <pc:sldMk cId="246568799" sldId="342"/>
        </pc:sldMkLst>
      </pc:sldChg>
      <pc:sldChg chg="new del">
        <pc:chgData name="Seunghye Jang" userId="b67eee3d-dd01-4fb8-81ee-19a0725c3f91" providerId="ADAL" clId="{DA418365-E6D5-4105-9FBF-5ECA9EC4580F}" dt="2020-04-27T03:56:44.377" v="33" actId="47"/>
        <pc:sldMkLst>
          <pc:docMk/>
          <pc:sldMk cId="3305633327" sldId="343"/>
        </pc:sldMkLst>
      </pc:sldChg>
      <pc:sldChg chg="new del">
        <pc:chgData name="Seunghye Jang" userId="b67eee3d-dd01-4fb8-81ee-19a0725c3f91" providerId="ADAL" clId="{DA418365-E6D5-4105-9FBF-5ECA9EC4580F}" dt="2020-04-27T03:56:45.303" v="34" actId="47"/>
        <pc:sldMkLst>
          <pc:docMk/>
          <pc:sldMk cId="1447969325" sldId="344"/>
        </pc:sldMkLst>
      </pc:sldChg>
      <pc:sldChg chg="new del">
        <pc:chgData name="Seunghye Jang" userId="b67eee3d-dd01-4fb8-81ee-19a0725c3f91" providerId="ADAL" clId="{DA418365-E6D5-4105-9FBF-5ECA9EC4580F}" dt="2020-04-27T03:56:46.257" v="35" actId="47"/>
        <pc:sldMkLst>
          <pc:docMk/>
          <pc:sldMk cId="1706712077" sldId="345"/>
        </pc:sldMkLst>
      </pc:sldChg>
      <pc:sldChg chg="new del">
        <pc:chgData name="Seunghye Jang" userId="b67eee3d-dd01-4fb8-81ee-19a0725c3f91" providerId="ADAL" clId="{DA418365-E6D5-4105-9FBF-5ECA9EC4580F}" dt="2020-04-27T03:56:47.187" v="36" actId="47"/>
        <pc:sldMkLst>
          <pc:docMk/>
          <pc:sldMk cId="2871088031" sldId="346"/>
        </pc:sldMkLst>
      </pc:sldChg>
      <pc:sldChg chg="new del">
        <pc:chgData name="Seunghye Jang" userId="b67eee3d-dd01-4fb8-81ee-19a0725c3f91" providerId="ADAL" clId="{DA418365-E6D5-4105-9FBF-5ECA9EC4580F}" dt="2020-04-27T03:56:48.127" v="37" actId="47"/>
        <pc:sldMkLst>
          <pc:docMk/>
          <pc:sldMk cId="285635294" sldId="347"/>
        </pc:sldMkLst>
      </pc:sldChg>
      <pc:sldChg chg="new del">
        <pc:chgData name="Seunghye Jang" userId="b67eee3d-dd01-4fb8-81ee-19a0725c3f91" providerId="ADAL" clId="{DA418365-E6D5-4105-9FBF-5ECA9EC4580F}" dt="2020-04-27T03:56:49.059" v="38" actId="47"/>
        <pc:sldMkLst>
          <pc:docMk/>
          <pc:sldMk cId="379930453" sldId="3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2C0705E-050F-45C0-AF97-C87BA1560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86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0705E-050F-45C0-AF97-C87BA156066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80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stutter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0705E-050F-45C0-AF97-C87BA156066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1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4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10" name="Slide Number Placeholder 3"/>
          <p:cNvSpPr txBox="1">
            <a:spLocks noGrp="1"/>
          </p:cNvSpPr>
          <p:nvPr userDrawn="1"/>
        </p:nvSpPr>
        <p:spPr>
          <a:xfrm>
            <a:off x="8229600" y="6356351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998386AB-805C-408A-8B69-3A3662B085DE}" type="slidenum">
              <a:rPr lang="en-US" alt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tracing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following recursive method: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public static int mystery(int n)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 if (n &lt; 10)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     return n;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 }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     int a = n / 10;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     int b = n % 10;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     return </a:t>
            </a:r>
            <a:r>
              <a:rPr lang="en-US" altLang="en-US" b="1">
                <a:latin typeface="Courier New" pitchFamily="49" charset="0"/>
              </a:rPr>
              <a:t>mystery(a + b)</a:t>
            </a:r>
            <a:r>
              <a:rPr lang="en-US" altLang="en-US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/>
            <a:r>
              <a:rPr lang="en-US" altLang="en-US"/>
              <a:t>What is the result of the following call?</a:t>
            </a:r>
          </a:p>
          <a:p>
            <a:pPr lvl="2">
              <a:buFontTx/>
              <a:buNone/>
            </a:pPr>
            <a:r>
              <a:rPr lang="en-US" altLang="en-US" sz="2200">
                <a:latin typeface="Courier New" pitchFamily="49" charset="0"/>
              </a:rPr>
              <a:t>mystery(648)</a:t>
            </a:r>
          </a:p>
        </p:txBody>
      </p:sp>
    </p:spTree>
    <p:extLst>
      <p:ext uri="{BB962C8B-B14F-4D97-AF65-F5344CB8AC3E}">
        <p14:creationId xmlns:p14="http://schemas.microsoft.com/office/powerpoint/2010/main" val="8727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recursive trace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u="sng">
                <a:latin typeface="Courier New" pitchFamily="49" charset="0"/>
              </a:rPr>
              <a:t>mystery(648):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>
                <a:latin typeface="Courier New" pitchFamily="49" charset="0"/>
              </a:rPr>
              <a:t>int a = 648 / 10;        </a:t>
            </a: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// 64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>
                <a:latin typeface="Courier New" pitchFamily="49" charset="0"/>
              </a:rPr>
              <a:t>int b = 648 % 10;        </a:t>
            </a: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//  8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>
                <a:latin typeface="Courier New" pitchFamily="49" charset="0"/>
              </a:rPr>
              <a:t>return mystery(a + b);   </a:t>
            </a: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// mystery(72)</a:t>
            </a:r>
          </a:p>
          <a:p>
            <a:pPr lvl="2">
              <a:buFont typeface="Wingdings" pitchFamily="2" charset="2"/>
              <a:buNone/>
            </a:pPr>
            <a:endParaRPr lang="en-US" altLang="en-US" sz="800" b="1" u="sng">
              <a:solidFill>
                <a:srgbClr val="008000"/>
              </a:solidFill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en-US" u="sng">
                <a:latin typeface="Courier New" pitchFamily="49" charset="0"/>
              </a:rPr>
              <a:t>mystery(72):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>
                <a:latin typeface="Courier New" pitchFamily="49" charset="0"/>
              </a:rPr>
              <a:t>int a = 72 / 10;          </a:t>
            </a: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// 7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>
                <a:latin typeface="Courier New" pitchFamily="49" charset="0"/>
              </a:rPr>
              <a:t>int b = 72 % 10;          </a:t>
            </a: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// 2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>
                <a:latin typeface="Courier New" pitchFamily="49" charset="0"/>
              </a:rPr>
              <a:t>return mystery(a + b);    </a:t>
            </a: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// mystery(9)</a:t>
            </a:r>
          </a:p>
          <a:p>
            <a:pPr lvl="2">
              <a:buFont typeface="Wingdings" pitchFamily="2" charset="2"/>
              <a:buChar char="§"/>
            </a:pPr>
            <a:endParaRPr lang="en-US" altLang="en-US" b="1">
              <a:solidFill>
                <a:srgbClr val="008000"/>
              </a:solidFill>
              <a:latin typeface="Courier New" pitchFamily="49" charset="0"/>
            </a:endParaRPr>
          </a:p>
          <a:p>
            <a:pPr lvl="3">
              <a:buFont typeface="Wingdings" pitchFamily="2" charset="2"/>
              <a:buNone/>
            </a:pPr>
            <a:r>
              <a:rPr lang="en-US" altLang="en-US" u="sng">
                <a:latin typeface="Courier New" pitchFamily="49" charset="0"/>
              </a:rPr>
              <a:t>mystery(9):</a:t>
            </a:r>
          </a:p>
          <a:p>
            <a:pPr lvl="3">
              <a:buFont typeface="Wingdings" pitchFamily="2" charset="2"/>
              <a:buChar char="§"/>
            </a:pPr>
            <a:r>
              <a:rPr lang="en-US" altLang="en-US">
                <a:latin typeface="Courier New" pitchFamily="49" charset="0"/>
              </a:rPr>
              <a:t>return 9;</a:t>
            </a:r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87313" y="1289050"/>
            <a:ext cx="7456487" cy="457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673" name="Rectangle 9"/>
          <p:cNvSpPr>
            <a:spLocks noChangeArrowheads="1"/>
          </p:cNvSpPr>
          <p:nvPr/>
        </p:nvSpPr>
        <p:spPr bwMode="auto">
          <a:xfrm>
            <a:off x="838200" y="3124200"/>
            <a:ext cx="6629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674" name="Rectangle 10"/>
          <p:cNvSpPr>
            <a:spLocks noChangeArrowheads="1"/>
          </p:cNvSpPr>
          <p:nvPr/>
        </p:nvSpPr>
        <p:spPr bwMode="auto">
          <a:xfrm>
            <a:off x="1143000" y="48768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2" grpId="0" animBg="1"/>
      <p:bldP spid="369673" grpId="0" animBg="1"/>
      <p:bldP spid="3696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tracing 2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following recursive method: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public static int mystery(int n)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 if (n &lt; 10)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     return (10 * n) + n;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 }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     int a = </a:t>
            </a:r>
            <a:r>
              <a:rPr lang="en-US" altLang="en-US" b="1">
                <a:latin typeface="Courier New" pitchFamily="49" charset="0"/>
              </a:rPr>
              <a:t>mystery(n / 10)</a:t>
            </a:r>
            <a:r>
              <a:rPr lang="en-US" altLang="en-US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     int b = </a:t>
            </a:r>
            <a:r>
              <a:rPr lang="en-US" altLang="en-US" b="1">
                <a:latin typeface="Courier New" pitchFamily="49" charset="0"/>
              </a:rPr>
              <a:t>mystery(n % 10)</a:t>
            </a:r>
            <a:r>
              <a:rPr lang="en-US" altLang="en-US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     return (100 * a) + b;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/>
            <a:r>
              <a:rPr lang="en-US" altLang="en-US"/>
              <a:t>What is the result of the following call?</a:t>
            </a:r>
          </a:p>
          <a:p>
            <a:pPr lvl="2">
              <a:buFontTx/>
              <a:buNone/>
            </a:pPr>
            <a:r>
              <a:rPr lang="en-US" altLang="en-US" sz="2200">
                <a:latin typeface="Courier New" pitchFamily="49" charset="0"/>
              </a:rPr>
              <a:t>mystery(348)</a:t>
            </a:r>
          </a:p>
        </p:txBody>
      </p:sp>
    </p:spTree>
    <p:extLst>
      <p:ext uri="{BB962C8B-B14F-4D97-AF65-F5344CB8AC3E}">
        <p14:creationId xmlns:p14="http://schemas.microsoft.com/office/powerpoint/2010/main" val="152738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recursive trace 2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u="sng">
                <a:latin typeface="Courier New" pitchFamily="49" charset="0"/>
              </a:rPr>
              <a:t>mystery(348)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err="1">
                <a:latin typeface="Courier New" pitchFamily="49" charset="0"/>
              </a:rPr>
              <a:t>int</a:t>
            </a:r>
            <a:r>
              <a:rPr lang="en-US" altLang="en-US">
                <a:latin typeface="Courier New" pitchFamily="49" charset="0"/>
              </a:rPr>
              <a:t> a = mystery(34);</a:t>
            </a:r>
          </a:p>
          <a:p>
            <a:pPr lvl="2"/>
            <a:r>
              <a:rPr lang="en-US" altLang="en-US" err="1">
                <a:latin typeface="Courier New" pitchFamily="49" charset="0"/>
              </a:rPr>
              <a:t>int</a:t>
            </a:r>
            <a:r>
              <a:rPr lang="en-US" altLang="en-US">
                <a:latin typeface="Courier New" pitchFamily="49" charset="0"/>
              </a:rPr>
              <a:t> a = mystery(3);</a:t>
            </a:r>
          </a:p>
          <a:p>
            <a:pPr lvl="3">
              <a:buFontTx/>
              <a:buNone/>
            </a:pPr>
            <a:r>
              <a:rPr lang="en-US" altLang="en-US">
                <a:latin typeface="Courier New" pitchFamily="49" charset="0"/>
              </a:rPr>
              <a:t>return (10 * 3) + 3;   </a:t>
            </a: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// 33</a:t>
            </a:r>
          </a:p>
          <a:p>
            <a:pPr lvl="2"/>
            <a:r>
              <a:rPr lang="en-US" altLang="en-US" err="1">
                <a:latin typeface="Courier New" pitchFamily="49" charset="0"/>
              </a:rPr>
              <a:t>int</a:t>
            </a:r>
            <a:r>
              <a:rPr lang="en-US" altLang="en-US">
                <a:latin typeface="Courier New" pitchFamily="49" charset="0"/>
              </a:rPr>
              <a:t> b = mystery(4);</a:t>
            </a:r>
          </a:p>
          <a:p>
            <a:pPr lvl="3">
              <a:buFontTx/>
              <a:buNone/>
            </a:pPr>
            <a:r>
              <a:rPr lang="en-US" altLang="en-US">
                <a:latin typeface="Courier New" pitchFamily="49" charset="0"/>
              </a:rPr>
              <a:t>return (10 * 4) + 4;   </a:t>
            </a: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// 44</a:t>
            </a:r>
          </a:p>
          <a:p>
            <a:pPr lvl="2"/>
            <a:r>
              <a:rPr lang="en-US" altLang="en-US">
                <a:latin typeface="Courier New" pitchFamily="49" charset="0"/>
              </a:rPr>
              <a:t>return (100 * 33) + 44;   </a:t>
            </a: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// 3344</a:t>
            </a:r>
          </a:p>
          <a:p>
            <a:pPr lvl="2"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en-US" err="1">
                <a:latin typeface="Courier New" pitchFamily="49" charset="0"/>
              </a:rPr>
              <a:t>int</a:t>
            </a:r>
            <a:r>
              <a:rPr lang="en-US" altLang="en-US">
                <a:latin typeface="Courier New" pitchFamily="49" charset="0"/>
              </a:rPr>
              <a:t> b = mystery(8);</a:t>
            </a:r>
          </a:p>
          <a:p>
            <a:pPr lvl="2">
              <a:buFontTx/>
              <a:buNone/>
            </a:pPr>
            <a:r>
              <a:rPr lang="en-US" altLang="en-US">
                <a:latin typeface="Courier New" pitchFamily="49" charset="0"/>
              </a:rPr>
              <a:t>return (10 * 8) + 8;       </a:t>
            </a: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// 88</a:t>
            </a:r>
          </a:p>
          <a:p>
            <a:pPr lvl="2"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/>
            <a:r>
              <a:rPr lang="en-US" altLang="en-US">
                <a:latin typeface="Courier New" pitchFamily="49" charset="0"/>
              </a:rPr>
              <a:t>return (100 * 3344) + 88;   </a:t>
            </a: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en-US" altLang="en-US" b="1" u="sng">
                <a:solidFill>
                  <a:srgbClr val="008000"/>
                </a:solidFill>
                <a:latin typeface="Courier New" pitchFamily="49" charset="0"/>
              </a:rPr>
              <a:t>334488</a:t>
            </a:r>
          </a:p>
          <a:p>
            <a:pPr lvl="1"/>
            <a:endParaRPr lang="en-US" altLang="en-US" b="1" u="sng">
              <a:solidFill>
                <a:srgbClr val="008000"/>
              </a:solidFill>
              <a:latin typeface="Courier New" pitchFamily="49" charset="0"/>
            </a:endParaRPr>
          </a:p>
          <a:p>
            <a:pPr lvl="1"/>
            <a:endParaRPr lang="en-US" altLang="en-US" b="1" u="sng">
              <a:solidFill>
                <a:srgbClr val="008000"/>
              </a:solidFill>
              <a:latin typeface="Courier New" pitchFamily="49" charset="0"/>
            </a:endParaRPr>
          </a:p>
          <a:p>
            <a:pPr lvl="1"/>
            <a:r>
              <a:rPr lang="en-US" altLang="en-US"/>
              <a:t>What is this method really doing?</a:t>
            </a: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914400" y="1920081"/>
            <a:ext cx="5410200" cy="1801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5" name="Rectangle 5"/>
          <p:cNvSpPr>
            <a:spLocks noChangeArrowheads="1"/>
          </p:cNvSpPr>
          <p:nvPr/>
        </p:nvSpPr>
        <p:spPr bwMode="auto">
          <a:xfrm>
            <a:off x="958056" y="4038600"/>
            <a:ext cx="5410200" cy="354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6" name="Rectangle 6"/>
          <p:cNvSpPr>
            <a:spLocks noChangeArrowheads="1"/>
          </p:cNvSpPr>
          <p:nvPr/>
        </p:nvSpPr>
        <p:spPr bwMode="auto">
          <a:xfrm>
            <a:off x="1228725" y="2271195"/>
            <a:ext cx="4006850" cy="354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1247960" y="2827337"/>
            <a:ext cx="4006850" cy="354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8" name="Rectangle 8"/>
          <p:cNvSpPr>
            <a:spLocks noChangeArrowheads="1"/>
          </p:cNvSpPr>
          <p:nvPr/>
        </p:nvSpPr>
        <p:spPr bwMode="auto">
          <a:xfrm>
            <a:off x="87313" y="1289050"/>
            <a:ext cx="7151687" cy="457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9049B-AB0C-4403-AB67-10F741A4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312" y="26988"/>
            <a:ext cx="31051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5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8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8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animBg="1"/>
      <p:bldP spid="378885" grpId="0" animBg="1"/>
      <p:bldP spid="378886" grpId="0" animBg="1"/>
      <p:bldP spid="378887" grpId="0" animBg="1"/>
      <p:bldP spid="37888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339</Words>
  <Application>Microsoft Office PowerPoint</Application>
  <PresentationFormat>On-screen Show (4:3)</PresentationFormat>
  <Paragraphs>63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</vt:lpstr>
      <vt:lpstr>Courier New</vt:lpstr>
      <vt:lpstr>Verdana</vt:lpstr>
      <vt:lpstr>Wingdings</vt:lpstr>
      <vt:lpstr>Adjacency</vt:lpstr>
      <vt:lpstr>Recursive tracing</vt:lpstr>
      <vt:lpstr>A recursive trace</vt:lpstr>
      <vt:lpstr>Recursive tracing 2</vt:lpstr>
      <vt:lpstr>A recursive trace 2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Seunghye Jang</cp:lastModifiedBy>
  <cp:revision>1</cp:revision>
  <dcterms:created xsi:type="dcterms:W3CDTF">2008-06-28T20:57:21Z</dcterms:created>
  <dcterms:modified xsi:type="dcterms:W3CDTF">2022-05-03T20:54:45Z</dcterms:modified>
</cp:coreProperties>
</file>