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8" r:id="rId9"/>
    <p:sldId id="263" r:id="rId10"/>
    <p:sldId id="264" r:id="rId11"/>
    <p:sldId id="269" r:id="rId12"/>
    <p:sldId id="270" r:id="rId13"/>
    <p:sldId id="271" r:id="rId14"/>
    <p:sldId id="261" r:id="rId15"/>
    <p:sldId id="262" r:id="rId16"/>
    <p:sldId id="272" r:id="rId17"/>
    <p:sldId id="273" r:id="rId18"/>
    <p:sldId id="274" r:id="rId19"/>
    <p:sldId id="280" r:id="rId20"/>
    <p:sldId id="277" r:id="rId21"/>
    <p:sldId id="281" r:id="rId22"/>
    <p:sldId id="275" r:id="rId23"/>
    <p:sldId id="285" r:id="rId24"/>
    <p:sldId id="282" r:id="rId25"/>
    <p:sldId id="283" r:id="rId26"/>
    <p:sldId id="276" r:id="rId27"/>
    <p:sldId id="284" r:id="rId28"/>
    <p:sldId id="279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FC-466A-9328-BEC73A2F0AEE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BFC-466A-9328-BEC73A2F0AEE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70-4FCD-9D27-0D990B7AA774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70-4FCD-9D27-0D990B7AA774}"/>
              </c:ext>
            </c:extLst>
          </c:dPt>
          <c:dLbls>
            <c:dLbl>
              <c:idx val="0"/>
              <c:layout>
                <c:manualLayout>
                  <c:x val="-0.10595029022337193"/>
                  <c:y val="0.271680918039660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5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b="1" baseline="0" dirty="0"/>
                      <a:t>13%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8758301239046704"/>
                      <c:h val="0.2828428396165231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3BFC-466A-9328-BEC73A2F0AE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FC-466A-9328-BEC73A2F0A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FC-466A-9328-BEC73A2F0A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B6-44CF-848E-0CA96DA11353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B6-44CF-848E-0CA96DA11353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B6-44CF-848E-0CA96DA11353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B6-44CF-848E-0CA96DA11353}"/>
              </c:ext>
            </c:extLst>
          </c:dPt>
          <c:dLbls>
            <c:dLbl>
              <c:idx val="0"/>
              <c:layout>
                <c:manualLayout>
                  <c:x val="-7.2247699898170634E-2"/>
                  <c:y val="-0.28979316939530275"/>
                </c:manualLayout>
              </c:layout>
              <c:tx>
                <c:rich>
                  <a:bodyPr/>
                  <a:lstStyle/>
                  <a:p>
                    <a:fld id="{4027C495-685D-4F0F-9D53-FEB363948E65}" type="PERCENTAGE">
                      <a:rPr lang="en-US" b="1" i="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2B6-44CF-848E-0CA96DA1135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B6-44CF-848E-0CA96DA113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B6-44CF-848E-0CA96DA113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82-459D-AD71-C915DC545A71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82-459D-AD71-C915DC545A71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82-459D-AD71-C915DC545A71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82-459D-AD71-C915DC545A71}"/>
              </c:ext>
            </c:extLst>
          </c:dPt>
          <c:dLbls>
            <c:dLbl>
              <c:idx val="0"/>
              <c:layout>
                <c:manualLayout>
                  <c:x val="-0.14379432350336602"/>
                  <c:y val="-7.226628027577422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5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b="1" baseline="0" dirty="0"/>
                      <a:t>40%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8758301239046704"/>
                      <c:h val="0.2828428396165231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E982-459D-AD71-C915DC545A7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82-459D-AD71-C915DC545A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82-459D-AD71-C915DC545A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XMLHttpRequest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updates/2018/06/a2hs-updat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shingtonpost.com/pr/wp/2016/05/19/the-washington-post-introduces-new-progressive-web-app-experience/" TargetMode="External"/><Relationship Id="rId3" Type="http://schemas.openxmlformats.org/officeDocument/2006/relationships/hyperlink" Target="http://tech-blog.flipkart.net/2015/11/progressive-web-app/" TargetMode="External"/><Relationship Id="rId7" Type="http://schemas.openxmlformats.org/officeDocument/2006/relationships/hyperlink" Target="https://developers.google.com/web/showcase/2016/extra" TargetMode="External"/><Relationship Id="rId2" Type="http://schemas.openxmlformats.org/officeDocument/2006/relationships/hyperlink" Target="https://wiki-offline.jakearchibald.com/wiki/Rick_and_Mor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showcase/2016/babe" TargetMode="External"/><Relationship Id="rId5" Type="http://schemas.openxmlformats.org/officeDocument/2006/relationships/hyperlink" Target="https://developers.google.com/web/showcase/2016/aliexpress" TargetMode="External"/><Relationship Id="rId4" Type="http://schemas.openxmlformats.org/officeDocument/2006/relationships/hyperlink" Target="https://github.com/googlechrome/voice-mem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Progressive_web_apps/Introduction#Advantages_of_web_applications#Responsive" TargetMode="External"/><Relationship Id="rId3" Type="http://schemas.openxmlformats.org/officeDocument/2006/relationships/hyperlink" Target="https://developer.mozilla.org/en-US/docs/Web/Progressive_web_apps/Introduction#Advantages_of_web_applications#Installable" TargetMode="External"/><Relationship Id="rId7" Type="http://schemas.openxmlformats.org/officeDocument/2006/relationships/hyperlink" Target="https://developer.mozilla.org/en-US/docs/Web/Progressive_web_apps/Introduction#Advantages_of_web_applications#Re-engageable" TargetMode="External"/><Relationship Id="rId2" Type="http://schemas.openxmlformats.org/officeDocument/2006/relationships/hyperlink" Target="https://developer.mozilla.org/en-US/docs/Web/Progressive_web_apps/Introduction#Advantages_of_web_applications#Discover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Progressive_web_apps/Introduction#Advantages_of_web_applications#Progressive" TargetMode="External"/><Relationship Id="rId5" Type="http://schemas.openxmlformats.org/officeDocument/2006/relationships/hyperlink" Target="https://developer.mozilla.org/en-US/docs/Web/Progressive_web_apps/Introduction#Advantages_of_web_applications#Network_independent" TargetMode="External"/><Relationship Id="rId4" Type="http://schemas.openxmlformats.org/officeDocument/2006/relationships/hyperlink" Target="https://developer.mozilla.org/en-US/docs/Web/Progressive_web_apps/Introduction#Advantages_of_web_applications#Linkable" TargetMode="External"/><Relationship Id="rId9" Type="http://schemas.openxmlformats.org/officeDocument/2006/relationships/hyperlink" Target="https://developer.mozilla.org/en-US/docs/Web/Progressive_web_apps/Introduction#Advantages_of_web_applications#Saf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02FA-ED9C-4E97-9A00-EE9ADD1CB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Progressive Web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DF565-3A6B-440C-8AF3-B55E7E31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DC43-A9D6-4E08-A958-9A1AE240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54A3-E9A5-4BED-955A-A7DC7596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8101C-0134-4EED-88C3-8C3AB809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82132"/>
            <a:ext cx="9601196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1150-2C43-4AB9-8AE5-88596A68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5887-419A-4C31-9AD4-8C2E7AEE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main, different approaches to rendering a website — on the server or on the client. They both have their advantages and disadvantages, and you can mix the two approaches to some degree.</a:t>
            </a:r>
          </a:p>
          <a:p>
            <a:r>
              <a:rPr lang="en-US" dirty="0"/>
              <a:t>Server-Side Rendering</a:t>
            </a:r>
          </a:p>
          <a:p>
            <a:r>
              <a:rPr lang="en-US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234208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5F0-3367-420D-B260-3CD16C21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technical components of PWA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A15F7-12B0-4ECF-AFBB-9FB1B5E4A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778125"/>
            <a:ext cx="8239125" cy="2276475"/>
          </a:xfrm>
        </p:spPr>
      </p:pic>
    </p:spTree>
    <p:extLst>
      <p:ext uri="{BB962C8B-B14F-4D97-AF65-F5344CB8AC3E}">
        <p14:creationId xmlns:p14="http://schemas.microsoft.com/office/powerpoint/2010/main" val="139854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15D6-4AF1-46DF-8C25-FC016899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D654-C6A3-4135-A9E1-1C577775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Worker is just a piece of JavaScript that works as a proxy between the browser and the network. A SW supports push notifications, background sync, caching, etc.</a:t>
            </a:r>
          </a:p>
        </p:txBody>
      </p:sp>
    </p:spTree>
    <p:extLst>
      <p:ext uri="{BB962C8B-B14F-4D97-AF65-F5344CB8AC3E}">
        <p14:creationId xmlns:p14="http://schemas.microsoft.com/office/powerpoint/2010/main" val="75227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BE22-7A2C-4B1E-8CAE-9E89BDB9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34AC-CAE8-4AF4-8DC4-D62117C3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B8091-7E13-4650-9702-4F51C6E9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82132"/>
            <a:ext cx="9601195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8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B1E7-1712-4B0C-BB49-DAB95A94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BBF9-A50B-4314-9D8F-85BD966B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26E73-043D-475C-9196-787EB291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82132"/>
            <a:ext cx="9601196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24FE-C266-4A14-BB8D-CF8A42A8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Service Worker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BA036-4C77-4242-A9F8-43A092B35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688" y="2527047"/>
            <a:ext cx="8988775" cy="3269092"/>
          </a:xfrm>
        </p:spPr>
      </p:pic>
    </p:spTree>
    <p:extLst>
      <p:ext uri="{BB962C8B-B14F-4D97-AF65-F5344CB8AC3E}">
        <p14:creationId xmlns:p14="http://schemas.microsoft.com/office/powerpoint/2010/main" val="250630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0DEB-330D-41DA-AA22-F7664AA0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9DD4-DC94-4C66-9D88-B9048611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5EF22-09B6-4145-8742-48D04ABB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38395"/>
            <a:ext cx="9601196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3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3E53-0B3D-4FAA-A3B2-92A46E7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Activate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0F5C-B563-489E-BC8E-01D6C2CD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A9E14-533B-4CC3-B97C-4B833AEB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9601195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2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4C02-FBAE-49BB-85AF-831CACA7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752DE-68E2-4B1D-A6BA-D61FB83F8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370" y="2943049"/>
            <a:ext cx="6562725" cy="1304925"/>
          </a:xfrm>
        </p:spPr>
      </p:pic>
    </p:spTree>
    <p:extLst>
      <p:ext uri="{BB962C8B-B14F-4D97-AF65-F5344CB8AC3E}">
        <p14:creationId xmlns:p14="http://schemas.microsoft.com/office/powerpoint/2010/main" val="130594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35DC-D8EF-4ED4-8CDB-270BBD3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9" y="2556932"/>
            <a:ext cx="9601196" cy="1303867"/>
          </a:xfrm>
        </p:spPr>
        <p:txBody>
          <a:bodyPr/>
          <a:lstStyle/>
          <a:p>
            <a:r>
              <a:rPr lang="en-US" dirty="0"/>
              <a:t>Websites Or Native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B112-59A0-418A-861A-825E3C1E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1691-C2BB-4AE1-BDEF-0C2656E4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9053-6186-480F-B302-67E411E2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Fetch API</a:t>
            </a:r>
            <a:r>
              <a:rPr lang="en-US" dirty="0"/>
              <a:t>, a simple interface for fetching resources, and an improvement over the </a:t>
            </a:r>
            <a:r>
              <a:rPr lang="en-US" dirty="0" err="1">
                <a:hlinkClick r:id="rId3"/>
              </a:rPr>
              <a:t>XMLHttpRequest</a:t>
            </a:r>
            <a:r>
              <a:rPr lang="en-US" dirty="0"/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195542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128-D418-41F3-B09B-9CB256D2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E21B-34AC-4220-B994-387A4E26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CD6C2-04D2-47DB-B2A4-032E451E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790575"/>
            <a:ext cx="7406569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6F84-2690-40F5-9633-F2351B9C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Home Screen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5A39-718E-4293-9C28-6C5CF1E9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EF5D8-60D0-476D-A8F8-163DCBC9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2690107"/>
            <a:ext cx="8345664" cy="30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9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C8D1-BD8D-4681-A486-B3442CA5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the install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0D26-FC9A-443B-A6A4-E8B47DFF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67 prompted users automatically, but </a:t>
            </a:r>
            <a:r>
              <a:rPr lang="en-US" dirty="0">
                <a:hlinkClick r:id="rId2"/>
              </a:rPr>
              <a:t>starting in Chrome 68</a:t>
            </a:r>
            <a:r>
              <a:rPr lang="en-US" dirty="0"/>
              <a:t>, the install prompt should be activated programmatically in response to a user gesture.</a:t>
            </a:r>
          </a:p>
          <a:p>
            <a:r>
              <a:rPr lang="en-US" dirty="0"/>
              <a:t>The </a:t>
            </a:r>
            <a:r>
              <a:rPr lang="en-US" dirty="0" err="1"/>
              <a:t>beforeInstallPromptEvent</a:t>
            </a:r>
            <a:r>
              <a:rPr lang="en-US" dirty="0"/>
              <a:t> is fired at the </a:t>
            </a:r>
            <a:r>
              <a:rPr lang="en-US" dirty="0" err="1"/>
              <a:t>window.onbeforeinstallprompt</a:t>
            </a:r>
            <a:r>
              <a:rPr lang="en-US" dirty="0"/>
              <a:t> handler before a user is prompt to “install” a web site to a home screen on mobile</a:t>
            </a:r>
          </a:p>
        </p:txBody>
      </p:sp>
    </p:spTree>
    <p:extLst>
      <p:ext uri="{BB962C8B-B14F-4D97-AF65-F5344CB8AC3E}">
        <p14:creationId xmlns:p14="http://schemas.microsoft.com/office/powerpoint/2010/main" val="1482013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B60-CA73-40AB-BCA4-404E30AF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64DE-F2D5-47FF-9374-270E544D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app manifest is a JSON file that tells the browser about your Progressive Web App and how it should behave when installed on the user's desktop or mobile device. A typical manifest file includes the app name, the icons the app should use, and the URL that should be opened when the app is launched.</a:t>
            </a:r>
          </a:p>
        </p:txBody>
      </p:sp>
    </p:spTree>
    <p:extLst>
      <p:ext uri="{BB962C8B-B14F-4D97-AF65-F5344CB8AC3E}">
        <p14:creationId xmlns:p14="http://schemas.microsoft.com/office/powerpoint/2010/main" val="3025453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993-8902-46AE-A684-93575726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6434-FD07-4543-A72B-16DEA1C4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C0A65-6597-4BE7-8949-0680922B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14" y="990600"/>
            <a:ext cx="485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62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C1EE-12AC-4749-881D-93C0863B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874E-6C13-480A-A90D-9D718D2E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DC1C2-4D57-4A3E-911A-29FB8BE6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78" y="2763220"/>
            <a:ext cx="8703733" cy="31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0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DE54-5CA7-4F9A-96F8-2454AC75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Offline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7767-730F-4598-B380-D1DE2288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ACAE8-E8E2-4AD4-B558-5E5D21A3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70" y="2701925"/>
            <a:ext cx="6457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70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E1A3-E579-49FC-BC3A-35F1843A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5347-4EE4-40EC-B7D1-E5DB4CFD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r>
              <a:rPr lang="en-US" dirty="0"/>
              <a:t> is a low-level API for client-side storage of significant amounts of structured data. This API uses indexes to enable high-performance search of this data.</a:t>
            </a:r>
          </a:p>
          <a:p>
            <a:r>
              <a:rPr lang="en-US" dirty="0"/>
              <a:t>While Web Storage is useful for storing smaller amounts of data, it is less useful for storing larger amounts of structured data. </a:t>
            </a:r>
          </a:p>
        </p:txBody>
      </p:sp>
    </p:spTree>
    <p:extLst>
      <p:ext uri="{BB962C8B-B14F-4D97-AF65-F5344CB8AC3E}">
        <p14:creationId xmlns:p14="http://schemas.microsoft.com/office/powerpoint/2010/main" val="731363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94B8-F994-44A8-A243-B12BF7A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D2F1-0649-43B8-8290-251B0FA9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Roboto"/>
                <a:hlinkClick r:id="rId2"/>
              </a:rPr>
              <a:t>Offline Wikipedia app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, a demo by Jake Archibald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Roboto"/>
                <a:hlinkClick r:id="rId3"/>
              </a:rPr>
              <a:t>Flipkart Lite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, an e-commerce company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Roboto"/>
                <a:hlinkClick r:id="rId4"/>
              </a:rPr>
              <a:t>Voice Memos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, a sample web app that records voice memos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Roboto"/>
                <a:hlinkClick r:id="rId5"/>
              </a:rPr>
              <a:t>AliExpress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, one of the world's largest e-commerce sites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Roboto"/>
                <a:hlinkClick r:id="rId6"/>
              </a:rPr>
              <a:t>BaBe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, an Indonesian news aggregator service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Roboto"/>
                <a:hlinkClick r:id="rId7"/>
              </a:rPr>
              <a:t>United </a:t>
            </a: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Roboto"/>
                <a:hlinkClick r:id="rId7"/>
              </a:rPr>
              <a:t>eXtra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, a leading retailer in Saudi Arabia</a:t>
            </a:r>
            <a:endParaRPr lang="en-US" dirty="0">
              <a:effectLst/>
            </a:endParaRPr>
          </a:p>
          <a:p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Roboto"/>
                <a:hlinkClick r:id="rId8"/>
              </a:rPr>
              <a:t>The Washington Post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, America’s most widely circulated newspaper published in Washington, D.C.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1F12F9-F075-4EAF-8288-C87F4CA97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225772"/>
              </p:ext>
            </p:extLst>
          </p:nvPr>
        </p:nvGraphicFramePr>
        <p:xfrm>
          <a:off x="1534583" y="2026620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E8BF6A6-F052-4550-AB64-4E0268332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952866"/>
              </p:ext>
            </p:extLst>
          </p:nvPr>
        </p:nvGraphicFramePr>
        <p:xfrm>
          <a:off x="5516915" y="2026620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721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0762-B5FC-4F1E-9A2C-AF466387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7FB6-DBD6-4853-9F4E-753791BB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Of Time Spent In</a:t>
            </a:r>
          </a:p>
          <a:p>
            <a:pPr marL="0" indent="0" algn="ctr">
              <a:buNone/>
            </a:pPr>
            <a:r>
              <a:rPr lang="en-US" sz="4400" dirty="0"/>
              <a:t>USERS’ Top 3 Apps</a:t>
            </a:r>
          </a:p>
        </p:txBody>
      </p:sp>
    </p:spTree>
    <p:extLst>
      <p:ext uri="{BB962C8B-B14F-4D97-AF65-F5344CB8AC3E}">
        <p14:creationId xmlns:p14="http://schemas.microsoft.com/office/powerpoint/2010/main" val="73019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8F9-5761-4AC9-9D12-08A96C97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CEDC-5CAD-466B-91E4-326C7463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Performance</a:t>
            </a:r>
          </a:p>
          <a:p>
            <a:r>
              <a:rPr lang="en-US" dirty="0"/>
              <a:t>Push Notification</a:t>
            </a:r>
          </a:p>
          <a:p>
            <a:r>
              <a:rPr lang="en-US" dirty="0"/>
              <a:t>Home screen icon metadata</a:t>
            </a:r>
          </a:p>
        </p:txBody>
      </p:sp>
    </p:spTree>
    <p:extLst>
      <p:ext uri="{BB962C8B-B14F-4D97-AF65-F5344CB8AC3E}">
        <p14:creationId xmlns:p14="http://schemas.microsoft.com/office/powerpoint/2010/main" val="204485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2155-3470-459E-86D5-E931C50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F385-B664-4093-B1DA-DE65590D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869" y="3429000"/>
            <a:ext cx="5909727" cy="2446868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oboto"/>
              </a:rPr>
              <a:t>40% of users bounce from sites that take longer than </a:t>
            </a: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Roboto"/>
              </a:rPr>
              <a:t>3 seconds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oboto"/>
              </a:rPr>
              <a:t> to load</a:t>
            </a:r>
            <a:endParaRPr lang="en-US" sz="2800" dirty="0">
              <a:effectLst/>
            </a:endParaRPr>
          </a:p>
          <a:p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5C600E4-420C-4BEE-966B-7DB8538D0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700895"/>
              </p:ext>
            </p:extLst>
          </p:nvPr>
        </p:nvGraphicFramePr>
        <p:xfrm>
          <a:off x="1295402" y="2556932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75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ECD9-65C6-4AFB-B18B-F6CF14EF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Progressive Web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9598-8EB9-4B12-AE44-2E3F5FFC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term "Progressive Web App" isn't a formal or official name. It's just a shorthand used initially by Google for the concept of creating a flexible, adaptable app using only web technologies.</a:t>
            </a:r>
          </a:p>
          <a:p>
            <a:r>
              <a:rPr lang="en-US" dirty="0"/>
              <a:t>For example, web apps are more discoverable than native apps; it's a lot easier and faster to visit a website than to install an application, and you can also share web apps by sending a link.</a:t>
            </a:r>
          </a:p>
          <a:p>
            <a:r>
              <a:rPr lang="en-US" dirty="0"/>
              <a:t>On the other hand, native apps are better integrated with the operating system and therefore offer a more seamless experience for the users. You can install a native app so that it works offline, and users love tapping their icons to easily access their favorite apps, rather than navigating to it using a browser.</a:t>
            </a:r>
          </a:p>
        </p:txBody>
      </p:sp>
    </p:spTree>
    <p:extLst>
      <p:ext uri="{BB962C8B-B14F-4D97-AF65-F5344CB8AC3E}">
        <p14:creationId xmlns:p14="http://schemas.microsoft.com/office/powerpoint/2010/main" val="74561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55D-516D-47BB-980B-D0AE6A02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app a PWA?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0AEC-52C4-4149-8ACE-B137E090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Discoverable</a:t>
            </a:r>
            <a:r>
              <a:rPr lang="en-US" dirty="0"/>
              <a:t>, so the contents can be found through search engines.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Installable</a:t>
            </a:r>
            <a:r>
              <a:rPr lang="en-US" dirty="0"/>
              <a:t>, so it can be available on the device's home screen or app launcher.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Linkable</a:t>
            </a:r>
            <a:r>
              <a:rPr lang="en-US" dirty="0"/>
              <a:t>, so you can share it by sending a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Network independent</a:t>
            </a:r>
            <a:r>
              <a:rPr lang="en-US" dirty="0"/>
              <a:t>, so it works offline or with a poor network connection.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Progressive</a:t>
            </a:r>
            <a:r>
              <a:rPr lang="en-US" dirty="0"/>
              <a:t>, so it's still usable on a basic level on older browsers, but fully-functional on the latest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Re-engageable</a:t>
            </a:r>
            <a:r>
              <a:rPr lang="en-US" dirty="0"/>
              <a:t>, so it's able to send notifications whenever there's new content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Responsive</a:t>
            </a:r>
            <a:r>
              <a:rPr lang="en-US" dirty="0"/>
              <a:t>, so it's usable on any device with a screen and a browser—mobile phones, tablets, laptops, TVs, refrigerators,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Safe</a:t>
            </a:r>
            <a:r>
              <a:rPr lang="en-US" dirty="0"/>
              <a:t>, so the connections between the user, the app, and your server are secured against any third parties trying to get access to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37827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EFC8-FE34-44BC-89F1-17ACD480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8E3B-97D3-448D-ACA7-F4639093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FAD50-BDDA-4B74-A3B9-6EB8AACD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82132"/>
            <a:ext cx="9601195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10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32FCA69BA4943888CE098655F32E4" ma:contentTypeVersion="9" ma:contentTypeDescription="Create a new document." ma:contentTypeScope="" ma:versionID="07e1e2994a8f439722c4e9d0b021fa71">
  <xsd:schema xmlns:xsd="http://www.w3.org/2001/XMLSchema" xmlns:xs="http://www.w3.org/2001/XMLSchema" xmlns:p="http://schemas.microsoft.com/office/2006/metadata/properties" xmlns:ns2="f5b77ee6-1639-4564-8a73-6b1ed83cb0a3" targetNamespace="http://schemas.microsoft.com/office/2006/metadata/properties" ma:root="true" ma:fieldsID="010718fc090508d433cb8e8722970811" ns2:_="">
    <xsd:import namespace="f5b77ee6-1639-4564-8a73-6b1ed83cb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b77ee6-1639-4564-8a73-6b1ed83cb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2B2D98-F1A5-48E5-B166-2C54BACECBC9}"/>
</file>

<file path=customXml/itemProps2.xml><?xml version="1.0" encoding="utf-8"?>
<ds:datastoreItem xmlns:ds="http://schemas.openxmlformats.org/officeDocument/2006/customXml" ds:itemID="{6192CE53-F4DF-4252-8F11-19F5F0E5E9B6}"/>
</file>

<file path=customXml/itemProps3.xml><?xml version="1.0" encoding="utf-8"?>
<ds:datastoreItem xmlns:ds="http://schemas.openxmlformats.org/officeDocument/2006/customXml" ds:itemID="{DC07EE5C-6EE8-4E4C-98DC-600C44CA3253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579</TotalTime>
  <Words>725</Words>
  <Application>Microsoft Office PowerPoint</Application>
  <PresentationFormat>Widescreen</PresentationFormat>
  <Paragraphs>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Garamond</vt:lpstr>
      <vt:lpstr>Roboto</vt:lpstr>
      <vt:lpstr>Organic</vt:lpstr>
      <vt:lpstr>Progressive Web Apps</vt:lpstr>
      <vt:lpstr>Websites Or Native Apps</vt:lpstr>
      <vt:lpstr>PowerPoint Presentation</vt:lpstr>
      <vt:lpstr>80%</vt:lpstr>
      <vt:lpstr>What was missing?</vt:lpstr>
      <vt:lpstr>PowerPoint Presentation</vt:lpstr>
      <vt:lpstr>What is Progressive Web Apps?</vt:lpstr>
      <vt:lpstr>What makes an app a PWA?</vt:lpstr>
      <vt:lpstr>PowerPoint Presentation</vt:lpstr>
      <vt:lpstr>PowerPoint Presentation</vt:lpstr>
      <vt:lpstr>Architecture Of an App</vt:lpstr>
      <vt:lpstr>What are the technical components of PWA</vt:lpstr>
      <vt:lpstr>Service Worker</vt:lpstr>
      <vt:lpstr>PowerPoint Presentation</vt:lpstr>
      <vt:lpstr>PowerPoint Presentation</vt:lpstr>
      <vt:lpstr>The Service Worker life cycle</vt:lpstr>
      <vt:lpstr>Register Service Worker</vt:lpstr>
      <vt:lpstr>Install and Activate Service Worker</vt:lpstr>
      <vt:lpstr>Fetch</vt:lpstr>
      <vt:lpstr>Fetch API</vt:lpstr>
      <vt:lpstr>PowerPoint Presentation</vt:lpstr>
      <vt:lpstr>Add to Home Screen Feature</vt:lpstr>
      <vt:lpstr>Activating the install prompt</vt:lpstr>
      <vt:lpstr>Manifest File</vt:lpstr>
      <vt:lpstr>PowerPoint Presentation</vt:lpstr>
      <vt:lpstr>Working Offline</vt:lpstr>
      <vt:lpstr>Working Offline cont.</vt:lpstr>
      <vt:lpstr>IndexedDB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Arwa Osama</dc:creator>
  <cp:lastModifiedBy>Arwa Osama</cp:lastModifiedBy>
  <cp:revision>3</cp:revision>
  <dcterms:created xsi:type="dcterms:W3CDTF">2021-01-22T21:12:55Z</dcterms:created>
  <dcterms:modified xsi:type="dcterms:W3CDTF">2021-01-24T00:12:59Z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0x0101000A732FCA69BA4943888CE098655F32E4</vt:lpwstr>
  </property>
</Properties>
</file>