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notesMasterIdLst>
    <p:notesMasterId r:id="rId35"/>
  </p:notesMasterIdLst>
  <p:sldIdLst>
    <p:sldId id="256" r:id="rId5"/>
    <p:sldId id="277" r:id="rId6"/>
    <p:sldId id="257" r:id="rId7"/>
    <p:sldId id="258" r:id="rId8"/>
    <p:sldId id="259" r:id="rId9"/>
    <p:sldId id="276" r:id="rId10"/>
    <p:sldId id="275" r:id="rId11"/>
    <p:sldId id="274" r:id="rId12"/>
    <p:sldId id="266" r:id="rId13"/>
    <p:sldId id="268" r:id="rId14"/>
    <p:sldId id="278" r:id="rId15"/>
    <p:sldId id="282" r:id="rId16"/>
    <p:sldId id="281" r:id="rId17"/>
    <p:sldId id="283" r:id="rId18"/>
    <p:sldId id="285" r:id="rId19"/>
    <p:sldId id="260" r:id="rId20"/>
    <p:sldId id="284" r:id="rId21"/>
    <p:sldId id="261" r:id="rId22"/>
    <p:sldId id="262" r:id="rId23"/>
    <p:sldId id="263" r:id="rId24"/>
    <p:sldId id="264" r:id="rId25"/>
    <p:sldId id="265" r:id="rId26"/>
    <p:sldId id="279" r:id="rId27"/>
    <p:sldId id="267" r:id="rId28"/>
    <p:sldId id="280" r:id="rId29"/>
    <p:sldId id="269" r:id="rId30"/>
    <p:sldId id="270" r:id="rId31"/>
    <p:sldId id="271" r:id="rId32"/>
    <p:sldId id="272" r:id="rId33"/>
    <p:sldId id="273" r:id="rId34"/>
  </p:sldIdLst>
  <p:sldSz cx="18288000" cy="10287000"/>
  <p:notesSz cx="6858000" cy="9144000"/>
  <p:embeddedFontLst>
    <p:embeddedFont>
      <p:font typeface="Alegreya" panose="020B0604020202020204" charset="0"/>
      <p:regular r:id="rId36"/>
    </p:embeddedFont>
    <p:embeddedFont>
      <p:font typeface="Alegreya Bold" panose="020B0604020202020204" charset="0"/>
      <p:regular r:id="rId37"/>
    </p:embeddedFont>
    <p:embeddedFont>
      <p:font typeface="Bobby Jones" panose="020B0604020202020204" charset="0"/>
      <p:regular r:id="rId3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82E41F-97D7-44C0-84F0-8F65F3E286FE}" v="78" dt="2025-04-08T10:05:46.7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3" d="100"/>
          <a:sy n="53" d="100"/>
        </p:scale>
        <p:origin x="802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font" Target="fonts/font2.fntdata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1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43" Type="http://schemas.microsoft.com/office/2016/11/relationships/changesInfo" Target="changesInfos/changesInfo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font" Target="fonts/font3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PPENEAU NOÉMIE" userId="a25eb12b-78a6-406d-8f21-f2728fa346fc" providerId="ADAL" clId="{4F82E41F-97D7-44C0-84F0-8F65F3E286FE}"/>
    <pc:docChg chg="undo redo custSel addSld delSld modSld sldOrd">
      <pc:chgData name="RAPPENEAU NOÉMIE" userId="a25eb12b-78a6-406d-8f21-f2728fa346fc" providerId="ADAL" clId="{4F82E41F-97D7-44C0-84F0-8F65F3E286FE}" dt="2025-04-08T10:06:58.716" v="835" actId="20577"/>
      <pc:docMkLst>
        <pc:docMk/>
      </pc:docMkLst>
      <pc:sldChg chg="modSp mod">
        <pc:chgData name="RAPPENEAU NOÉMIE" userId="a25eb12b-78a6-406d-8f21-f2728fa346fc" providerId="ADAL" clId="{4F82E41F-97D7-44C0-84F0-8F65F3E286FE}" dt="2025-04-07T08:39:46.807" v="5" actId="20577"/>
        <pc:sldMkLst>
          <pc:docMk/>
          <pc:sldMk cId="0" sldId="256"/>
        </pc:sldMkLst>
        <pc:spChg chg="mod">
          <ac:chgData name="RAPPENEAU NOÉMIE" userId="a25eb12b-78a6-406d-8f21-f2728fa346fc" providerId="ADAL" clId="{4F82E41F-97D7-44C0-84F0-8F65F3E286FE}" dt="2025-04-07T08:39:46.807" v="5" actId="20577"/>
          <ac:spMkLst>
            <pc:docMk/>
            <pc:sldMk cId="0" sldId="256"/>
            <ac:spMk id="4" creationId="{00000000-0000-0000-0000-000000000000}"/>
          </ac:spMkLst>
        </pc:spChg>
      </pc:sldChg>
      <pc:sldChg chg="addSp delSp mod">
        <pc:chgData name="RAPPENEAU NOÉMIE" userId="a25eb12b-78a6-406d-8f21-f2728fa346fc" providerId="ADAL" clId="{4F82E41F-97D7-44C0-84F0-8F65F3E286FE}" dt="2025-04-08T10:06:32.135" v="820" actId="478"/>
        <pc:sldMkLst>
          <pc:docMk/>
          <pc:sldMk cId="0" sldId="260"/>
        </pc:sldMkLst>
        <pc:spChg chg="add del">
          <ac:chgData name="RAPPENEAU NOÉMIE" userId="a25eb12b-78a6-406d-8f21-f2728fa346fc" providerId="ADAL" clId="{4F82E41F-97D7-44C0-84F0-8F65F3E286FE}" dt="2025-04-08T10:06:26.196" v="818" actId="478"/>
          <ac:spMkLst>
            <pc:docMk/>
            <pc:sldMk cId="0" sldId="260"/>
            <ac:spMk id="2" creationId="{00000000-0000-0000-0000-000000000000}"/>
          </ac:spMkLst>
        </pc:spChg>
        <pc:spChg chg="del">
          <ac:chgData name="RAPPENEAU NOÉMIE" userId="a25eb12b-78a6-406d-8f21-f2728fa346fc" providerId="ADAL" clId="{4F82E41F-97D7-44C0-84F0-8F65F3E286FE}" dt="2025-04-08T10:06:28.852" v="819" actId="478"/>
          <ac:spMkLst>
            <pc:docMk/>
            <pc:sldMk cId="0" sldId="260"/>
            <ac:spMk id="3" creationId="{00000000-0000-0000-0000-000000000000}"/>
          </ac:spMkLst>
        </pc:spChg>
        <pc:spChg chg="del">
          <ac:chgData name="RAPPENEAU NOÉMIE" userId="a25eb12b-78a6-406d-8f21-f2728fa346fc" providerId="ADAL" clId="{4F82E41F-97D7-44C0-84F0-8F65F3E286FE}" dt="2025-04-08T10:06:32.135" v="820" actId="478"/>
          <ac:spMkLst>
            <pc:docMk/>
            <pc:sldMk cId="0" sldId="260"/>
            <ac:spMk id="4" creationId="{00000000-0000-0000-0000-000000000000}"/>
          </ac:spMkLst>
        </pc:spChg>
      </pc:sldChg>
      <pc:sldChg chg="addSp delSp modSp mod ord">
        <pc:chgData name="RAPPENEAU NOÉMIE" userId="a25eb12b-78a6-406d-8f21-f2728fa346fc" providerId="ADAL" clId="{4F82E41F-97D7-44C0-84F0-8F65F3E286FE}" dt="2025-04-08T10:03:07.990" v="776" actId="14100"/>
        <pc:sldMkLst>
          <pc:docMk/>
          <pc:sldMk cId="0" sldId="266"/>
        </pc:sldMkLst>
        <pc:spChg chg="mod">
          <ac:chgData name="RAPPENEAU NOÉMIE" userId="a25eb12b-78a6-406d-8f21-f2728fa346fc" providerId="ADAL" clId="{4F82E41F-97D7-44C0-84F0-8F65F3E286FE}" dt="2025-04-08T08:35:53.703" v="277" actId="1076"/>
          <ac:spMkLst>
            <pc:docMk/>
            <pc:sldMk cId="0" sldId="266"/>
            <ac:spMk id="2" creationId="{00000000-0000-0000-0000-000000000000}"/>
          </ac:spMkLst>
        </pc:spChg>
        <pc:spChg chg="mod">
          <ac:chgData name="RAPPENEAU NOÉMIE" userId="a25eb12b-78a6-406d-8f21-f2728fa346fc" providerId="ADAL" clId="{4F82E41F-97D7-44C0-84F0-8F65F3E286FE}" dt="2025-04-08T10:02:01.297" v="736" actId="1076"/>
          <ac:spMkLst>
            <pc:docMk/>
            <pc:sldMk cId="0" sldId="266"/>
            <ac:spMk id="6" creationId="{00000000-0000-0000-0000-000000000000}"/>
          </ac:spMkLst>
        </pc:spChg>
        <pc:spChg chg="del">
          <ac:chgData name="RAPPENEAU NOÉMIE" userId="a25eb12b-78a6-406d-8f21-f2728fa346fc" providerId="ADAL" clId="{4F82E41F-97D7-44C0-84F0-8F65F3E286FE}" dt="2025-04-08T08:35:16.963" v="235" actId="478"/>
          <ac:spMkLst>
            <pc:docMk/>
            <pc:sldMk cId="0" sldId="266"/>
            <ac:spMk id="13" creationId="{00000000-0000-0000-0000-000000000000}"/>
          </ac:spMkLst>
        </pc:spChg>
        <pc:spChg chg="del mod">
          <ac:chgData name="RAPPENEAU NOÉMIE" userId="a25eb12b-78a6-406d-8f21-f2728fa346fc" providerId="ADAL" clId="{4F82E41F-97D7-44C0-84F0-8F65F3E286FE}" dt="2025-04-08T09:01:36.214" v="392" actId="478"/>
          <ac:spMkLst>
            <pc:docMk/>
            <pc:sldMk cId="0" sldId="266"/>
            <ac:spMk id="14" creationId="{00000000-0000-0000-0000-000000000000}"/>
          </ac:spMkLst>
        </pc:spChg>
        <pc:spChg chg="del mod">
          <ac:chgData name="RAPPENEAU NOÉMIE" userId="a25eb12b-78a6-406d-8f21-f2728fa346fc" providerId="ADAL" clId="{4F82E41F-97D7-44C0-84F0-8F65F3E286FE}" dt="2025-04-08T09:04:03.812" v="419" actId="478"/>
          <ac:spMkLst>
            <pc:docMk/>
            <pc:sldMk cId="0" sldId="266"/>
            <ac:spMk id="15" creationId="{00000000-0000-0000-0000-000000000000}"/>
          </ac:spMkLst>
        </pc:spChg>
        <pc:spChg chg="mod">
          <ac:chgData name="RAPPENEAU NOÉMIE" userId="a25eb12b-78a6-406d-8f21-f2728fa346fc" providerId="ADAL" clId="{4F82E41F-97D7-44C0-84F0-8F65F3E286FE}" dt="2025-04-08T10:02:01.297" v="736" actId="1076"/>
          <ac:spMkLst>
            <pc:docMk/>
            <pc:sldMk cId="0" sldId="266"/>
            <ac:spMk id="16" creationId="{00000000-0000-0000-0000-000000000000}"/>
          </ac:spMkLst>
        </pc:spChg>
        <pc:spChg chg="mod">
          <ac:chgData name="RAPPENEAU NOÉMIE" userId="a25eb12b-78a6-406d-8f21-f2728fa346fc" providerId="ADAL" clId="{4F82E41F-97D7-44C0-84F0-8F65F3E286FE}" dt="2025-04-08T10:02:01.297" v="736" actId="1076"/>
          <ac:spMkLst>
            <pc:docMk/>
            <pc:sldMk cId="0" sldId="266"/>
            <ac:spMk id="17" creationId="{00000000-0000-0000-0000-000000000000}"/>
          </ac:spMkLst>
        </pc:spChg>
        <pc:spChg chg="mod">
          <ac:chgData name="RAPPENEAU NOÉMIE" userId="a25eb12b-78a6-406d-8f21-f2728fa346fc" providerId="ADAL" clId="{4F82E41F-97D7-44C0-84F0-8F65F3E286FE}" dt="2025-04-08T10:02:01.297" v="736" actId="1076"/>
          <ac:spMkLst>
            <pc:docMk/>
            <pc:sldMk cId="0" sldId="266"/>
            <ac:spMk id="18" creationId="{00000000-0000-0000-0000-000000000000}"/>
          </ac:spMkLst>
        </pc:spChg>
        <pc:spChg chg="add del mod">
          <ac:chgData name="RAPPENEAU NOÉMIE" userId="a25eb12b-78a6-406d-8f21-f2728fa346fc" providerId="ADAL" clId="{4F82E41F-97D7-44C0-84F0-8F65F3E286FE}" dt="2025-04-08T10:01:11.140" v="710" actId="478"/>
          <ac:spMkLst>
            <pc:docMk/>
            <pc:sldMk cId="0" sldId="266"/>
            <ac:spMk id="19" creationId="{326E0CFF-D9F9-1D10-E281-BD35D6814392}"/>
          </ac:spMkLst>
        </pc:spChg>
        <pc:spChg chg="add mod">
          <ac:chgData name="RAPPENEAU NOÉMIE" userId="a25eb12b-78a6-406d-8f21-f2728fa346fc" providerId="ADAL" clId="{4F82E41F-97D7-44C0-84F0-8F65F3E286FE}" dt="2025-04-08T10:01:37.428" v="734" actId="1076"/>
          <ac:spMkLst>
            <pc:docMk/>
            <pc:sldMk cId="0" sldId="266"/>
            <ac:spMk id="20" creationId="{1E4B450A-8B63-CC75-6354-15E7DE6966FE}"/>
          </ac:spMkLst>
        </pc:spChg>
        <pc:spChg chg="add mod">
          <ac:chgData name="RAPPENEAU NOÉMIE" userId="a25eb12b-78a6-406d-8f21-f2728fa346fc" providerId="ADAL" clId="{4F82E41F-97D7-44C0-84F0-8F65F3E286FE}" dt="2025-04-08T08:36:35.651" v="310"/>
          <ac:spMkLst>
            <pc:docMk/>
            <pc:sldMk cId="0" sldId="266"/>
            <ac:spMk id="21" creationId="{38A09850-7C45-B885-B96E-91330A924FE7}"/>
          </ac:spMkLst>
        </pc:spChg>
        <pc:spChg chg="add mod">
          <ac:chgData name="RAPPENEAU NOÉMIE" userId="a25eb12b-78a6-406d-8f21-f2728fa346fc" providerId="ADAL" clId="{4F82E41F-97D7-44C0-84F0-8F65F3E286FE}" dt="2025-04-08T08:36:35.651" v="310"/>
          <ac:spMkLst>
            <pc:docMk/>
            <pc:sldMk cId="0" sldId="266"/>
            <ac:spMk id="22" creationId="{1E9A3A41-BA8E-3D32-2E8A-D10713CA45D2}"/>
          </ac:spMkLst>
        </pc:spChg>
        <pc:spChg chg="add mod">
          <ac:chgData name="RAPPENEAU NOÉMIE" userId="a25eb12b-78a6-406d-8f21-f2728fa346fc" providerId="ADAL" clId="{4F82E41F-97D7-44C0-84F0-8F65F3E286FE}" dt="2025-04-08T10:02:01.297" v="736" actId="1076"/>
          <ac:spMkLst>
            <pc:docMk/>
            <pc:sldMk cId="0" sldId="266"/>
            <ac:spMk id="23" creationId="{8195A493-FB6C-CCF1-E6F7-620847751AF7}"/>
          </ac:spMkLst>
        </pc:spChg>
        <pc:spChg chg="add mod">
          <ac:chgData name="RAPPENEAU NOÉMIE" userId="a25eb12b-78a6-406d-8f21-f2728fa346fc" providerId="ADAL" clId="{4F82E41F-97D7-44C0-84F0-8F65F3E286FE}" dt="2025-04-08T10:02:01.297" v="736" actId="1076"/>
          <ac:spMkLst>
            <pc:docMk/>
            <pc:sldMk cId="0" sldId="266"/>
            <ac:spMk id="24" creationId="{8BF760EA-D127-9C50-E31B-55C91BA8A966}"/>
          </ac:spMkLst>
        </pc:spChg>
        <pc:spChg chg="add mod">
          <ac:chgData name="RAPPENEAU NOÉMIE" userId="a25eb12b-78a6-406d-8f21-f2728fa346fc" providerId="ADAL" clId="{4F82E41F-97D7-44C0-84F0-8F65F3E286FE}" dt="2025-04-08T10:01:06.298" v="709"/>
          <ac:spMkLst>
            <pc:docMk/>
            <pc:sldMk cId="0" sldId="266"/>
            <ac:spMk id="25" creationId="{4E972526-F05C-8285-1BCA-5206B793BBB1}"/>
          </ac:spMkLst>
        </pc:spChg>
        <pc:spChg chg="mod">
          <ac:chgData name="RAPPENEAU NOÉMIE" userId="a25eb12b-78a6-406d-8f21-f2728fa346fc" providerId="ADAL" clId="{4F82E41F-97D7-44C0-84F0-8F65F3E286FE}" dt="2025-04-08T10:01:51.928" v="735"/>
          <ac:spMkLst>
            <pc:docMk/>
            <pc:sldMk cId="0" sldId="266"/>
            <ac:spMk id="27" creationId="{6E02096F-93ED-0BEB-8F2E-D0D6703A310F}"/>
          </ac:spMkLst>
        </pc:spChg>
        <pc:spChg chg="mod">
          <ac:chgData name="RAPPENEAU NOÉMIE" userId="a25eb12b-78a6-406d-8f21-f2728fa346fc" providerId="ADAL" clId="{4F82E41F-97D7-44C0-84F0-8F65F3E286FE}" dt="2025-04-08T10:01:51.928" v="735"/>
          <ac:spMkLst>
            <pc:docMk/>
            <pc:sldMk cId="0" sldId="266"/>
            <ac:spMk id="28" creationId="{61CCC04B-03ED-758E-CF57-2FED68AEF6BD}"/>
          </ac:spMkLst>
        </pc:spChg>
        <pc:spChg chg="add mod">
          <ac:chgData name="RAPPENEAU NOÉMIE" userId="a25eb12b-78a6-406d-8f21-f2728fa346fc" providerId="ADAL" clId="{4F82E41F-97D7-44C0-84F0-8F65F3E286FE}" dt="2025-04-08T10:02:29.112" v="765" actId="1076"/>
          <ac:spMkLst>
            <pc:docMk/>
            <pc:sldMk cId="0" sldId="266"/>
            <ac:spMk id="29" creationId="{CD33BFF4-9C80-357D-1A00-405476AA6B36}"/>
          </ac:spMkLst>
        </pc:spChg>
        <pc:spChg chg="mod">
          <ac:chgData name="RAPPENEAU NOÉMIE" userId="a25eb12b-78a6-406d-8f21-f2728fa346fc" providerId="ADAL" clId="{4F82E41F-97D7-44C0-84F0-8F65F3E286FE}" dt="2025-04-08T10:02:40.584" v="769"/>
          <ac:spMkLst>
            <pc:docMk/>
            <pc:sldMk cId="0" sldId="266"/>
            <ac:spMk id="31" creationId="{E6404B7E-CCD2-CA8A-0DD1-9559C03931A3}"/>
          </ac:spMkLst>
        </pc:spChg>
        <pc:spChg chg="mod">
          <ac:chgData name="RAPPENEAU NOÉMIE" userId="a25eb12b-78a6-406d-8f21-f2728fa346fc" providerId="ADAL" clId="{4F82E41F-97D7-44C0-84F0-8F65F3E286FE}" dt="2025-04-08T10:02:40.584" v="769"/>
          <ac:spMkLst>
            <pc:docMk/>
            <pc:sldMk cId="0" sldId="266"/>
            <ac:spMk id="32" creationId="{0522646B-5C9A-B640-61A1-BE194EC4717A}"/>
          </ac:spMkLst>
        </pc:spChg>
        <pc:grpChg chg="mod">
          <ac:chgData name="RAPPENEAU NOÉMIE" userId="a25eb12b-78a6-406d-8f21-f2728fa346fc" providerId="ADAL" clId="{4F82E41F-97D7-44C0-84F0-8F65F3E286FE}" dt="2025-04-08T10:02:01.297" v="736" actId="1076"/>
          <ac:grpSpMkLst>
            <pc:docMk/>
            <pc:sldMk cId="0" sldId="266"/>
            <ac:grpSpMk id="3" creationId="{00000000-0000-0000-0000-000000000000}"/>
          </ac:grpSpMkLst>
        </pc:grpChg>
        <pc:grpChg chg="mod">
          <ac:chgData name="RAPPENEAU NOÉMIE" userId="a25eb12b-78a6-406d-8f21-f2728fa346fc" providerId="ADAL" clId="{4F82E41F-97D7-44C0-84F0-8F65F3E286FE}" dt="2025-04-08T10:02:01.297" v="736" actId="1076"/>
          <ac:grpSpMkLst>
            <pc:docMk/>
            <pc:sldMk cId="0" sldId="266"/>
            <ac:grpSpMk id="7" creationId="{00000000-0000-0000-0000-000000000000}"/>
          </ac:grpSpMkLst>
        </pc:grpChg>
        <pc:grpChg chg="mod">
          <ac:chgData name="RAPPENEAU NOÉMIE" userId="a25eb12b-78a6-406d-8f21-f2728fa346fc" providerId="ADAL" clId="{4F82E41F-97D7-44C0-84F0-8F65F3E286FE}" dt="2025-04-08T10:02:01.297" v="736" actId="1076"/>
          <ac:grpSpMkLst>
            <pc:docMk/>
            <pc:sldMk cId="0" sldId="266"/>
            <ac:grpSpMk id="10" creationId="{00000000-0000-0000-0000-000000000000}"/>
          </ac:grpSpMkLst>
        </pc:grpChg>
        <pc:grpChg chg="add del mod">
          <ac:chgData name="RAPPENEAU NOÉMIE" userId="a25eb12b-78a6-406d-8f21-f2728fa346fc" providerId="ADAL" clId="{4F82E41F-97D7-44C0-84F0-8F65F3E286FE}" dt="2025-04-08T10:02:35.113" v="768" actId="478"/>
          <ac:grpSpMkLst>
            <pc:docMk/>
            <pc:sldMk cId="0" sldId="266"/>
            <ac:grpSpMk id="26" creationId="{6790D018-C114-1F2C-C606-724F2003B435}"/>
          </ac:grpSpMkLst>
        </pc:grpChg>
        <pc:grpChg chg="add mod ord">
          <ac:chgData name="RAPPENEAU NOÉMIE" userId="a25eb12b-78a6-406d-8f21-f2728fa346fc" providerId="ADAL" clId="{4F82E41F-97D7-44C0-84F0-8F65F3E286FE}" dt="2025-04-08T10:03:07.990" v="776" actId="14100"/>
          <ac:grpSpMkLst>
            <pc:docMk/>
            <pc:sldMk cId="0" sldId="266"/>
            <ac:grpSpMk id="30" creationId="{8807DAA0-6985-5D6C-CC98-AD7880806B5A}"/>
          </ac:grpSpMkLst>
        </pc:grpChg>
      </pc:sldChg>
      <pc:sldChg chg="addSp delSp modSp mod ord">
        <pc:chgData name="RAPPENEAU NOÉMIE" userId="a25eb12b-78a6-406d-8f21-f2728fa346fc" providerId="ADAL" clId="{4F82E41F-97D7-44C0-84F0-8F65F3E286FE}" dt="2025-04-08T10:03:42.876" v="785"/>
        <pc:sldMkLst>
          <pc:docMk/>
          <pc:sldMk cId="0" sldId="268"/>
        </pc:sldMkLst>
        <pc:spChg chg="mod">
          <ac:chgData name="RAPPENEAU NOÉMIE" userId="a25eb12b-78a6-406d-8f21-f2728fa346fc" providerId="ADAL" clId="{4F82E41F-97D7-44C0-84F0-8F65F3E286FE}" dt="2025-04-08T09:14:10.178" v="476" actId="1076"/>
          <ac:spMkLst>
            <pc:docMk/>
            <pc:sldMk cId="0" sldId="268"/>
            <ac:spMk id="2" creationId="{00000000-0000-0000-0000-000000000000}"/>
          </ac:spMkLst>
        </pc:spChg>
        <pc:spChg chg="mod">
          <ac:chgData name="RAPPENEAU NOÉMIE" userId="a25eb12b-78a6-406d-8f21-f2728fa346fc" providerId="ADAL" clId="{4F82E41F-97D7-44C0-84F0-8F65F3E286FE}" dt="2025-04-08T09:31:54.106" v="605" actId="20577"/>
          <ac:spMkLst>
            <pc:docMk/>
            <pc:sldMk cId="0" sldId="268"/>
            <ac:spMk id="10" creationId="{00000000-0000-0000-0000-000000000000}"/>
          </ac:spMkLst>
        </pc:spChg>
        <pc:spChg chg="del">
          <ac:chgData name="RAPPENEAU NOÉMIE" userId="a25eb12b-78a6-406d-8f21-f2728fa346fc" providerId="ADAL" clId="{4F82E41F-97D7-44C0-84F0-8F65F3E286FE}" dt="2025-04-08T09:12:49.777" v="458" actId="478"/>
          <ac:spMkLst>
            <pc:docMk/>
            <pc:sldMk cId="0" sldId="268"/>
            <ac:spMk id="11" creationId="{00000000-0000-0000-0000-000000000000}"/>
          </ac:spMkLst>
        </pc:spChg>
        <pc:spChg chg="mod">
          <ac:chgData name="RAPPENEAU NOÉMIE" userId="a25eb12b-78a6-406d-8f21-f2728fa346fc" providerId="ADAL" clId="{4F82E41F-97D7-44C0-84F0-8F65F3E286FE}" dt="2025-04-08T09:22:09.910" v="518" actId="20577"/>
          <ac:spMkLst>
            <pc:docMk/>
            <pc:sldMk cId="0" sldId="268"/>
            <ac:spMk id="12" creationId="{00000000-0000-0000-0000-000000000000}"/>
          </ac:spMkLst>
        </pc:spChg>
        <pc:spChg chg="add del mod">
          <ac:chgData name="RAPPENEAU NOÉMIE" userId="a25eb12b-78a6-406d-8f21-f2728fa346fc" providerId="ADAL" clId="{4F82E41F-97D7-44C0-84F0-8F65F3E286FE}" dt="2025-04-08T10:03:37.944" v="784" actId="478"/>
          <ac:spMkLst>
            <pc:docMk/>
            <pc:sldMk cId="0" sldId="268"/>
            <ac:spMk id="13" creationId="{084C81F9-7E88-24BE-601D-D5A9BFE00971}"/>
          </ac:spMkLst>
        </pc:spChg>
        <pc:spChg chg="mod">
          <ac:chgData name="RAPPENEAU NOÉMIE" userId="a25eb12b-78a6-406d-8f21-f2728fa346fc" providerId="ADAL" clId="{4F82E41F-97D7-44C0-84F0-8F65F3E286FE}" dt="2025-04-08T09:14:57.211" v="484"/>
          <ac:spMkLst>
            <pc:docMk/>
            <pc:sldMk cId="0" sldId="268"/>
            <ac:spMk id="15" creationId="{D716015B-FE37-55B1-EEC9-B395EC3DDBB2}"/>
          </ac:spMkLst>
        </pc:spChg>
        <pc:spChg chg="mod">
          <ac:chgData name="RAPPENEAU NOÉMIE" userId="a25eb12b-78a6-406d-8f21-f2728fa346fc" providerId="ADAL" clId="{4F82E41F-97D7-44C0-84F0-8F65F3E286FE}" dt="2025-04-08T09:14:57.211" v="484"/>
          <ac:spMkLst>
            <pc:docMk/>
            <pc:sldMk cId="0" sldId="268"/>
            <ac:spMk id="16" creationId="{C67AF3E6-B5BD-F594-4626-BFEC5E921BFF}"/>
          </ac:spMkLst>
        </pc:spChg>
        <pc:spChg chg="mod">
          <ac:chgData name="RAPPENEAU NOÉMIE" userId="a25eb12b-78a6-406d-8f21-f2728fa346fc" providerId="ADAL" clId="{4F82E41F-97D7-44C0-84F0-8F65F3E286FE}" dt="2025-04-08T09:14:57.211" v="484"/>
          <ac:spMkLst>
            <pc:docMk/>
            <pc:sldMk cId="0" sldId="268"/>
            <ac:spMk id="18" creationId="{10A64D0F-F190-D3A4-736E-43FBE5792153}"/>
          </ac:spMkLst>
        </pc:spChg>
        <pc:spChg chg="mod">
          <ac:chgData name="RAPPENEAU NOÉMIE" userId="a25eb12b-78a6-406d-8f21-f2728fa346fc" providerId="ADAL" clId="{4F82E41F-97D7-44C0-84F0-8F65F3E286FE}" dt="2025-04-08T09:14:57.211" v="484"/>
          <ac:spMkLst>
            <pc:docMk/>
            <pc:sldMk cId="0" sldId="268"/>
            <ac:spMk id="19" creationId="{A01954DF-D2FB-81D0-2282-60C3BF8EC5F1}"/>
          </ac:spMkLst>
        </pc:spChg>
        <pc:spChg chg="add del mod">
          <ac:chgData name="RAPPENEAU NOÉMIE" userId="a25eb12b-78a6-406d-8f21-f2728fa346fc" providerId="ADAL" clId="{4F82E41F-97D7-44C0-84F0-8F65F3E286FE}" dt="2025-04-08T09:39:57.452" v="618" actId="478"/>
          <ac:spMkLst>
            <pc:docMk/>
            <pc:sldMk cId="0" sldId="268"/>
            <ac:spMk id="20" creationId="{69E188F3-FB50-C1A2-45CA-CEA772BB452F}"/>
          </ac:spMkLst>
        </pc:spChg>
        <pc:spChg chg="add del mod">
          <ac:chgData name="RAPPENEAU NOÉMIE" userId="a25eb12b-78a6-406d-8f21-f2728fa346fc" providerId="ADAL" clId="{4F82E41F-97D7-44C0-84F0-8F65F3E286FE}" dt="2025-04-08T09:40:01.678" v="619" actId="478"/>
          <ac:spMkLst>
            <pc:docMk/>
            <pc:sldMk cId="0" sldId="268"/>
            <ac:spMk id="21" creationId="{375D5255-7906-A52A-B9B2-BCCAD89AD8AE}"/>
          </ac:spMkLst>
        </pc:spChg>
        <pc:spChg chg="mod">
          <ac:chgData name="RAPPENEAU NOÉMIE" userId="a25eb12b-78a6-406d-8f21-f2728fa346fc" providerId="ADAL" clId="{4F82E41F-97D7-44C0-84F0-8F65F3E286FE}" dt="2025-04-08T09:15:01.195" v="486"/>
          <ac:spMkLst>
            <pc:docMk/>
            <pc:sldMk cId="0" sldId="268"/>
            <ac:spMk id="23" creationId="{2BF23737-178A-BCE5-737A-6F14E74B3692}"/>
          </ac:spMkLst>
        </pc:spChg>
        <pc:spChg chg="mod">
          <ac:chgData name="RAPPENEAU NOÉMIE" userId="a25eb12b-78a6-406d-8f21-f2728fa346fc" providerId="ADAL" clId="{4F82E41F-97D7-44C0-84F0-8F65F3E286FE}" dt="2025-04-08T09:15:01.195" v="486"/>
          <ac:spMkLst>
            <pc:docMk/>
            <pc:sldMk cId="0" sldId="268"/>
            <ac:spMk id="24" creationId="{5391DC91-2C0A-AF47-3A9C-D76149B1C9A5}"/>
          </ac:spMkLst>
        </pc:spChg>
        <pc:spChg chg="mod">
          <ac:chgData name="RAPPENEAU NOÉMIE" userId="a25eb12b-78a6-406d-8f21-f2728fa346fc" providerId="ADAL" clId="{4F82E41F-97D7-44C0-84F0-8F65F3E286FE}" dt="2025-04-08T09:15:01.195" v="486"/>
          <ac:spMkLst>
            <pc:docMk/>
            <pc:sldMk cId="0" sldId="268"/>
            <ac:spMk id="26" creationId="{7CF27F53-C692-45F5-B6C3-A34684B691E3}"/>
          </ac:spMkLst>
        </pc:spChg>
        <pc:spChg chg="mod">
          <ac:chgData name="RAPPENEAU NOÉMIE" userId="a25eb12b-78a6-406d-8f21-f2728fa346fc" providerId="ADAL" clId="{4F82E41F-97D7-44C0-84F0-8F65F3E286FE}" dt="2025-04-08T09:15:01.195" v="486"/>
          <ac:spMkLst>
            <pc:docMk/>
            <pc:sldMk cId="0" sldId="268"/>
            <ac:spMk id="27" creationId="{39A7173D-FA2A-BE30-8A11-37C7E1C7B53C}"/>
          </ac:spMkLst>
        </pc:spChg>
        <pc:spChg chg="add del mod">
          <ac:chgData name="RAPPENEAU NOÉMIE" userId="a25eb12b-78a6-406d-8f21-f2728fa346fc" providerId="ADAL" clId="{4F82E41F-97D7-44C0-84F0-8F65F3E286FE}" dt="2025-04-08T09:39:53.692" v="617" actId="478"/>
          <ac:spMkLst>
            <pc:docMk/>
            <pc:sldMk cId="0" sldId="268"/>
            <ac:spMk id="28" creationId="{E4D6B7DB-B7CC-2A82-E189-4D3AA34E4FD8}"/>
          </ac:spMkLst>
        </pc:spChg>
        <pc:spChg chg="add del mod">
          <ac:chgData name="RAPPENEAU NOÉMIE" userId="a25eb12b-78a6-406d-8f21-f2728fa346fc" providerId="ADAL" clId="{4F82E41F-97D7-44C0-84F0-8F65F3E286FE}" dt="2025-04-08T09:39:53.692" v="617" actId="478"/>
          <ac:spMkLst>
            <pc:docMk/>
            <pc:sldMk cId="0" sldId="268"/>
            <ac:spMk id="29" creationId="{42615895-B77F-B488-D225-8779F2639878}"/>
          </ac:spMkLst>
        </pc:spChg>
        <pc:spChg chg="add mod">
          <ac:chgData name="RAPPENEAU NOÉMIE" userId="a25eb12b-78a6-406d-8f21-f2728fa346fc" providerId="ADAL" clId="{4F82E41F-97D7-44C0-84F0-8F65F3E286FE}" dt="2025-04-08T09:15:46.003" v="489"/>
          <ac:spMkLst>
            <pc:docMk/>
            <pc:sldMk cId="0" sldId="268"/>
            <ac:spMk id="30" creationId="{F30D1CB5-028C-83B5-7AC0-BD86EAAAEB32}"/>
          </ac:spMkLst>
        </pc:spChg>
        <pc:spChg chg="add mod">
          <ac:chgData name="RAPPENEAU NOÉMIE" userId="a25eb12b-78a6-406d-8f21-f2728fa346fc" providerId="ADAL" clId="{4F82E41F-97D7-44C0-84F0-8F65F3E286FE}" dt="2025-04-08T09:15:46.003" v="489"/>
          <ac:spMkLst>
            <pc:docMk/>
            <pc:sldMk cId="0" sldId="268"/>
            <ac:spMk id="31" creationId="{F03D90AC-5637-4477-F743-DA0784B8F7BC}"/>
          </ac:spMkLst>
        </pc:spChg>
        <pc:spChg chg="add del mod">
          <ac:chgData name="RAPPENEAU NOÉMIE" userId="a25eb12b-78a6-406d-8f21-f2728fa346fc" providerId="ADAL" clId="{4F82E41F-97D7-44C0-84F0-8F65F3E286FE}" dt="2025-04-08T09:28:26.862" v="572" actId="478"/>
          <ac:spMkLst>
            <pc:docMk/>
            <pc:sldMk cId="0" sldId="268"/>
            <ac:spMk id="34" creationId="{69F3C1D3-77D6-CF04-5D15-EA4C8CB5DAC4}"/>
          </ac:spMkLst>
        </pc:spChg>
        <pc:spChg chg="add del mod">
          <ac:chgData name="RAPPENEAU NOÉMIE" userId="a25eb12b-78a6-406d-8f21-f2728fa346fc" providerId="ADAL" clId="{4F82E41F-97D7-44C0-84F0-8F65F3E286FE}" dt="2025-04-08T09:28:24.098" v="571" actId="478"/>
          <ac:spMkLst>
            <pc:docMk/>
            <pc:sldMk cId="0" sldId="268"/>
            <ac:spMk id="37" creationId="{4304D1F9-B484-B8B4-4F8C-49298D3DADBF}"/>
          </ac:spMkLst>
        </pc:spChg>
        <pc:spChg chg="add mod">
          <ac:chgData name="RAPPENEAU NOÉMIE" userId="a25eb12b-78a6-406d-8f21-f2728fa346fc" providerId="ADAL" clId="{4F82E41F-97D7-44C0-84F0-8F65F3E286FE}" dt="2025-04-08T10:03:34.635" v="783" actId="20577"/>
          <ac:spMkLst>
            <pc:docMk/>
            <pc:sldMk cId="0" sldId="268"/>
            <ac:spMk id="38" creationId="{7B76FC38-F9CE-5CBC-3A80-DFB4D77035DD}"/>
          </ac:spMkLst>
        </pc:spChg>
        <pc:spChg chg="add mod">
          <ac:chgData name="RAPPENEAU NOÉMIE" userId="a25eb12b-78a6-406d-8f21-f2728fa346fc" providerId="ADAL" clId="{4F82E41F-97D7-44C0-84F0-8F65F3E286FE}" dt="2025-04-08T10:03:42.876" v="785"/>
          <ac:spMkLst>
            <pc:docMk/>
            <pc:sldMk cId="0" sldId="268"/>
            <ac:spMk id="39" creationId="{59BC3BF3-1A30-2CF0-04D6-F855CE2FB894}"/>
          </ac:spMkLst>
        </pc:spChg>
        <pc:grpChg chg="mod">
          <ac:chgData name="RAPPENEAU NOÉMIE" userId="a25eb12b-78a6-406d-8f21-f2728fa346fc" providerId="ADAL" clId="{4F82E41F-97D7-44C0-84F0-8F65F3E286FE}" dt="2025-04-08T09:15:23.952" v="488" actId="1076"/>
          <ac:grpSpMkLst>
            <pc:docMk/>
            <pc:sldMk cId="0" sldId="268"/>
            <ac:grpSpMk id="4" creationId="{00000000-0000-0000-0000-000000000000}"/>
          </ac:grpSpMkLst>
        </pc:grpChg>
        <pc:grpChg chg="mod">
          <ac:chgData name="RAPPENEAU NOÉMIE" userId="a25eb12b-78a6-406d-8f21-f2728fa346fc" providerId="ADAL" clId="{4F82E41F-97D7-44C0-84F0-8F65F3E286FE}" dt="2025-04-08T09:15:23.952" v="488" actId="1076"/>
          <ac:grpSpMkLst>
            <pc:docMk/>
            <pc:sldMk cId="0" sldId="268"/>
            <ac:grpSpMk id="7" creationId="{00000000-0000-0000-0000-000000000000}"/>
          </ac:grpSpMkLst>
        </pc:grpChg>
        <pc:grpChg chg="add del mod">
          <ac:chgData name="RAPPENEAU NOÉMIE" userId="a25eb12b-78a6-406d-8f21-f2728fa346fc" providerId="ADAL" clId="{4F82E41F-97D7-44C0-84F0-8F65F3E286FE}" dt="2025-04-08T09:39:57.452" v="618" actId="478"/>
          <ac:grpSpMkLst>
            <pc:docMk/>
            <pc:sldMk cId="0" sldId="268"/>
            <ac:grpSpMk id="14" creationId="{1B051281-CFD0-5E4C-7F5C-07A5E97C1DAF}"/>
          </ac:grpSpMkLst>
        </pc:grpChg>
        <pc:grpChg chg="add del mod">
          <ac:chgData name="RAPPENEAU NOÉMIE" userId="a25eb12b-78a6-406d-8f21-f2728fa346fc" providerId="ADAL" clId="{4F82E41F-97D7-44C0-84F0-8F65F3E286FE}" dt="2025-04-08T09:39:57.452" v="618" actId="478"/>
          <ac:grpSpMkLst>
            <pc:docMk/>
            <pc:sldMk cId="0" sldId="268"/>
            <ac:grpSpMk id="17" creationId="{ECD982F7-DB7B-B29C-C087-14F1CDDABFCE}"/>
          </ac:grpSpMkLst>
        </pc:grpChg>
        <pc:grpChg chg="add del mod">
          <ac:chgData name="RAPPENEAU NOÉMIE" userId="a25eb12b-78a6-406d-8f21-f2728fa346fc" providerId="ADAL" clId="{4F82E41F-97D7-44C0-84F0-8F65F3E286FE}" dt="2025-04-08T09:39:53.692" v="617" actId="478"/>
          <ac:grpSpMkLst>
            <pc:docMk/>
            <pc:sldMk cId="0" sldId="268"/>
            <ac:grpSpMk id="22" creationId="{DD72CB69-8EFA-B896-72F6-78205080F02E}"/>
          </ac:grpSpMkLst>
        </pc:grpChg>
        <pc:grpChg chg="add del mod">
          <ac:chgData name="RAPPENEAU NOÉMIE" userId="a25eb12b-78a6-406d-8f21-f2728fa346fc" providerId="ADAL" clId="{4F82E41F-97D7-44C0-84F0-8F65F3E286FE}" dt="2025-04-08T09:39:53.692" v="617" actId="478"/>
          <ac:grpSpMkLst>
            <pc:docMk/>
            <pc:sldMk cId="0" sldId="268"/>
            <ac:grpSpMk id="25" creationId="{29DF2A4A-33A0-5B34-3C8E-8BD021E9BD5E}"/>
          </ac:grpSpMkLst>
        </pc:grpChg>
        <pc:picChg chg="del">
          <ac:chgData name="RAPPENEAU NOÉMIE" userId="a25eb12b-78a6-406d-8f21-f2728fa346fc" providerId="ADAL" clId="{4F82E41F-97D7-44C0-84F0-8F65F3E286FE}" dt="2025-04-08T09:13:11.013" v="466" actId="478"/>
          <ac:picMkLst>
            <pc:docMk/>
            <pc:sldMk cId="0" sldId="268"/>
            <ac:picMk id="3" creationId="{00000000-0000-0000-0000-000000000000}"/>
          </ac:picMkLst>
        </pc:picChg>
        <pc:picChg chg="add mod modCrop">
          <ac:chgData name="RAPPENEAU NOÉMIE" userId="a25eb12b-78a6-406d-8f21-f2728fa346fc" providerId="ADAL" clId="{4F82E41F-97D7-44C0-84F0-8F65F3E286FE}" dt="2025-04-08T09:23:53.651" v="531" actId="732"/>
          <ac:picMkLst>
            <pc:docMk/>
            <pc:sldMk cId="0" sldId="268"/>
            <ac:picMk id="33" creationId="{8D639809-05F5-5237-E304-C715245EDB61}"/>
          </ac:picMkLst>
        </pc:picChg>
        <pc:picChg chg="add del mod">
          <ac:chgData name="RAPPENEAU NOÉMIE" userId="a25eb12b-78a6-406d-8f21-f2728fa346fc" providerId="ADAL" clId="{4F82E41F-97D7-44C0-84F0-8F65F3E286FE}" dt="2025-04-08T09:39:53.692" v="617" actId="478"/>
          <ac:picMkLst>
            <pc:docMk/>
            <pc:sldMk cId="0" sldId="268"/>
            <ac:picMk id="36" creationId="{E11B0430-7B06-8132-C582-CBA2BE47C96F}"/>
          </ac:picMkLst>
        </pc:picChg>
        <pc:picChg chg="add del mod">
          <ac:chgData name="RAPPENEAU NOÉMIE" userId="a25eb12b-78a6-406d-8f21-f2728fa346fc" providerId="ADAL" clId="{4F82E41F-97D7-44C0-84F0-8F65F3E286FE}" dt="2025-04-08T09:39:57.452" v="618" actId="478"/>
          <ac:picMkLst>
            <pc:docMk/>
            <pc:sldMk cId="0" sldId="268"/>
            <ac:picMk id="1026" creationId="{DD968C17-35C6-2ACD-244A-56CC67F93C38}"/>
          </ac:picMkLst>
        </pc:picChg>
      </pc:sldChg>
      <pc:sldChg chg="addSp delSp modSp mod">
        <pc:chgData name="RAPPENEAU NOÉMIE" userId="a25eb12b-78a6-406d-8f21-f2728fa346fc" providerId="ADAL" clId="{4F82E41F-97D7-44C0-84F0-8F65F3E286FE}" dt="2025-04-08T10:00:57.335" v="708"/>
        <pc:sldMkLst>
          <pc:docMk/>
          <pc:sldMk cId="3231268009" sldId="274"/>
        </pc:sldMkLst>
        <pc:spChg chg="mod">
          <ac:chgData name="RAPPENEAU NOÉMIE" userId="a25eb12b-78a6-406d-8f21-f2728fa346fc" providerId="ADAL" clId="{4F82E41F-97D7-44C0-84F0-8F65F3E286FE}" dt="2025-04-08T08:30:48.473" v="162" actId="1076"/>
          <ac:spMkLst>
            <pc:docMk/>
            <pc:sldMk cId="3231268009" sldId="274"/>
            <ac:spMk id="2" creationId="{B6E0A60F-1CEF-F33F-EFE4-7CEEB4FB8557}"/>
          </ac:spMkLst>
        </pc:spChg>
        <pc:spChg chg="add mod">
          <ac:chgData name="RAPPENEAU NOÉMIE" userId="a25eb12b-78a6-406d-8f21-f2728fa346fc" providerId="ADAL" clId="{4F82E41F-97D7-44C0-84F0-8F65F3E286FE}" dt="2025-04-08T08:33:46.440" v="172" actId="1076"/>
          <ac:spMkLst>
            <pc:docMk/>
            <pc:sldMk cId="3231268009" sldId="274"/>
            <ac:spMk id="4" creationId="{81DF2464-9EAD-0FBC-0406-DD5AF271C736}"/>
          </ac:spMkLst>
        </pc:spChg>
        <pc:spChg chg="add del mod">
          <ac:chgData name="RAPPENEAU NOÉMIE" userId="a25eb12b-78a6-406d-8f21-f2728fa346fc" providerId="ADAL" clId="{4F82E41F-97D7-44C0-84F0-8F65F3E286FE}" dt="2025-04-08T08:22:36.977" v="77" actId="478"/>
          <ac:spMkLst>
            <pc:docMk/>
            <pc:sldMk cId="3231268009" sldId="274"/>
            <ac:spMk id="5" creationId="{4203DA41-C90F-C493-2F74-A5816F57416F}"/>
          </ac:spMkLst>
        </pc:spChg>
        <pc:spChg chg="mod">
          <ac:chgData name="RAPPENEAU NOÉMIE" userId="a25eb12b-78a6-406d-8f21-f2728fa346fc" providerId="ADAL" clId="{4F82E41F-97D7-44C0-84F0-8F65F3E286FE}" dt="2025-04-08T10:00:57.335" v="708"/>
          <ac:spMkLst>
            <pc:docMk/>
            <pc:sldMk cId="3231268009" sldId="274"/>
            <ac:spMk id="9" creationId="{84284C80-3731-A57F-6614-67B93D58087E}"/>
          </ac:spMkLst>
        </pc:spChg>
        <pc:spChg chg="add mod">
          <ac:chgData name="RAPPENEAU NOÉMIE" userId="a25eb12b-78a6-406d-8f21-f2728fa346fc" providerId="ADAL" clId="{4F82E41F-97D7-44C0-84F0-8F65F3E286FE}" dt="2025-04-08T08:33:46.440" v="172" actId="1076"/>
          <ac:spMkLst>
            <pc:docMk/>
            <pc:sldMk cId="3231268009" sldId="274"/>
            <ac:spMk id="10" creationId="{95E59411-7711-643C-EE84-DB9AFF3AB6F4}"/>
          </ac:spMkLst>
        </pc:spChg>
        <pc:spChg chg="add mod">
          <ac:chgData name="RAPPENEAU NOÉMIE" userId="a25eb12b-78a6-406d-8f21-f2728fa346fc" providerId="ADAL" clId="{4F82E41F-97D7-44C0-84F0-8F65F3E286FE}" dt="2025-04-08T08:33:46.440" v="172" actId="1076"/>
          <ac:spMkLst>
            <pc:docMk/>
            <pc:sldMk cId="3231268009" sldId="274"/>
            <ac:spMk id="12" creationId="{50DD9026-F23E-1A5A-2AF3-90DAA376FDF7}"/>
          </ac:spMkLst>
        </pc:spChg>
        <pc:spChg chg="add mod">
          <ac:chgData name="RAPPENEAU NOÉMIE" userId="a25eb12b-78a6-406d-8f21-f2728fa346fc" providerId="ADAL" clId="{4F82E41F-97D7-44C0-84F0-8F65F3E286FE}" dt="2025-04-08T08:26:54.431" v="149" actId="554"/>
          <ac:spMkLst>
            <pc:docMk/>
            <pc:sldMk cId="3231268009" sldId="274"/>
            <ac:spMk id="14" creationId="{C69DD63F-E1BB-E6FA-11C5-A3DCBE90D49E}"/>
          </ac:spMkLst>
        </pc:spChg>
        <pc:spChg chg="add mod">
          <ac:chgData name="RAPPENEAU NOÉMIE" userId="a25eb12b-78a6-406d-8f21-f2728fa346fc" providerId="ADAL" clId="{4F82E41F-97D7-44C0-84F0-8F65F3E286FE}" dt="2025-04-08T08:27:13.460" v="151" actId="1076"/>
          <ac:spMkLst>
            <pc:docMk/>
            <pc:sldMk cId="3231268009" sldId="274"/>
            <ac:spMk id="16" creationId="{4E2878CF-38BE-9E6F-D8BC-2AE6B37D2B4F}"/>
          </ac:spMkLst>
        </pc:spChg>
        <pc:spChg chg="add mod">
          <ac:chgData name="RAPPENEAU NOÉMIE" userId="a25eb12b-78a6-406d-8f21-f2728fa346fc" providerId="ADAL" clId="{4F82E41F-97D7-44C0-84F0-8F65F3E286FE}" dt="2025-04-08T08:36:09.390" v="279"/>
          <ac:spMkLst>
            <pc:docMk/>
            <pc:sldMk cId="3231268009" sldId="274"/>
            <ac:spMk id="29" creationId="{19D9A70E-8BFF-1966-75BF-FCE70901F159}"/>
          </ac:spMkLst>
        </pc:spChg>
        <pc:spChg chg="add mod">
          <ac:chgData name="RAPPENEAU NOÉMIE" userId="a25eb12b-78a6-406d-8f21-f2728fa346fc" providerId="ADAL" clId="{4F82E41F-97D7-44C0-84F0-8F65F3E286FE}" dt="2025-04-08T10:00:52.286" v="705" actId="1076"/>
          <ac:spMkLst>
            <pc:docMk/>
            <pc:sldMk cId="3231268009" sldId="274"/>
            <ac:spMk id="31" creationId="{4D94E6B4-E958-53EF-4B83-4DE777CB210E}"/>
          </ac:spMkLst>
        </pc:spChg>
        <pc:picChg chg="add del mod">
          <ac:chgData name="RAPPENEAU NOÉMIE" userId="a25eb12b-78a6-406d-8f21-f2728fa346fc" providerId="ADAL" clId="{4F82E41F-97D7-44C0-84F0-8F65F3E286FE}" dt="2025-04-08T08:30:59.482" v="164" actId="478"/>
          <ac:picMkLst>
            <pc:docMk/>
            <pc:sldMk cId="3231268009" sldId="274"/>
            <ac:picMk id="18" creationId="{FC16E444-990C-7A4B-0807-9E5A7C401CBD}"/>
          </ac:picMkLst>
        </pc:picChg>
        <pc:picChg chg="add mod">
          <ac:chgData name="RAPPENEAU NOÉMIE" userId="a25eb12b-78a6-406d-8f21-f2728fa346fc" providerId="ADAL" clId="{4F82E41F-97D7-44C0-84F0-8F65F3E286FE}" dt="2025-04-08T08:33:17.136" v="170" actId="1076"/>
          <ac:picMkLst>
            <pc:docMk/>
            <pc:sldMk cId="3231268009" sldId="274"/>
            <ac:picMk id="20" creationId="{A610B6E5-C928-72D2-EADA-0E0E78B1A5A7}"/>
          </ac:picMkLst>
        </pc:picChg>
        <pc:picChg chg="add mod">
          <ac:chgData name="RAPPENEAU NOÉMIE" userId="a25eb12b-78a6-406d-8f21-f2728fa346fc" providerId="ADAL" clId="{4F82E41F-97D7-44C0-84F0-8F65F3E286FE}" dt="2025-04-08T08:32:57.364" v="168" actId="1076"/>
          <ac:picMkLst>
            <pc:docMk/>
            <pc:sldMk cId="3231268009" sldId="274"/>
            <ac:picMk id="22" creationId="{948EBD84-4DD5-A181-CA16-77801F2FFF76}"/>
          </ac:picMkLst>
        </pc:picChg>
        <pc:picChg chg="add mod">
          <ac:chgData name="RAPPENEAU NOÉMIE" userId="a25eb12b-78a6-406d-8f21-f2728fa346fc" providerId="ADAL" clId="{4F82E41F-97D7-44C0-84F0-8F65F3E286FE}" dt="2025-04-08T08:33:30.327" v="171" actId="1076"/>
          <ac:picMkLst>
            <pc:docMk/>
            <pc:sldMk cId="3231268009" sldId="274"/>
            <ac:picMk id="24" creationId="{86DB8D30-13C6-A984-EB25-EC8E05721726}"/>
          </ac:picMkLst>
        </pc:picChg>
        <pc:picChg chg="add mod">
          <ac:chgData name="RAPPENEAU NOÉMIE" userId="a25eb12b-78a6-406d-8f21-f2728fa346fc" providerId="ADAL" clId="{4F82E41F-97D7-44C0-84F0-8F65F3E286FE}" dt="2025-04-08T08:32:45.249" v="167" actId="1076"/>
          <ac:picMkLst>
            <pc:docMk/>
            <pc:sldMk cId="3231268009" sldId="274"/>
            <ac:picMk id="26" creationId="{4AA6116A-A8E3-5257-B0FF-D2BA664D240E}"/>
          </ac:picMkLst>
        </pc:picChg>
        <pc:picChg chg="add mod">
          <ac:chgData name="RAPPENEAU NOÉMIE" userId="a25eb12b-78a6-406d-8f21-f2728fa346fc" providerId="ADAL" clId="{4F82E41F-97D7-44C0-84F0-8F65F3E286FE}" dt="2025-04-08T08:33:07.896" v="169" actId="1076"/>
          <ac:picMkLst>
            <pc:docMk/>
            <pc:sldMk cId="3231268009" sldId="274"/>
            <ac:picMk id="28" creationId="{F06ECC64-BB31-85E0-15EE-17CDB4F11B74}"/>
          </ac:picMkLst>
        </pc:picChg>
      </pc:sldChg>
      <pc:sldChg chg="modSp mod">
        <pc:chgData name="RAPPENEAU NOÉMIE" userId="a25eb12b-78a6-406d-8f21-f2728fa346fc" providerId="ADAL" clId="{4F82E41F-97D7-44C0-84F0-8F65F3E286FE}" dt="2025-04-08T08:20:34.713" v="63" actId="1076"/>
        <pc:sldMkLst>
          <pc:docMk/>
          <pc:sldMk cId="126427486" sldId="275"/>
        </pc:sldMkLst>
        <pc:spChg chg="mod">
          <ac:chgData name="RAPPENEAU NOÉMIE" userId="a25eb12b-78a6-406d-8f21-f2728fa346fc" providerId="ADAL" clId="{4F82E41F-97D7-44C0-84F0-8F65F3E286FE}" dt="2025-04-08T08:13:40.521" v="20" actId="948"/>
          <ac:spMkLst>
            <pc:docMk/>
            <pc:sldMk cId="126427486" sldId="275"/>
            <ac:spMk id="9" creationId="{36D67233-4528-87BA-AD2F-CB26FC329661}"/>
          </ac:spMkLst>
        </pc:spChg>
        <pc:spChg chg="mod">
          <ac:chgData name="RAPPENEAU NOÉMIE" userId="a25eb12b-78a6-406d-8f21-f2728fa346fc" providerId="ADAL" clId="{4F82E41F-97D7-44C0-84F0-8F65F3E286FE}" dt="2025-04-08T08:14:09.834" v="27" actId="20577"/>
          <ac:spMkLst>
            <pc:docMk/>
            <pc:sldMk cId="126427486" sldId="275"/>
            <ac:spMk id="10" creationId="{E418D958-E56F-F6E2-E3C0-3E9659882C6B}"/>
          </ac:spMkLst>
        </pc:spChg>
        <pc:spChg chg="mod">
          <ac:chgData name="RAPPENEAU NOÉMIE" userId="a25eb12b-78a6-406d-8f21-f2728fa346fc" providerId="ADAL" clId="{4F82E41F-97D7-44C0-84F0-8F65F3E286FE}" dt="2025-04-08T08:14:31.845" v="34" actId="108"/>
          <ac:spMkLst>
            <pc:docMk/>
            <pc:sldMk cId="126427486" sldId="275"/>
            <ac:spMk id="11" creationId="{52443EBB-5A1A-CE4C-3A1B-088178E6F123}"/>
          </ac:spMkLst>
        </pc:spChg>
        <pc:spChg chg="mod">
          <ac:chgData name="RAPPENEAU NOÉMIE" userId="a25eb12b-78a6-406d-8f21-f2728fa346fc" providerId="ADAL" clId="{4F82E41F-97D7-44C0-84F0-8F65F3E286FE}" dt="2025-04-08T08:19:42.017" v="52" actId="1076"/>
          <ac:spMkLst>
            <pc:docMk/>
            <pc:sldMk cId="126427486" sldId="275"/>
            <ac:spMk id="13" creationId="{9F94FEB5-D3E7-74EA-E8F8-86492EED3B22}"/>
          </ac:spMkLst>
        </pc:spChg>
        <pc:spChg chg="mod">
          <ac:chgData name="RAPPENEAU NOÉMIE" userId="a25eb12b-78a6-406d-8f21-f2728fa346fc" providerId="ADAL" clId="{4F82E41F-97D7-44C0-84F0-8F65F3E286FE}" dt="2025-04-08T08:20:34.713" v="63" actId="1076"/>
          <ac:spMkLst>
            <pc:docMk/>
            <pc:sldMk cId="126427486" sldId="275"/>
            <ac:spMk id="20" creationId="{BDFB82D2-A8EA-432E-E5B3-0945D01F6107}"/>
          </ac:spMkLst>
        </pc:spChg>
        <pc:spChg chg="mod">
          <ac:chgData name="RAPPENEAU NOÉMIE" userId="a25eb12b-78a6-406d-8f21-f2728fa346fc" providerId="ADAL" clId="{4F82E41F-97D7-44C0-84F0-8F65F3E286FE}" dt="2025-04-08T08:20:34.713" v="63" actId="1076"/>
          <ac:spMkLst>
            <pc:docMk/>
            <pc:sldMk cId="126427486" sldId="275"/>
            <ac:spMk id="21" creationId="{2CFB1D8F-B7AF-3D54-0C98-1124C3D2ABB2}"/>
          </ac:spMkLst>
        </pc:spChg>
        <pc:picChg chg="mod">
          <ac:chgData name="RAPPENEAU NOÉMIE" userId="a25eb12b-78a6-406d-8f21-f2728fa346fc" providerId="ADAL" clId="{4F82E41F-97D7-44C0-84F0-8F65F3E286FE}" dt="2025-04-08T08:19:04.021" v="38" actId="1076"/>
          <ac:picMkLst>
            <pc:docMk/>
            <pc:sldMk cId="126427486" sldId="275"/>
            <ac:picMk id="26" creationId="{0BC77180-C0C0-294E-7DEE-DE247D9110AB}"/>
          </ac:picMkLst>
        </pc:picChg>
        <pc:picChg chg="mod">
          <ac:chgData name="RAPPENEAU NOÉMIE" userId="a25eb12b-78a6-406d-8f21-f2728fa346fc" providerId="ADAL" clId="{4F82E41F-97D7-44C0-84F0-8F65F3E286FE}" dt="2025-04-08T08:20:34.713" v="63" actId="1076"/>
          <ac:picMkLst>
            <pc:docMk/>
            <pc:sldMk cId="126427486" sldId="275"/>
            <ac:picMk id="27" creationId="{BC6FCF86-C7A3-15BC-728A-1FA12D0A11DC}"/>
          </ac:picMkLst>
        </pc:picChg>
        <pc:picChg chg="mod">
          <ac:chgData name="RAPPENEAU NOÉMIE" userId="a25eb12b-78a6-406d-8f21-f2728fa346fc" providerId="ADAL" clId="{4F82E41F-97D7-44C0-84F0-8F65F3E286FE}" dt="2025-04-08T08:20:34.713" v="63" actId="1076"/>
          <ac:picMkLst>
            <pc:docMk/>
            <pc:sldMk cId="126427486" sldId="275"/>
            <ac:picMk id="1026" creationId="{888926B1-A4A6-7CA9-C3B9-B57D7286DC0E}"/>
          </ac:picMkLst>
        </pc:picChg>
        <pc:picChg chg="mod">
          <ac:chgData name="RAPPENEAU NOÉMIE" userId="a25eb12b-78a6-406d-8f21-f2728fa346fc" providerId="ADAL" clId="{4F82E41F-97D7-44C0-84F0-8F65F3E286FE}" dt="2025-04-08T08:19:04.021" v="38" actId="1076"/>
          <ac:picMkLst>
            <pc:docMk/>
            <pc:sldMk cId="126427486" sldId="275"/>
            <ac:picMk id="1030" creationId="{78AA9FE7-A435-9C97-338F-2936E726738E}"/>
          </ac:picMkLst>
        </pc:picChg>
        <pc:picChg chg="mod">
          <ac:chgData name="RAPPENEAU NOÉMIE" userId="a25eb12b-78a6-406d-8f21-f2728fa346fc" providerId="ADAL" clId="{4F82E41F-97D7-44C0-84F0-8F65F3E286FE}" dt="2025-04-08T08:19:04.021" v="38" actId="1076"/>
          <ac:picMkLst>
            <pc:docMk/>
            <pc:sldMk cId="126427486" sldId="275"/>
            <ac:picMk id="1032" creationId="{EC086703-160C-1FC0-96BC-69EC596C3969}"/>
          </ac:picMkLst>
        </pc:picChg>
      </pc:sldChg>
      <pc:sldChg chg="modSp mod">
        <pc:chgData name="RAPPENEAU NOÉMIE" userId="a25eb12b-78a6-406d-8f21-f2728fa346fc" providerId="ADAL" clId="{4F82E41F-97D7-44C0-84F0-8F65F3E286FE}" dt="2025-04-08T08:34:24.726" v="231" actId="20577"/>
        <pc:sldMkLst>
          <pc:docMk/>
          <pc:sldMk cId="2955636877" sldId="276"/>
        </pc:sldMkLst>
        <pc:spChg chg="mod">
          <ac:chgData name="RAPPENEAU NOÉMIE" userId="a25eb12b-78a6-406d-8f21-f2728fa346fc" providerId="ADAL" clId="{4F82E41F-97D7-44C0-84F0-8F65F3E286FE}" dt="2025-04-08T08:34:24.726" v="231" actId="20577"/>
          <ac:spMkLst>
            <pc:docMk/>
            <pc:sldMk cId="2955636877" sldId="276"/>
            <ac:spMk id="4" creationId="{D2CA2140-578B-C79E-C300-AA3E3B3A354D}"/>
          </ac:spMkLst>
        </pc:spChg>
      </pc:sldChg>
      <pc:sldChg chg="addSp delSp modSp mod ord">
        <pc:chgData name="RAPPENEAU NOÉMIE" userId="a25eb12b-78a6-406d-8f21-f2728fa346fc" providerId="ADAL" clId="{4F82E41F-97D7-44C0-84F0-8F65F3E286FE}" dt="2025-04-08T10:04:27.318" v="799" actId="1076"/>
        <pc:sldMkLst>
          <pc:docMk/>
          <pc:sldMk cId="531744519" sldId="278"/>
        </pc:sldMkLst>
        <pc:spChg chg="add del mod">
          <ac:chgData name="RAPPENEAU NOÉMIE" userId="a25eb12b-78a6-406d-8f21-f2728fa346fc" providerId="ADAL" clId="{4F82E41F-97D7-44C0-84F0-8F65F3E286FE}" dt="2025-04-08T10:04:01.314" v="787" actId="478"/>
          <ac:spMkLst>
            <pc:docMk/>
            <pc:sldMk cId="531744519" sldId="278"/>
            <ac:spMk id="3" creationId="{C3739181-F083-52DB-05FA-5F6483203452}"/>
          </ac:spMkLst>
        </pc:spChg>
        <pc:spChg chg="add del mod">
          <ac:chgData name="RAPPENEAU NOÉMIE" userId="a25eb12b-78a6-406d-8f21-f2728fa346fc" providerId="ADAL" clId="{4F82E41F-97D7-44C0-84F0-8F65F3E286FE}" dt="2025-04-08T10:04:02.991" v="788" actId="478"/>
          <ac:spMkLst>
            <pc:docMk/>
            <pc:sldMk cId="531744519" sldId="278"/>
            <ac:spMk id="4" creationId="{D1976FBB-B724-A86A-DE63-B4F4D6A8395E}"/>
          </ac:spMkLst>
        </pc:spChg>
        <pc:spChg chg="add mod">
          <ac:chgData name="RAPPENEAU NOÉMIE" userId="a25eb12b-78a6-406d-8f21-f2728fa346fc" providerId="ADAL" clId="{4F82E41F-97D7-44C0-84F0-8F65F3E286FE}" dt="2025-04-08T09:44:28.947" v="634"/>
          <ac:spMkLst>
            <pc:docMk/>
            <pc:sldMk cId="531744519" sldId="278"/>
            <ac:spMk id="7" creationId="{C9B5F73F-C47B-777F-66D5-CAD0E3BF06AF}"/>
          </ac:spMkLst>
        </pc:spChg>
        <pc:spChg chg="add mod">
          <ac:chgData name="RAPPENEAU NOÉMIE" userId="a25eb12b-78a6-406d-8f21-f2728fa346fc" providerId="ADAL" clId="{4F82E41F-97D7-44C0-84F0-8F65F3E286FE}" dt="2025-04-08T09:44:28.947" v="634"/>
          <ac:spMkLst>
            <pc:docMk/>
            <pc:sldMk cId="531744519" sldId="278"/>
            <ac:spMk id="8" creationId="{5F61C5C0-6A05-BF06-84C9-BD5EFEB00B03}"/>
          </ac:spMkLst>
        </pc:spChg>
        <pc:spChg chg="add mod">
          <ac:chgData name="RAPPENEAU NOÉMIE" userId="a25eb12b-78a6-406d-8f21-f2728fa346fc" providerId="ADAL" clId="{4F82E41F-97D7-44C0-84F0-8F65F3E286FE}" dt="2025-04-08T10:03:57.702" v="786"/>
          <ac:spMkLst>
            <pc:docMk/>
            <pc:sldMk cId="531744519" sldId="278"/>
            <ac:spMk id="11" creationId="{B2EBCF49-13BE-4629-E446-9D3FE90F556E}"/>
          </ac:spMkLst>
        </pc:spChg>
        <pc:spChg chg="add mod">
          <ac:chgData name="RAPPENEAU NOÉMIE" userId="a25eb12b-78a6-406d-8f21-f2728fa346fc" providerId="ADAL" clId="{4F82E41F-97D7-44C0-84F0-8F65F3E286FE}" dt="2025-04-08T10:03:57.702" v="786"/>
          <ac:spMkLst>
            <pc:docMk/>
            <pc:sldMk cId="531744519" sldId="278"/>
            <ac:spMk id="12" creationId="{B4EC7D9C-928E-3642-778D-6AB4EB7158F6}"/>
          </ac:spMkLst>
        </pc:spChg>
        <pc:spChg chg="add mod">
          <ac:chgData name="RAPPENEAU NOÉMIE" userId="a25eb12b-78a6-406d-8f21-f2728fa346fc" providerId="ADAL" clId="{4F82E41F-97D7-44C0-84F0-8F65F3E286FE}" dt="2025-04-08T10:04:10.106" v="791" actId="20577"/>
          <ac:spMkLst>
            <pc:docMk/>
            <pc:sldMk cId="531744519" sldId="278"/>
            <ac:spMk id="13" creationId="{BE9F6BD9-FB86-B559-88D8-75518421ED13}"/>
          </ac:spMkLst>
        </pc:spChg>
        <pc:spChg chg="add mod">
          <ac:chgData name="RAPPENEAU NOÉMIE" userId="a25eb12b-78a6-406d-8f21-f2728fa346fc" providerId="ADAL" clId="{4F82E41F-97D7-44C0-84F0-8F65F3E286FE}" dt="2025-04-08T10:04:04.824" v="789"/>
          <ac:spMkLst>
            <pc:docMk/>
            <pc:sldMk cId="531744519" sldId="278"/>
            <ac:spMk id="14" creationId="{86D933EF-8D36-A683-5317-CE615E5991D6}"/>
          </ac:spMkLst>
        </pc:spChg>
        <pc:spChg chg="add mod">
          <ac:chgData name="RAPPENEAU NOÉMIE" userId="a25eb12b-78a6-406d-8f21-f2728fa346fc" providerId="ADAL" clId="{4F82E41F-97D7-44C0-84F0-8F65F3E286FE}" dt="2025-04-08T10:04:27.318" v="799" actId="1076"/>
          <ac:spMkLst>
            <pc:docMk/>
            <pc:sldMk cId="531744519" sldId="278"/>
            <ac:spMk id="15" creationId="{C2FA4513-8F8D-A409-75AA-480BFB783A5D}"/>
          </ac:spMkLst>
        </pc:spChg>
        <pc:picChg chg="add mod">
          <ac:chgData name="RAPPENEAU NOÉMIE" userId="a25eb12b-78a6-406d-8f21-f2728fa346fc" providerId="ADAL" clId="{4F82E41F-97D7-44C0-84F0-8F65F3E286FE}" dt="2025-04-08T09:46:27.781" v="648" actId="1440"/>
          <ac:picMkLst>
            <pc:docMk/>
            <pc:sldMk cId="531744519" sldId="278"/>
            <ac:picMk id="6" creationId="{91587CC2-999D-6046-4448-6610EA03B4BD}"/>
          </ac:picMkLst>
        </pc:picChg>
        <pc:picChg chg="add mod">
          <ac:chgData name="RAPPENEAU NOÉMIE" userId="a25eb12b-78a6-406d-8f21-f2728fa346fc" providerId="ADAL" clId="{4F82E41F-97D7-44C0-84F0-8F65F3E286FE}" dt="2025-04-08T09:46:27.781" v="648" actId="1440"/>
          <ac:picMkLst>
            <pc:docMk/>
            <pc:sldMk cId="531744519" sldId="278"/>
            <ac:picMk id="10" creationId="{56D156ED-8817-DAFB-05D7-D2DD5F5D7EE4}"/>
          </ac:picMkLst>
        </pc:picChg>
      </pc:sldChg>
      <pc:sldChg chg="add">
        <pc:chgData name="RAPPENEAU NOÉMIE" userId="a25eb12b-78a6-406d-8f21-f2728fa346fc" providerId="ADAL" clId="{4F82E41F-97D7-44C0-84F0-8F65F3E286FE}" dt="2025-04-08T08:35:04.333" v="232" actId="2890"/>
        <pc:sldMkLst>
          <pc:docMk/>
          <pc:sldMk cId="3663775166" sldId="279"/>
        </pc:sldMkLst>
      </pc:sldChg>
      <pc:sldChg chg="add">
        <pc:chgData name="RAPPENEAU NOÉMIE" userId="a25eb12b-78a6-406d-8f21-f2728fa346fc" providerId="ADAL" clId="{4F82E41F-97D7-44C0-84F0-8F65F3E286FE}" dt="2025-04-08T09:12:40.144" v="451" actId="2890"/>
        <pc:sldMkLst>
          <pc:docMk/>
          <pc:sldMk cId="4075947178" sldId="280"/>
        </pc:sldMkLst>
      </pc:sldChg>
      <pc:sldChg chg="addSp delSp modSp add mod">
        <pc:chgData name="RAPPENEAU NOÉMIE" userId="a25eb12b-78a6-406d-8f21-f2728fa346fc" providerId="ADAL" clId="{4F82E41F-97D7-44C0-84F0-8F65F3E286FE}" dt="2025-04-08T10:05:35.706" v="803"/>
        <pc:sldMkLst>
          <pc:docMk/>
          <pc:sldMk cId="490235682" sldId="281"/>
        </pc:sldMkLst>
        <pc:spChg chg="add mod">
          <ac:chgData name="RAPPENEAU NOÉMIE" userId="a25eb12b-78a6-406d-8f21-f2728fa346fc" providerId="ADAL" clId="{4F82E41F-97D7-44C0-84F0-8F65F3E286FE}" dt="2025-04-08T10:05:35.706" v="803"/>
          <ac:spMkLst>
            <pc:docMk/>
            <pc:sldMk cId="490235682" sldId="281"/>
            <ac:spMk id="3" creationId="{9875929D-7D87-CFCE-950A-ACD8E36E42D6}"/>
          </ac:spMkLst>
        </pc:spChg>
        <pc:spChg chg="add mod">
          <ac:chgData name="RAPPENEAU NOÉMIE" userId="a25eb12b-78a6-406d-8f21-f2728fa346fc" providerId="ADAL" clId="{4F82E41F-97D7-44C0-84F0-8F65F3E286FE}" dt="2025-04-08T10:05:35.706" v="803"/>
          <ac:spMkLst>
            <pc:docMk/>
            <pc:sldMk cId="490235682" sldId="281"/>
            <ac:spMk id="11" creationId="{3C17C865-AF5C-12CD-D46E-223E9E9A934F}"/>
          </ac:spMkLst>
        </pc:spChg>
        <pc:spChg chg="del">
          <ac:chgData name="RAPPENEAU NOÉMIE" userId="a25eb12b-78a6-406d-8f21-f2728fa346fc" providerId="ADAL" clId="{4F82E41F-97D7-44C0-84F0-8F65F3E286FE}" dt="2025-04-08T10:05:35.322" v="802" actId="478"/>
          <ac:spMkLst>
            <pc:docMk/>
            <pc:sldMk cId="490235682" sldId="281"/>
            <ac:spMk id="13" creationId="{CE0A134F-D20C-60CF-12E2-8488700B4A12}"/>
          </ac:spMkLst>
        </pc:spChg>
      </pc:sldChg>
      <pc:sldChg chg="addSp delSp modSp add mod">
        <pc:chgData name="RAPPENEAU NOÉMIE" userId="a25eb12b-78a6-406d-8f21-f2728fa346fc" providerId="ADAL" clId="{4F82E41F-97D7-44C0-84F0-8F65F3E286FE}" dt="2025-04-08T10:05:30.676" v="801"/>
        <pc:sldMkLst>
          <pc:docMk/>
          <pc:sldMk cId="2721537539" sldId="282"/>
        </pc:sldMkLst>
        <pc:spChg chg="add mod">
          <ac:chgData name="RAPPENEAU NOÉMIE" userId="a25eb12b-78a6-406d-8f21-f2728fa346fc" providerId="ADAL" clId="{4F82E41F-97D7-44C0-84F0-8F65F3E286FE}" dt="2025-04-08T10:05:30.676" v="801"/>
          <ac:spMkLst>
            <pc:docMk/>
            <pc:sldMk cId="2721537539" sldId="282"/>
            <ac:spMk id="3" creationId="{827414FC-3B9E-47B1-012A-0E0D268237E3}"/>
          </ac:spMkLst>
        </pc:spChg>
        <pc:spChg chg="add mod">
          <ac:chgData name="RAPPENEAU NOÉMIE" userId="a25eb12b-78a6-406d-8f21-f2728fa346fc" providerId="ADAL" clId="{4F82E41F-97D7-44C0-84F0-8F65F3E286FE}" dt="2025-04-08T10:05:30.676" v="801"/>
          <ac:spMkLst>
            <pc:docMk/>
            <pc:sldMk cId="2721537539" sldId="282"/>
            <ac:spMk id="11" creationId="{B326A0F1-F1B7-3D4F-5723-DE4B7858A222}"/>
          </ac:spMkLst>
        </pc:spChg>
        <pc:spChg chg="del">
          <ac:chgData name="RAPPENEAU NOÉMIE" userId="a25eb12b-78a6-406d-8f21-f2728fa346fc" providerId="ADAL" clId="{4F82E41F-97D7-44C0-84F0-8F65F3E286FE}" dt="2025-04-08T10:05:30.101" v="800" actId="478"/>
          <ac:spMkLst>
            <pc:docMk/>
            <pc:sldMk cId="2721537539" sldId="282"/>
            <ac:spMk id="13" creationId="{084BFB3F-1229-62D1-2722-BC3C63830001}"/>
          </ac:spMkLst>
        </pc:spChg>
        <pc:spChg chg="del">
          <ac:chgData name="RAPPENEAU NOÉMIE" userId="a25eb12b-78a6-406d-8f21-f2728fa346fc" providerId="ADAL" clId="{4F82E41F-97D7-44C0-84F0-8F65F3E286FE}" dt="2025-04-08T09:46:53.241" v="649" actId="478"/>
          <ac:spMkLst>
            <pc:docMk/>
            <pc:sldMk cId="2721537539" sldId="282"/>
            <ac:spMk id="20" creationId="{2B510029-E47B-89BE-E419-72AEC5B47B60}"/>
          </ac:spMkLst>
        </pc:spChg>
        <pc:spChg chg="del">
          <ac:chgData name="RAPPENEAU NOÉMIE" userId="a25eb12b-78a6-406d-8f21-f2728fa346fc" providerId="ADAL" clId="{4F82E41F-97D7-44C0-84F0-8F65F3E286FE}" dt="2025-04-08T09:46:53.241" v="649" actId="478"/>
          <ac:spMkLst>
            <pc:docMk/>
            <pc:sldMk cId="2721537539" sldId="282"/>
            <ac:spMk id="21" creationId="{FC05E5C1-250C-7F20-E866-39914FD31F9A}"/>
          </ac:spMkLst>
        </pc:spChg>
        <pc:grpChg chg="del">
          <ac:chgData name="RAPPENEAU NOÉMIE" userId="a25eb12b-78a6-406d-8f21-f2728fa346fc" providerId="ADAL" clId="{4F82E41F-97D7-44C0-84F0-8F65F3E286FE}" dt="2025-04-08T09:46:53.241" v="649" actId="478"/>
          <ac:grpSpMkLst>
            <pc:docMk/>
            <pc:sldMk cId="2721537539" sldId="282"/>
            <ac:grpSpMk id="14" creationId="{E1412512-DADC-457B-56EE-E7124FBA59C2}"/>
          </ac:grpSpMkLst>
        </pc:grpChg>
        <pc:grpChg chg="del">
          <ac:chgData name="RAPPENEAU NOÉMIE" userId="a25eb12b-78a6-406d-8f21-f2728fa346fc" providerId="ADAL" clId="{4F82E41F-97D7-44C0-84F0-8F65F3E286FE}" dt="2025-04-08T09:46:53.241" v="649" actId="478"/>
          <ac:grpSpMkLst>
            <pc:docMk/>
            <pc:sldMk cId="2721537539" sldId="282"/>
            <ac:grpSpMk id="17" creationId="{7C969D82-4699-C265-6B36-F0C518E04274}"/>
          </ac:grpSpMkLst>
        </pc:grpChg>
        <pc:picChg chg="del">
          <ac:chgData name="RAPPENEAU NOÉMIE" userId="a25eb12b-78a6-406d-8f21-f2728fa346fc" providerId="ADAL" clId="{4F82E41F-97D7-44C0-84F0-8F65F3E286FE}" dt="2025-04-08T09:46:53.241" v="649" actId="478"/>
          <ac:picMkLst>
            <pc:docMk/>
            <pc:sldMk cId="2721537539" sldId="282"/>
            <ac:picMk id="1026" creationId="{21CCC318-ADE1-8F03-021A-714E984EE17A}"/>
          </ac:picMkLst>
        </pc:picChg>
      </pc:sldChg>
      <pc:sldChg chg="addSp delSp modSp add mod">
        <pc:chgData name="RAPPENEAU NOÉMIE" userId="a25eb12b-78a6-406d-8f21-f2728fa346fc" providerId="ADAL" clId="{4F82E41F-97D7-44C0-84F0-8F65F3E286FE}" dt="2025-04-08T10:06:14.962" v="813" actId="1076"/>
        <pc:sldMkLst>
          <pc:docMk/>
          <pc:sldMk cId="4089384979" sldId="283"/>
        </pc:sldMkLst>
        <pc:spChg chg="add del mod">
          <ac:chgData name="RAPPENEAU NOÉMIE" userId="a25eb12b-78a6-406d-8f21-f2728fa346fc" providerId="ADAL" clId="{4F82E41F-97D7-44C0-84F0-8F65F3E286FE}" dt="2025-04-08T10:05:43.626" v="804" actId="478"/>
          <ac:spMkLst>
            <pc:docMk/>
            <pc:sldMk cId="4089384979" sldId="283"/>
            <ac:spMk id="3" creationId="{334878E9-E930-8068-8ED0-3E5A94FB90CB}"/>
          </ac:spMkLst>
        </pc:spChg>
        <pc:spChg chg="add mod">
          <ac:chgData name="RAPPENEAU NOÉMIE" userId="a25eb12b-78a6-406d-8f21-f2728fa346fc" providerId="ADAL" clId="{4F82E41F-97D7-44C0-84F0-8F65F3E286FE}" dt="2025-04-08T10:06:14.962" v="813" actId="1076"/>
          <ac:spMkLst>
            <pc:docMk/>
            <pc:sldMk cId="4089384979" sldId="283"/>
            <ac:spMk id="4" creationId="{39B2DB52-5746-1EEA-2E5F-C72F013A63B3}"/>
          </ac:spMkLst>
        </pc:spChg>
        <pc:spChg chg="add mod">
          <ac:chgData name="RAPPENEAU NOÉMIE" userId="a25eb12b-78a6-406d-8f21-f2728fa346fc" providerId="ADAL" clId="{4F82E41F-97D7-44C0-84F0-8F65F3E286FE}" dt="2025-04-08T09:54:38.586" v="661"/>
          <ac:spMkLst>
            <pc:docMk/>
            <pc:sldMk cId="4089384979" sldId="283"/>
            <ac:spMk id="7" creationId="{06DD98AA-8FE9-B3DE-C6EA-CDF8E42C581C}"/>
          </ac:spMkLst>
        </pc:spChg>
        <pc:spChg chg="add mod">
          <ac:chgData name="RAPPENEAU NOÉMIE" userId="a25eb12b-78a6-406d-8f21-f2728fa346fc" providerId="ADAL" clId="{4F82E41F-97D7-44C0-84F0-8F65F3E286FE}" dt="2025-04-08T09:54:38.586" v="661"/>
          <ac:spMkLst>
            <pc:docMk/>
            <pc:sldMk cId="4089384979" sldId="283"/>
            <ac:spMk id="8" creationId="{85774F14-381B-F7EA-F704-BDECC187C9C2}"/>
          </ac:spMkLst>
        </pc:spChg>
        <pc:spChg chg="add mod">
          <ac:chgData name="RAPPENEAU NOÉMIE" userId="a25eb12b-78a6-406d-8f21-f2728fa346fc" providerId="ADAL" clId="{4F82E41F-97D7-44C0-84F0-8F65F3E286FE}" dt="2025-04-08T10:05:46.757" v="806"/>
          <ac:spMkLst>
            <pc:docMk/>
            <pc:sldMk cId="4089384979" sldId="283"/>
            <ac:spMk id="11" creationId="{5FE65F3C-9AC7-ACC8-A0F3-B2037322F407}"/>
          </ac:spMkLst>
        </pc:spChg>
        <pc:spChg chg="add mod">
          <ac:chgData name="RAPPENEAU NOÉMIE" userId="a25eb12b-78a6-406d-8f21-f2728fa346fc" providerId="ADAL" clId="{4F82E41F-97D7-44C0-84F0-8F65F3E286FE}" dt="2025-04-08T10:05:46.757" v="806"/>
          <ac:spMkLst>
            <pc:docMk/>
            <pc:sldMk cId="4089384979" sldId="283"/>
            <ac:spMk id="12" creationId="{E1E267BD-0D6D-7C0C-FDEE-3F6C49D853D8}"/>
          </ac:spMkLst>
        </pc:spChg>
        <pc:picChg chg="add mod">
          <ac:chgData name="RAPPENEAU NOÉMIE" userId="a25eb12b-78a6-406d-8f21-f2728fa346fc" providerId="ADAL" clId="{4F82E41F-97D7-44C0-84F0-8F65F3E286FE}" dt="2025-04-08T10:05:52.933" v="807" actId="14100"/>
          <ac:picMkLst>
            <pc:docMk/>
            <pc:sldMk cId="4089384979" sldId="283"/>
            <ac:picMk id="6" creationId="{729296EF-066A-B301-107B-A100AF02ABA1}"/>
          </ac:picMkLst>
        </pc:picChg>
        <pc:picChg chg="add mod modCrop">
          <ac:chgData name="RAPPENEAU NOÉMIE" userId="a25eb12b-78a6-406d-8f21-f2728fa346fc" providerId="ADAL" clId="{4F82E41F-97D7-44C0-84F0-8F65F3E286FE}" dt="2025-04-08T10:06:07.543" v="812" actId="14100"/>
          <ac:picMkLst>
            <pc:docMk/>
            <pc:sldMk cId="4089384979" sldId="283"/>
            <ac:picMk id="10" creationId="{80306DCB-8DEB-EC88-76D3-089B231959AB}"/>
          </ac:picMkLst>
        </pc:picChg>
      </pc:sldChg>
      <pc:sldChg chg="add ord">
        <pc:chgData name="RAPPENEAU NOÉMIE" userId="a25eb12b-78a6-406d-8f21-f2728fa346fc" providerId="ADAL" clId="{4F82E41F-97D7-44C0-84F0-8F65F3E286FE}" dt="2025-04-08T10:06:20.402" v="816"/>
        <pc:sldMkLst>
          <pc:docMk/>
          <pc:sldMk cId="964871830" sldId="284"/>
        </pc:sldMkLst>
      </pc:sldChg>
      <pc:sldChg chg="modSp add mod ord">
        <pc:chgData name="RAPPENEAU NOÉMIE" userId="a25eb12b-78a6-406d-8f21-f2728fa346fc" providerId="ADAL" clId="{4F82E41F-97D7-44C0-84F0-8F65F3E286FE}" dt="2025-04-08T10:06:58.716" v="835" actId="20577"/>
        <pc:sldMkLst>
          <pc:docMk/>
          <pc:sldMk cId="2272685262" sldId="285"/>
        </pc:sldMkLst>
        <pc:spChg chg="mod">
          <ac:chgData name="RAPPENEAU NOÉMIE" userId="a25eb12b-78a6-406d-8f21-f2728fa346fc" providerId="ADAL" clId="{4F82E41F-97D7-44C0-84F0-8F65F3E286FE}" dt="2025-04-08T10:06:58.716" v="835" actId="20577"/>
          <ac:spMkLst>
            <pc:docMk/>
            <pc:sldMk cId="2272685262" sldId="285"/>
            <ac:spMk id="3" creationId="{1240391B-3CCB-9A7B-E147-37FE7F045941}"/>
          </ac:spMkLst>
        </pc:spChg>
      </pc:sldChg>
      <pc:sldChg chg="add del">
        <pc:chgData name="RAPPENEAU NOÉMIE" userId="a25eb12b-78a6-406d-8f21-f2728fa346fc" providerId="ADAL" clId="{4F82E41F-97D7-44C0-84F0-8F65F3E286FE}" dt="2025-04-08T10:06:54.263" v="825" actId="47"/>
        <pc:sldMkLst>
          <pc:docMk/>
          <pc:sldMk cId="433807946" sldId="28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286BD-1CB4-4F20-A5E0-F149B06B6438}" type="datetimeFigureOut">
              <a:rPr lang="fr-FR" smtClean="0"/>
              <a:t>07/04/2025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369EB8-818D-4A98-93EB-61D429F53E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6287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69EB8-818D-4A98-93EB-61D429F53E70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0798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535B9-7182-4537-B66C-6D41B8DAA7F8}" type="datetime1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3CC55-C8AE-43E6-8F0B-F610866D3666}" type="datetime1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7FB71-CFE2-4152-9B33-5EB6F60327F9}" type="datetime1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261D5-E39F-4E5E-BA35-7A842DAB20F7}" type="datetime1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3285C-860C-461B-9C84-09B7851D36A2}" type="datetime1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253CB-8711-4751-943F-BED60E20AE67}" type="datetime1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0E22D-11F7-4339-9E21-45E3FF3E1829}" type="datetime1">
              <a:rPr lang="en-US" smtClean="0"/>
              <a:t>4/7/2025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6C51A-995B-43E9-8972-B60EBF2302A9}" type="datetime1">
              <a:rPr lang="en-US" smtClean="0"/>
              <a:t>4/7/2025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4BFBE-CCBB-4062-AAD9-4E9950E14C94}" type="datetime1">
              <a:rPr lang="en-US" smtClean="0"/>
              <a:t>4/7/2025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F2F25-9ABC-4E49-AED8-B9CFC07F24FB}" type="datetime1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EE475-3156-4C95-B419-2D03515A0317}" type="datetime1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F0F20-AB01-48A9-BC88-D79BD7DE0349}" type="datetime1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community.globalvoices.org/guide/technical-guides/trello-guide/" TargetMode="Externa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hyperlink" Target="https://www.pngall.com/microsoft-teams-logo-png/download/167160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hyperlink" Target="https://community.globalvoices.org/guide/technical-guides/trello-guide/" TargetMode="Externa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4.png"/><Relationship Id="rId7" Type="http://schemas.openxmlformats.org/officeDocument/2006/relationships/hyperlink" Target="https://www.pngall.com/microsoft-teams-logo-png/download/167160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hyperlink" Target="https://community.globalvoices.org/guide/technical-guides/trello-guide/" TargetMode="External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3.jpeg"/><Relationship Id="rId4" Type="http://schemas.openxmlformats.org/officeDocument/2006/relationships/image" Target="../media/image4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Relationship Id="rId14" Type="http://schemas.openxmlformats.org/officeDocument/2006/relationships/image" Target="../media/image19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sv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svg"/><Relationship Id="rId4" Type="http://schemas.openxmlformats.org/officeDocument/2006/relationships/image" Target="../media/image25.svg"/><Relationship Id="rId9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" t="-9510" r="-1696" b="-11203"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3" name="TextBox 3"/>
          <p:cNvSpPr txBox="1"/>
          <p:nvPr/>
        </p:nvSpPr>
        <p:spPr>
          <a:xfrm>
            <a:off x="1761580" y="2999358"/>
            <a:ext cx="14764841" cy="27009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752"/>
              </a:lnSpc>
            </a:pPr>
            <a:r>
              <a:rPr lang="en-US" sz="15537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CES’eat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831326" y="5645368"/>
            <a:ext cx="12625348" cy="1038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b="1" dirty="0" err="1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Présentation</a:t>
            </a:r>
            <a:r>
              <a:rPr lang="en-US" sz="6000" b="1" dirty="0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 </a:t>
            </a:r>
            <a:r>
              <a:rPr lang="en-US" sz="6000" b="1" dirty="0" err="1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projet</a:t>
            </a:r>
            <a:endParaRPr lang="en-US" sz="6000" b="1" dirty="0">
              <a:solidFill>
                <a:srgbClr val="000000"/>
              </a:solidFill>
              <a:latin typeface="Alegreya Bold"/>
              <a:ea typeface="Alegreya Bold"/>
              <a:cs typeface="Alegreya Bold"/>
              <a:sym typeface="Alegreya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3945298" y="9043352"/>
            <a:ext cx="10397404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 dirty="0">
                <a:solidFill>
                  <a:srgbClr val="000000"/>
                </a:solidFill>
                <a:latin typeface="Alegreya"/>
                <a:ea typeface="Alegreya"/>
                <a:cs typeface="Alegreya"/>
                <a:sym typeface="Alegreya"/>
              </a:rPr>
              <a:t>Mohamed Himeur, Lucas Moniot, Noémie </a:t>
            </a:r>
            <a:r>
              <a:rPr lang="en-US" sz="2499" dirty="0" err="1">
                <a:solidFill>
                  <a:srgbClr val="000000"/>
                </a:solidFill>
                <a:latin typeface="Alegreya"/>
                <a:ea typeface="Alegreya"/>
                <a:cs typeface="Alegreya"/>
                <a:sym typeface="Alegreya"/>
              </a:rPr>
              <a:t>Rappeneau</a:t>
            </a:r>
            <a:r>
              <a:rPr lang="en-US" sz="2499" dirty="0">
                <a:solidFill>
                  <a:srgbClr val="000000"/>
                </a:solidFill>
                <a:latin typeface="Alegreya"/>
                <a:ea typeface="Alegreya"/>
                <a:cs typeface="Alegreya"/>
                <a:sym typeface="Alegreya"/>
              </a:rPr>
              <a:t>, Omar Sedrati, Axel </a:t>
            </a:r>
            <a:r>
              <a:rPr lang="en-US" sz="2499" dirty="0" err="1">
                <a:solidFill>
                  <a:srgbClr val="000000"/>
                </a:solidFill>
                <a:latin typeface="Alegreya"/>
                <a:ea typeface="Alegreya"/>
                <a:cs typeface="Alegreya"/>
                <a:sym typeface="Alegreya"/>
              </a:rPr>
              <a:t>Vion</a:t>
            </a:r>
            <a:r>
              <a:rPr lang="en-US" sz="2499" dirty="0">
                <a:solidFill>
                  <a:srgbClr val="000000"/>
                </a:solidFill>
                <a:latin typeface="Alegreya"/>
                <a:ea typeface="Alegreya"/>
                <a:cs typeface="Alegreya"/>
                <a:sym typeface="Alegreya"/>
              </a:rPr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" t="-9510" r="-1696" b="-11203"/>
            </a:stretch>
          </a:blipFill>
        </p:spPr>
        <p:txBody>
          <a:bodyPr/>
          <a:lstStyle/>
          <a:p>
            <a:endParaRPr lang="fr-FR"/>
          </a:p>
        </p:txBody>
      </p:sp>
      <p:grpSp>
        <p:nvGrpSpPr>
          <p:cNvPr id="4" name="Group 4"/>
          <p:cNvGrpSpPr/>
          <p:nvPr/>
        </p:nvGrpSpPr>
        <p:grpSpPr>
          <a:xfrm>
            <a:off x="990207" y="2741052"/>
            <a:ext cx="7162800" cy="2402448"/>
            <a:chOff x="0" y="0"/>
            <a:chExt cx="1773390" cy="103861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773390" cy="1038613"/>
            </a:xfrm>
            <a:custGeom>
              <a:avLst/>
              <a:gdLst/>
              <a:ahLst/>
              <a:cxnLst/>
              <a:rect l="l" t="t" r="r" b="b"/>
              <a:pathLst>
                <a:path w="1773390" h="1038613">
                  <a:moveTo>
                    <a:pt x="52313" y="0"/>
                  </a:moveTo>
                  <a:lnTo>
                    <a:pt x="1721077" y="0"/>
                  </a:lnTo>
                  <a:cubicBezTo>
                    <a:pt x="1749968" y="0"/>
                    <a:pt x="1773390" y="23421"/>
                    <a:pt x="1773390" y="52313"/>
                  </a:cubicBezTo>
                  <a:lnTo>
                    <a:pt x="1773390" y="986300"/>
                  </a:lnTo>
                  <a:cubicBezTo>
                    <a:pt x="1773390" y="1000174"/>
                    <a:pt x="1767878" y="1013480"/>
                    <a:pt x="1758067" y="1023291"/>
                  </a:cubicBezTo>
                  <a:cubicBezTo>
                    <a:pt x="1748257" y="1033101"/>
                    <a:pt x="1734951" y="1038613"/>
                    <a:pt x="1721077" y="1038613"/>
                  </a:cubicBezTo>
                  <a:lnTo>
                    <a:pt x="52313" y="1038613"/>
                  </a:lnTo>
                  <a:cubicBezTo>
                    <a:pt x="23421" y="1038613"/>
                    <a:pt x="0" y="1015192"/>
                    <a:pt x="0" y="986300"/>
                  </a:cubicBezTo>
                  <a:lnTo>
                    <a:pt x="0" y="52313"/>
                  </a:lnTo>
                  <a:cubicBezTo>
                    <a:pt x="0" y="23421"/>
                    <a:pt x="23421" y="0"/>
                    <a:pt x="52313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lgDash"/>
              <a:rou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1773390" cy="1076713"/>
            </a:xfrm>
            <a:prstGeom prst="rect">
              <a:avLst/>
            </a:prstGeom>
          </p:spPr>
          <p:txBody>
            <a:bodyPr lIns="56943" tIns="56943" rIns="56943" bIns="56943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2590407" y="2319087"/>
            <a:ext cx="4061117" cy="667670"/>
            <a:chOff x="0" y="0"/>
            <a:chExt cx="1430937" cy="31635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430937" cy="316355"/>
            </a:xfrm>
            <a:custGeom>
              <a:avLst/>
              <a:gdLst/>
              <a:ahLst/>
              <a:cxnLst/>
              <a:rect l="l" t="t" r="r" b="b"/>
              <a:pathLst>
                <a:path w="1430937" h="316355">
                  <a:moveTo>
                    <a:pt x="64832" y="0"/>
                  </a:moveTo>
                  <a:lnTo>
                    <a:pt x="1366105" y="0"/>
                  </a:lnTo>
                  <a:cubicBezTo>
                    <a:pt x="1401911" y="0"/>
                    <a:pt x="1430937" y="29026"/>
                    <a:pt x="1430937" y="64832"/>
                  </a:cubicBezTo>
                  <a:lnTo>
                    <a:pt x="1430937" y="251522"/>
                  </a:lnTo>
                  <a:cubicBezTo>
                    <a:pt x="1430937" y="268717"/>
                    <a:pt x="1424107" y="285207"/>
                    <a:pt x="1411949" y="297366"/>
                  </a:cubicBezTo>
                  <a:cubicBezTo>
                    <a:pt x="1399790" y="309524"/>
                    <a:pt x="1383300" y="316355"/>
                    <a:pt x="1366105" y="316355"/>
                  </a:cubicBezTo>
                  <a:lnTo>
                    <a:pt x="64832" y="316355"/>
                  </a:lnTo>
                  <a:cubicBezTo>
                    <a:pt x="47638" y="316355"/>
                    <a:pt x="31147" y="309524"/>
                    <a:pt x="18989" y="297366"/>
                  </a:cubicBezTo>
                  <a:cubicBezTo>
                    <a:pt x="6831" y="285207"/>
                    <a:pt x="0" y="268717"/>
                    <a:pt x="0" y="251522"/>
                  </a:cubicBezTo>
                  <a:lnTo>
                    <a:pt x="0" y="64832"/>
                  </a:lnTo>
                  <a:cubicBezTo>
                    <a:pt x="0" y="47638"/>
                    <a:pt x="6831" y="31147"/>
                    <a:pt x="18989" y="18989"/>
                  </a:cubicBezTo>
                  <a:cubicBezTo>
                    <a:pt x="31147" y="6831"/>
                    <a:pt x="47638" y="0"/>
                    <a:pt x="64832" y="0"/>
                  </a:cubicBezTo>
                  <a:close/>
                </a:path>
              </a:pathLst>
            </a:custGeom>
            <a:solidFill>
              <a:srgbClr val="C6C7C9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1430937" cy="354454"/>
            </a:xfrm>
            <a:prstGeom prst="rect">
              <a:avLst/>
            </a:prstGeom>
          </p:spPr>
          <p:txBody>
            <a:bodyPr lIns="56943" tIns="56943" rIns="56943" bIns="56943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1502356" y="3258362"/>
            <a:ext cx="5964851" cy="15350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000"/>
              </a:lnSpc>
            </a:pPr>
            <a:r>
              <a:rPr lang="fr-FR" sz="2400" dirty="0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Outil de gestion de projet visuel permettant d’organiser le travail en colonnes et d’avoir une vision claire de l’avancement </a:t>
            </a:r>
          </a:p>
          <a:p>
            <a:pPr algn="l">
              <a:lnSpc>
                <a:spcPts val="3000"/>
              </a:lnSpc>
            </a:pPr>
            <a:r>
              <a:rPr lang="fr-FR" sz="2400" dirty="0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du projet.</a:t>
            </a:r>
            <a:endParaRPr lang="en-US" sz="2400" dirty="0">
              <a:solidFill>
                <a:srgbClr val="000000"/>
              </a:solidFill>
              <a:latin typeface="Alegreya Bold"/>
              <a:ea typeface="Alegreya Bold"/>
              <a:cs typeface="Alegreya Bold"/>
              <a:sym typeface="Alegreya Bold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3268345" y="2156020"/>
            <a:ext cx="2705240" cy="9133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763"/>
              </a:lnSpc>
            </a:pPr>
            <a:r>
              <a:rPr lang="en-US" sz="4800" dirty="0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Trello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30D1CB5-028C-83B5-7AC0-BD86EAAAEB32}"/>
              </a:ext>
            </a:extLst>
          </p:cNvPr>
          <p:cNvSpPr/>
          <p:nvPr/>
        </p:nvSpPr>
        <p:spPr>
          <a:xfrm>
            <a:off x="0" y="9410700"/>
            <a:ext cx="18288000" cy="876300"/>
          </a:xfrm>
          <a:prstGeom prst="rect">
            <a:avLst/>
          </a:prstGeom>
          <a:solidFill>
            <a:srgbClr val="F5F3F3"/>
          </a:solidFill>
          <a:ln>
            <a:solidFill>
              <a:srgbClr val="F5F3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F03D90AC-5637-4477-F743-DA0784B8F7BC}"/>
              </a:ext>
            </a:extLst>
          </p:cNvPr>
          <p:cNvSpPr txBox="1"/>
          <p:nvPr/>
        </p:nvSpPr>
        <p:spPr>
          <a:xfrm>
            <a:off x="609600" y="9587240"/>
            <a:ext cx="1706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latin typeface="Alegreya" panose="020B0604020202020204" charset="0"/>
              </a:rPr>
              <a:t>Contexte        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legreya" panose="020B0604020202020204" charset="0"/>
              </a:rPr>
              <a:t>–        Développement et démonstration        –        Analyse        -        Conclusion</a:t>
            </a:r>
          </a:p>
        </p:txBody>
      </p:sp>
      <p:pic>
        <p:nvPicPr>
          <p:cNvPr id="33" name="Image 32" descr="Une image contenant Police, logo, Graphique, typographie&#10;&#10;Le contenu généré par l’IA peut être incorrect.">
            <a:extLst>
              <a:ext uri="{FF2B5EF4-FFF2-40B4-BE49-F238E27FC236}">
                <a16:creationId xmlns:a16="http://schemas.microsoft.com/office/drawing/2014/main" id="{8D639809-05F5-5237-E304-C715245EDB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7000" r="91250">
                        <a14:foregroundMark x1="17979" y1="50496" x2="16625" y2="38000"/>
                        <a14:foregroundMark x1="19250" y1="62222" x2="18480" y2="55115"/>
                        <a14:foregroundMark x1="16625" y1="38000" x2="16625" y2="37333"/>
                        <a14:foregroundMark x1="8000" y1="40889" x2="7000" y2="63333"/>
                        <a14:foregroundMark x1="33375" y1="64667" x2="36000" y2="48000"/>
                        <a14:foregroundMark x1="91250" y1="49778" x2="91000" y2="48667"/>
                        <a14:backgroundMark x1="20375" y1="54444" x2="19000" y2="53111"/>
                        <a14:backgroundMark x1="18625" y1="53333" x2="18625" y2="53333"/>
                        <a14:backgroundMark x1="18250" y1="52000" x2="18625" y2="53556"/>
                        <a14:backgroundMark x1="18500" y1="50444" x2="18625" y2="54444"/>
                        <a14:backgroundMark x1="18625" y1="53556" x2="18875" y2="54889"/>
                        <a14:backgroundMark x1="18750" y1="55111" x2="18625" y2="55111"/>
                        <a14:backgroundMark x1="19000" y1="54444" x2="18625" y2="54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t="22723" b="20917"/>
          <a:stretch/>
        </p:blipFill>
        <p:spPr>
          <a:xfrm>
            <a:off x="5265361" y="4124720"/>
            <a:ext cx="2705240" cy="857628"/>
          </a:xfrm>
          <a:prstGeom prst="rect">
            <a:avLst/>
          </a:prstGeom>
        </p:spPr>
      </p:pic>
      <p:sp>
        <p:nvSpPr>
          <p:cNvPr id="38" name="TextBox 12">
            <a:extLst>
              <a:ext uri="{FF2B5EF4-FFF2-40B4-BE49-F238E27FC236}">
                <a16:creationId xmlns:a16="http://schemas.microsoft.com/office/drawing/2014/main" id="{7B76FC38-F9CE-5CBC-3A80-DFB4D77035DD}"/>
              </a:ext>
            </a:extLst>
          </p:cNvPr>
          <p:cNvSpPr txBox="1"/>
          <p:nvPr/>
        </p:nvSpPr>
        <p:spPr>
          <a:xfrm>
            <a:off x="6907516" y="1055070"/>
            <a:ext cx="4472966" cy="1184748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ts val="11432"/>
              </a:lnSpc>
            </a:pPr>
            <a:r>
              <a:rPr lang="en-US" sz="3000" dirty="0" err="1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outils</a:t>
            </a:r>
            <a:r>
              <a:rPr lang="en-US" sz="3000" dirty="0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 de collaboration</a:t>
            </a:r>
          </a:p>
        </p:txBody>
      </p:sp>
      <p:sp>
        <p:nvSpPr>
          <p:cNvPr id="39" name="TextBox 12">
            <a:extLst>
              <a:ext uri="{FF2B5EF4-FFF2-40B4-BE49-F238E27FC236}">
                <a16:creationId xmlns:a16="http://schemas.microsoft.com/office/drawing/2014/main" id="{59BC3BF3-1A30-2CF0-04D6-F855CE2FB894}"/>
              </a:ext>
            </a:extLst>
          </p:cNvPr>
          <p:cNvSpPr txBox="1"/>
          <p:nvPr/>
        </p:nvSpPr>
        <p:spPr>
          <a:xfrm>
            <a:off x="3679043" y="560460"/>
            <a:ext cx="10929913" cy="13367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432"/>
              </a:lnSpc>
            </a:pPr>
            <a:r>
              <a:rPr lang="en-US" sz="8165" dirty="0" err="1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Organisation</a:t>
            </a:r>
            <a:r>
              <a:rPr lang="en-US" sz="8165" dirty="0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 du </a:t>
            </a:r>
            <a:r>
              <a:rPr lang="en-US" sz="8165" dirty="0" err="1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groupe</a:t>
            </a:r>
            <a:endParaRPr lang="en-US" sz="8165" dirty="0">
              <a:solidFill>
                <a:srgbClr val="000000"/>
              </a:solidFill>
              <a:latin typeface="Bobby Jones"/>
              <a:ea typeface="Bobby Jones"/>
              <a:cs typeface="Bobby Jones"/>
              <a:sym typeface="Bobby Jone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A0C7E9-0826-BCE7-9110-3D7D2D3360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C0B18682-DA32-F1EC-B023-44A7F5C9C6CB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" t="-9510" r="-1696" b="-11203"/>
            </a:stretch>
          </a:blipFill>
        </p:spPr>
        <p:txBody>
          <a:bodyPr/>
          <a:lstStyle/>
          <a:p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1587CC2-999D-6046-4448-6610EA03B4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707" y="3162300"/>
            <a:ext cx="8133446" cy="45003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9B5F73F-C47B-777F-66D5-CAD0E3BF06AF}"/>
              </a:ext>
            </a:extLst>
          </p:cNvPr>
          <p:cNvSpPr/>
          <p:nvPr/>
        </p:nvSpPr>
        <p:spPr>
          <a:xfrm>
            <a:off x="0" y="9410700"/>
            <a:ext cx="18288000" cy="876300"/>
          </a:xfrm>
          <a:prstGeom prst="rect">
            <a:avLst/>
          </a:prstGeom>
          <a:solidFill>
            <a:srgbClr val="F5F3F3"/>
          </a:solidFill>
          <a:ln>
            <a:solidFill>
              <a:srgbClr val="F5F3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F61C5C0-6A05-BF06-84C9-BD5EFEB00B03}"/>
              </a:ext>
            </a:extLst>
          </p:cNvPr>
          <p:cNvSpPr txBox="1"/>
          <p:nvPr/>
        </p:nvSpPr>
        <p:spPr>
          <a:xfrm>
            <a:off x="609600" y="9587240"/>
            <a:ext cx="1706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latin typeface="Alegreya" panose="020B0604020202020204" charset="0"/>
              </a:rPr>
              <a:t>Contexte        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legreya" panose="020B0604020202020204" charset="0"/>
              </a:rPr>
              <a:t>–        Développement et démonstration        –        Analyse        -        Conclusion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56D156ED-8817-DAFB-05D7-D2DD5F5D7E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8790" y="3162299"/>
            <a:ext cx="8503887" cy="45003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E9F6BD9-FB86-B559-88D8-75518421ED13}"/>
              </a:ext>
            </a:extLst>
          </p:cNvPr>
          <p:cNvSpPr txBox="1"/>
          <p:nvPr/>
        </p:nvSpPr>
        <p:spPr>
          <a:xfrm>
            <a:off x="6907516" y="1055070"/>
            <a:ext cx="4472966" cy="1184748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ts val="11432"/>
              </a:lnSpc>
            </a:pPr>
            <a:r>
              <a:rPr lang="en-US" sz="3000" dirty="0" err="1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outils</a:t>
            </a:r>
            <a:r>
              <a:rPr lang="en-US" sz="3000" dirty="0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 de collaboration</a:t>
            </a:r>
          </a:p>
        </p:txBody>
      </p:sp>
      <p:sp>
        <p:nvSpPr>
          <p:cNvPr id="14" name="TextBox 12">
            <a:extLst>
              <a:ext uri="{FF2B5EF4-FFF2-40B4-BE49-F238E27FC236}">
                <a16:creationId xmlns:a16="http://schemas.microsoft.com/office/drawing/2014/main" id="{86D933EF-8D36-A683-5317-CE615E5991D6}"/>
              </a:ext>
            </a:extLst>
          </p:cNvPr>
          <p:cNvSpPr txBox="1"/>
          <p:nvPr/>
        </p:nvSpPr>
        <p:spPr>
          <a:xfrm>
            <a:off x="3679043" y="560460"/>
            <a:ext cx="10929913" cy="13367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432"/>
              </a:lnSpc>
            </a:pPr>
            <a:r>
              <a:rPr lang="en-US" sz="8165" dirty="0" err="1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Organisation</a:t>
            </a:r>
            <a:r>
              <a:rPr lang="en-US" sz="8165" dirty="0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 du </a:t>
            </a:r>
            <a:r>
              <a:rPr lang="en-US" sz="8165" dirty="0" err="1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groupe</a:t>
            </a:r>
            <a:endParaRPr lang="en-US" sz="8165" dirty="0">
              <a:solidFill>
                <a:srgbClr val="000000"/>
              </a:solidFill>
              <a:latin typeface="Bobby Jones"/>
              <a:ea typeface="Bobby Jones"/>
              <a:cs typeface="Bobby Jones"/>
              <a:sym typeface="Bobby Jones"/>
            </a:endParaRPr>
          </a:p>
        </p:txBody>
      </p:sp>
      <p:sp>
        <p:nvSpPr>
          <p:cNvPr id="15" name="TextBox 12">
            <a:extLst>
              <a:ext uri="{FF2B5EF4-FFF2-40B4-BE49-F238E27FC236}">
                <a16:creationId xmlns:a16="http://schemas.microsoft.com/office/drawing/2014/main" id="{C2FA4513-8F8D-A409-75AA-480BFB783A5D}"/>
              </a:ext>
            </a:extLst>
          </p:cNvPr>
          <p:cNvSpPr txBox="1"/>
          <p:nvPr/>
        </p:nvSpPr>
        <p:spPr>
          <a:xfrm>
            <a:off x="6907516" y="1414217"/>
            <a:ext cx="4472966" cy="1184748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ts val="11432"/>
              </a:lnSpc>
            </a:pPr>
            <a:r>
              <a:rPr lang="en-US" sz="3000" dirty="0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Trello</a:t>
            </a:r>
          </a:p>
        </p:txBody>
      </p:sp>
    </p:spTree>
    <p:extLst>
      <p:ext uri="{BB962C8B-B14F-4D97-AF65-F5344CB8AC3E}">
        <p14:creationId xmlns:p14="http://schemas.microsoft.com/office/powerpoint/2010/main" val="531744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0E5076-6AB1-1EA3-2DD6-6D4AECA4FF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6C5CE0F6-C482-2728-8276-38FE60039122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" t="-9510" r="-1696" b="-11203"/>
            </a:stretch>
          </a:blipFill>
        </p:spPr>
        <p:txBody>
          <a:bodyPr/>
          <a:lstStyle/>
          <a:p>
            <a:endParaRPr lang="fr-FR"/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CC7B675C-43F6-1E73-9D32-3722E57FE52B}"/>
              </a:ext>
            </a:extLst>
          </p:cNvPr>
          <p:cNvGrpSpPr/>
          <p:nvPr/>
        </p:nvGrpSpPr>
        <p:grpSpPr>
          <a:xfrm>
            <a:off x="990207" y="2741052"/>
            <a:ext cx="7162800" cy="2402448"/>
            <a:chOff x="0" y="0"/>
            <a:chExt cx="1773390" cy="1038613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247C86F9-AC5C-4E4D-78F2-D62C0EE72C54}"/>
                </a:ext>
              </a:extLst>
            </p:cNvPr>
            <p:cNvSpPr/>
            <p:nvPr/>
          </p:nvSpPr>
          <p:spPr>
            <a:xfrm>
              <a:off x="0" y="0"/>
              <a:ext cx="1773390" cy="1038613"/>
            </a:xfrm>
            <a:custGeom>
              <a:avLst/>
              <a:gdLst/>
              <a:ahLst/>
              <a:cxnLst/>
              <a:rect l="l" t="t" r="r" b="b"/>
              <a:pathLst>
                <a:path w="1773390" h="1038613">
                  <a:moveTo>
                    <a:pt x="52313" y="0"/>
                  </a:moveTo>
                  <a:lnTo>
                    <a:pt x="1721077" y="0"/>
                  </a:lnTo>
                  <a:cubicBezTo>
                    <a:pt x="1749968" y="0"/>
                    <a:pt x="1773390" y="23421"/>
                    <a:pt x="1773390" y="52313"/>
                  </a:cubicBezTo>
                  <a:lnTo>
                    <a:pt x="1773390" y="986300"/>
                  </a:lnTo>
                  <a:cubicBezTo>
                    <a:pt x="1773390" y="1000174"/>
                    <a:pt x="1767878" y="1013480"/>
                    <a:pt x="1758067" y="1023291"/>
                  </a:cubicBezTo>
                  <a:cubicBezTo>
                    <a:pt x="1748257" y="1033101"/>
                    <a:pt x="1734951" y="1038613"/>
                    <a:pt x="1721077" y="1038613"/>
                  </a:cubicBezTo>
                  <a:lnTo>
                    <a:pt x="52313" y="1038613"/>
                  </a:lnTo>
                  <a:cubicBezTo>
                    <a:pt x="23421" y="1038613"/>
                    <a:pt x="0" y="1015192"/>
                    <a:pt x="0" y="986300"/>
                  </a:cubicBezTo>
                  <a:lnTo>
                    <a:pt x="0" y="52313"/>
                  </a:lnTo>
                  <a:cubicBezTo>
                    <a:pt x="0" y="23421"/>
                    <a:pt x="23421" y="0"/>
                    <a:pt x="52313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lgDash"/>
              <a:rou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6" name="TextBox 6">
              <a:extLst>
                <a:ext uri="{FF2B5EF4-FFF2-40B4-BE49-F238E27FC236}">
                  <a16:creationId xmlns:a16="http://schemas.microsoft.com/office/drawing/2014/main" id="{72B8017D-B052-87A6-A690-A2E9935C191C}"/>
                </a:ext>
              </a:extLst>
            </p:cNvPr>
            <p:cNvSpPr txBox="1"/>
            <p:nvPr/>
          </p:nvSpPr>
          <p:spPr>
            <a:xfrm>
              <a:off x="0" y="-38100"/>
              <a:ext cx="1773390" cy="1076713"/>
            </a:xfrm>
            <a:prstGeom prst="rect">
              <a:avLst/>
            </a:prstGeom>
          </p:spPr>
          <p:txBody>
            <a:bodyPr lIns="56943" tIns="56943" rIns="56943" bIns="56943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>
            <a:extLst>
              <a:ext uri="{FF2B5EF4-FFF2-40B4-BE49-F238E27FC236}">
                <a16:creationId xmlns:a16="http://schemas.microsoft.com/office/drawing/2014/main" id="{85DF3DF3-9EDF-F1AE-7718-BFA9BE0C8AF7}"/>
              </a:ext>
            </a:extLst>
          </p:cNvPr>
          <p:cNvGrpSpPr/>
          <p:nvPr/>
        </p:nvGrpSpPr>
        <p:grpSpPr>
          <a:xfrm>
            <a:off x="2590407" y="2319087"/>
            <a:ext cx="4061117" cy="667670"/>
            <a:chOff x="0" y="0"/>
            <a:chExt cx="1430937" cy="316354"/>
          </a:xfrm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0C50ECEA-77E4-0948-0456-5914BB7A3ED9}"/>
                </a:ext>
              </a:extLst>
            </p:cNvPr>
            <p:cNvSpPr/>
            <p:nvPr/>
          </p:nvSpPr>
          <p:spPr>
            <a:xfrm>
              <a:off x="0" y="0"/>
              <a:ext cx="1430937" cy="316355"/>
            </a:xfrm>
            <a:custGeom>
              <a:avLst/>
              <a:gdLst/>
              <a:ahLst/>
              <a:cxnLst/>
              <a:rect l="l" t="t" r="r" b="b"/>
              <a:pathLst>
                <a:path w="1430937" h="316355">
                  <a:moveTo>
                    <a:pt x="64832" y="0"/>
                  </a:moveTo>
                  <a:lnTo>
                    <a:pt x="1366105" y="0"/>
                  </a:lnTo>
                  <a:cubicBezTo>
                    <a:pt x="1401911" y="0"/>
                    <a:pt x="1430937" y="29026"/>
                    <a:pt x="1430937" y="64832"/>
                  </a:cubicBezTo>
                  <a:lnTo>
                    <a:pt x="1430937" y="251522"/>
                  </a:lnTo>
                  <a:cubicBezTo>
                    <a:pt x="1430937" y="268717"/>
                    <a:pt x="1424107" y="285207"/>
                    <a:pt x="1411949" y="297366"/>
                  </a:cubicBezTo>
                  <a:cubicBezTo>
                    <a:pt x="1399790" y="309524"/>
                    <a:pt x="1383300" y="316355"/>
                    <a:pt x="1366105" y="316355"/>
                  </a:cubicBezTo>
                  <a:lnTo>
                    <a:pt x="64832" y="316355"/>
                  </a:lnTo>
                  <a:cubicBezTo>
                    <a:pt x="47638" y="316355"/>
                    <a:pt x="31147" y="309524"/>
                    <a:pt x="18989" y="297366"/>
                  </a:cubicBezTo>
                  <a:cubicBezTo>
                    <a:pt x="6831" y="285207"/>
                    <a:pt x="0" y="268717"/>
                    <a:pt x="0" y="251522"/>
                  </a:cubicBezTo>
                  <a:lnTo>
                    <a:pt x="0" y="64832"/>
                  </a:lnTo>
                  <a:cubicBezTo>
                    <a:pt x="0" y="47638"/>
                    <a:pt x="6831" y="31147"/>
                    <a:pt x="18989" y="18989"/>
                  </a:cubicBezTo>
                  <a:cubicBezTo>
                    <a:pt x="31147" y="6831"/>
                    <a:pt x="47638" y="0"/>
                    <a:pt x="64832" y="0"/>
                  </a:cubicBezTo>
                  <a:close/>
                </a:path>
              </a:pathLst>
            </a:custGeom>
            <a:solidFill>
              <a:srgbClr val="C6C7C9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9" name="TextBox 9">
              <a:extLst>
                <a:ext uri="{FF2B5EF4-FFF2-40B4-BE49-F238E27FC236}">
                  <a16:creationId xmlns:a16="http://schemas.microsoft.com/office/drawing/2014/main" id="{4F6204E4-5DDF-838F-BC69-47B35AA7A75C}"/>
                </a:ext>
              </a:extLst>
            </p:cNvPr>
            <p:cNvSpPr txBox="1"/>
            <p:nvPr/>
          </p:nvSpPr>
          <p:spPr>
            <a:xfrm>
              <a:off x="0" y="-38100"/>
              <a:ext cx="1430937" cy="354454"/>
            </a:xfrm>
            <a:prstGeom prst="rect">
              <a:avLst/>
            </a:prstGeom>
          </p:spPr>
          <p:txBody>
            <a:bodyPr lIns="56943" tIns="56943" rIns="56943" bIns="56943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0" name="TextBox 10">
            <a:extLst>
              <a:ext uri="{FF2B5EF4-FFF2-40B4-BE49-F238E27FC236}">
                <a16:creationId xmlns:a16="http://schemas.microsoft.com/office/drawing/2014/main" id="{78C957DF-1268-1AD4-4F77-CE8C04D4CED0}"/>
              </a:ext>
            </a:extLst>
          </p:cNvPr>
          <p:cNvSpPr txBox="1"/>
          <p:nvPr/>
        </p:nvSpPr>
        <p:spPr>
          <a:xfrm>
            <a:off x="1502356" y="3258362"/>
            <a:ext cx="5964851" cy="15350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000"/>
              </a:lnSpc>
            </a:pPr>
            <a:r>
              <a:rPr lang="fr-FR" sz="2400" dirty="0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Outil de gestion de projet visuel permettant d’organiser le travail en colonnes et d’avoir une vision claire de l’avancement </a:t>
            </a:r>
          </a:p>
          <a:p>
            <a:pPr algn="l">
              <a:lnSpc>
                <a:spcPts val="3000"/>
              </a:lnSpc>
            </a:pPr>
            <a:r>
              <a:rPr lang="fr-FR" sz="2400" dirty="0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du projet.</a:t>
            </a:r>
            <a:endParaRPr lang="en-US" sz="2400" dirty="0">
              <a:solidFill>
                <a:srgbClr val="000000"/>
              </a:solidFill>
              <a:latin typeface="Alegreya Bold"/>
              <a:ea typeface="Alegreya Bold"/>
              <a:cs typeface="Alegreya Bold"/>
              <a:sym typeface="Alegreya Bold"/>
            </a:endParaRPr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DAE583AF-C26C-AAEB-EDD6-AB900296A061}"/>
              </a:ext>
            </a:extLst>
          </p:cNvPr>
          <p:cNvSpPr txBox="1"/>
          <p:nvPr/>
        </p:nvSpPr>
        <p:spPr>
          <a:xfrm>
            <a:off x="3268345" y="2156020"/>
            <a:ext cx="2705240" cy="9133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763"/>
              </a:lnSpc>
            </a:pPr>
            <a:r>
              <a:rPr lang="en-US" sz="4800" dirty="0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Trello</a:t>
            </a:r>
          </a:p>
        </p:txBody>
      </p:sp>
      <p:grpSp>
        <p:nvGrpSpPr>
          <p:cNvPr id="22" name="Group 4">
            <a:extLst>
              <a:ext uri="{FF2B5EF4-FFF2-40B4-BE49-F238E27FC236}">
                <a16:creationId xmlns:a16="http://schemas.microsoft.com/office/drawing/2014/main" id="{1AA87880-D8CD-84D8-7CC9-99CABD5E8807}"/>
              </a:ext>
            </a:extLst>
          </p:cNvPr>
          <p:cNvGrpSpPr/>
          <p:nvPr/>
        </p:nvGrpSpPr>
        <p:grpSpPr>
          <a:xfrm>
            <a:off x="10134994" y="4710505"/>
            <a:ext cx="7162800" cy="2402448"/>
            <a:chOff x="0" y="0"/>
            <a:chExt cx="1773390" cy="1038613"/>
          </a:xfrm>
        </p:grpSpPr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2222AE23-ABCD-E39F-0BC3-877043C03BA4}"/>
                </a:ext>
              </a:extLst>
            </p:cNvPr>
            <p:cNvSpPr/>
            <p:nvPr/>
          </p:nvSpPr>
          <p:spPr>
            <a:xfrm>
              <a:off x="0" y="0"/>
              <a:ext cx="1773390" cy="1038613"/>
            </a:xfrm>
            <a:custGeom>
              <a:avLst/>
              <a:gdLst/>
              <a:ahLst/>
              <a:cxnLst/>
              <a:rect l="l" t="t" r="r" b="b"/>
              <a:pathLst>
                <a:path w="1773390" h="1038613">
                  <a:moveTo>
                    <a:pt x="52313" y="0"/>
                  </a:moveTo>
                  <a:lnTo>
                    <a:pt x="1721077" y="0"/>
                  </a:lnTo>
                  <a:cubicBezTo>
                    <a:pt x="1749968" y="0"/>
                    <a:pt x="1773390" y="23421"/>
                    <a:pt x="1773390" y="52313"/>
                  </a:cubicBezTo>
                  <a:lnTo>
                    <a:pt x="1773390" y="986300"/>
                  </a:lnTo>
                  <a:cubicBezTo>
                    <a:pt x="1773390" y="1000174"/>
                    <a:pt x="1767878" y="1013480"/>
                    <a:pt x="1758067" y="1023291"/>
                  </a:cubicBezTo>
                  <a:cubicBezTo>
                    <a:pt x="1748257" y="1033101"/>
                    <a:pt x="1734951" y="1038613"/>
                    <a:pt x="1721077" y="1038613"/>
                  </a:cubicBezTo>
                  <a:lnTo>
                    <a:pt x="52313" y="1038613"/>
                  </a:lnTo>
                  <a:cubicBezTo>
                    <a:pt x="23421" y="1038613"/>
                    <a:pt x="0" y="1015192"/>
                    <a:pt x="0" y="986300"/>
                  </a:cubicBezTo>
                  <a:lnTo>
                    <a:pt x="0" y="52313"/>
                  </a:lnTo>
                  <a:cubicBezTo>
                    <a:pt x="0" y="23421"/>
                    <a:pt x="23421" y="0"/>
                    <a:pt x="52313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lgDash"/>
              <a:rou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4" name="TextBox 6">
              <a:extLst>
                <a:ext uri="{FF2B5EF4-FFF2-40B4-BE49-F238E27FC236}">
                  <a16:creationId xmlns:a16="http://schemas.microsoft.com/office/drawing/2014/main" id="{48A279D2-CD15-6E91-C5E3-111F45F14E8B}"/>
                </a:ext>
              </a:extLst>
            </p:cNvPr>
            <p:cNvSpPr txBox="1"/>
            <p:nvPr/>
          </p:nvSpPr>
          <p:spPr>
            <a:xfrm>
              <a:off x="0" y="-38100"/>
              <a:ext cx="1773390" cy="1076713"/>
            </a:xfrm>
            <a:prstGeom prst="rect">
              <a:avLst/>
            </a:prstGeom>
          </p:spPr>
          <p:txBody>
            <a:bodyPr lIns="56943" tIns="56943" rIns="56943" bIns="56943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5" name="Group 7">
            <a:extLst>
              <a:ext uri="{FF2B5EF4-FFF2-40B4-BE49-F238E27FC236}">
                <a16:creationId xmlns:a16="http://schemas.microsoft.com/office/drawing/2014/main" id="{340BE8B5-87E4-0B6D-580F-ACE5DEE79E60}"/>
              </a:ext>
            </a:extLst>
          </p:cNvPr>
          <p:cNvGrpSpPr/>
          <p:nvPr/>
        </p:nvGrpSpPr>
        <p:grpSpPr>
          <a:xfrm>
            <a:off x="10950677" y="4288540"/>
            <a:ext cx="5495440" cy="667670"/>
            <a:chOff x="0" y="0"/>
            <a:chExt cx="1430937" cy="316354"/>
          </a:xfrm>
        </p:grpSpPr>
        <p:sp>
          <p:nvSpPr>
            <p:cNvPr id="26" name="Freeform 8">
              <a:extLst>
                <a:ext uri="{FF2B5EF4-FFF2-40B4-BE49-F238E27FC236}">
                  <a16:creationId xmlns:a16="http://schemas.microsoft.com/office/drawing/2014/main" id="{26D3D406-686F-8751-5261-FBCE7B1B1863}"/>
                </a:ext>
              </a:extLst>
            </p:cNvPr>
            <p:cNvSpPr/>
            <p:nvPr/>
          </p:nvSpPr>
          <p:spPr>
            <a:xfrm>
              <a:off x="0" y="0"/>
              <a:ext cx="1430937" cy="316355"/>
            </a:xfrm>
            <a:custGeom>
              <a:avLst/>
              <a:gdLst/>
              <a:ahLst/>
              <a:cxnLst/>
              <a:rect l="l" t="t" r="r" b="b"/>
              <a:pathLst>
                <a:path w="1430937" h="316355">
                  <a:moveTo>
                    <a:pt x="64832" y="0"/>
                  </a:moveTo>
                  <a:lnTo>
                    <a:pt x="1366105" y="0"/>
                  </a:lnTo>
                  <a:cubicBezTo>
                    <a:pt x="1401911" y="0"/>
                    <a:pt x="1430937" y="29026"/>
                    <a:pt x="1430937" y="64832"/>
                  </a:cubicBezTo>
                  <a:lnTo>
                    <a:pt x="1430937" y="251522"/>
                  </a:lnTo>
                  <a:cubicBezTo>
                    <a:pt x="1430937" y="268717"/>
                    <a:pt x="1424107" y="285207"/>
                    <a:pt x="1411949" y="297366"/>
                  </a:cubicBezTo>
                  <a:cubicBezTo>
                    <a:pt x="1399790" y="309524"/>
                    <a:pt x="1383300" y="316355"/>
                    <a:pt x="1366105" y="316355"/>
                  </a:cubicBezTo>
                  <a:lnTo>
                    <a:pt x="64832" y="316355"/>
                  </a:lnTo>
                  <a:cubicBezTo>
                    <a:pt x="47638" y="316355"/>
                    <a:pt x="31147" y="309524"/>
                    <a:pt x="18989" y="297366"/>
                  </a:cubicBezTo>
                  <a:cubicBezTo>
                    <a:pt x="6831" y="285207"/>
                    <a:pt x="0" y="268717"/>
                    <a:pt x="0" y="251522"/>
                  </a:cubicBezTo>
                  <a:lnTo>
                    <a:pt x="0" y="64832"/>
                  </a:lnTo>
                  <a:cubicBezTo>
                    <a:pt x="0" y="47638"/>
                    <a:pt x="6831" y="31147"/>
                    <a:pt x="18989" y="18989"/>
                  </a:cubicBezTo>
                  <a:cubicBezTo>
                    <a:pt x="31147" y="6831"/>
                    <a:pt x="47638" y="0"/>
                    <a:pt x="64832" y="0"/>
                  </a:cubicBezTo>
                  <a:close/>
                </a:path>
              </a:pathLst>
            </a:custGeom>
            <a:solidFill>
              <a:srgbClr val="C6C7C9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27" name="TextBox 9">
              <a:extLst>
                <a:ext uri="{FF2B5EF4-FFF2-40B4-BE49-F238E27FC236}">
                  <a16:creationId xmlns:a16="http://schemas.microsoft.com/office/drawing/2014/main" id="{B30A8C79-88DB-CC14-D83E-DD93C9FCEDA6}"/>
                </a:ext>
              </a:extLst>
            </p:cNvPr>
            <p:cNvSpPr txBox="1"/>
            <p:nvPr/>
          </p:nvSpPr>
          <p:spPr>
            <a:xfrm>
              <a:off x="0" y="-38100"/>
              <a:ext cx="1430937" cy="354454"/>
            </a:xfrm>
            <a:prstGeom prst="rect">
              <a:avLst/>
            </a:prstGeom>
          </p:spPr>
          <p:txBody>
            <a:bodyPr lIns="56943" tIns="56943" rIns="56943" bIns="56943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8" name="TextBox 10">
            <a:extLst>
              <a:ext uri="{FF2B5EF4-FFF2-40B4-BE49-F238E27FC236}">
                <a16:creationId xmlns:a16="http://schemas.microsoft.com/office/drawing/2014/main" id="{4AC6A54C-D607-53A3-425D-657B6054C16F}"/>
              </a:ext>
            </a:extLst>
          </p:cNvPr>
          <p:cNvSpPr txBox="1"/>
          <p:nvPr/>
        </p:nvSpPr>
        <p:spPr>
          <a:xfrm>
            <a:off x="10733181" y="5094070"/>
            <a:ext cx="5964851" cy="11503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000"/>
              </a:lnSpc>
            </a:pPr>
            <a:r>
              <a:rPr lang="fr-FR" sz="2400" b="1" dirty="0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Plateforme de collaboration intégrée centralisant les discussions et le </a:t>
            </a:r>
          </a:p>
          <a:p>
            <a:pPr algn="l">
              <a:lnSpc>
                <a:spcPts val="3000"/>
              </a:lnSpc>
            </a:pPr>
            <a:r>
              <a:rPr lang="fr-FR" sz="2400" b="1" dirty="0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partage de documents. </a:t>
            </a:r>
            <a:endParaRPr lang="en-US" sz="2400" b="1" dirty="0">
              <a:solidFill>
                <a:srgbClr val="000000"/>
              </a:solidFill>
              <a:latin typeface="Alegreya Bold"/>
              <a:ea typeface="Alegreya Bold"/>
              <a:cs typeface="Alegreya Bold"/>
              <a:sym typeface="Alegreya Bold"/>
            </a:endParaRPr>
          </a:p>
        </p:txBody>
      </p:sp>
      <p:sp>
        <p:nvSpPr>
          <p:cNvPr id="29" name="TextBox 12">
            <a:extLst>
              <a:ext uri="{FF2B5EF4-FFF2-40B4-BE49-F238E27FC236}">
                <a16:creationId xmlns:a16="http://schemas.microsoft.com/office/drawing/2014/main" id="{9E052607-5030-6344-2692-83AB24DF0C26}"/>
              </a:ext>
            </a:extLst>
          </p:cNvPr>
          <p:cNvSpPr txBox="1"/>
          <p:nvPr/>
        </p:nvSpPr>
        <p:spPr>
          <a:xfrm>
            <a:off x="11230212" y="4089968"/>
            <a:ext cx="4984953" cy="8914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763"/>
              </a:lnSpc>
            </a:pPr>
            <a:r>
              <a:rPr lang="en-US" sz="4800" dirty="0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Microsoft teams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9CD64CE-1B00-20EB-40B4-5936151538E0}"/>
              </a:ext>
            </a:extLst>
          </p:cNvPr>
          <p:cNvSpPr/>
          <p:nvPr/>
        </p:nvSpPr>
        <p:spPr>
          <a:xfrm>
            <a:off x="0" y="9410700"/>
            <a:ext cx="18288000" cy="876300"/>
          </a:xfrm>
          <a:prstGeom prst="rect">
            <a:avLst/>
          </a:prstGeom>
          <a:solidFill>
            <a:srgbClr val="F5F3F3"/>
          </a:solidFill>
          <a:ln>
            <a:solidFill>
              <a:srgbClr val="F5F3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28119BA0-B6C1-5B57-D1A5-61C66CC3F183}"/>
              </a:ext>
            </a:extLst>
          </p:cNvPr>
          <p:cNvSpPr txBox="1"/>
          <p:nvPr/>
        </p:nvSpPr>
        <p:spPr>
          <a:xfrm>
            <a:off x="609600" y="9587240"/>
            <a:ext cx="1706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latin typeface="Alegreya" panose="020B0604020202020204" charset="0"/>
              </a:rPr>
              <a:t>Contexte        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legreya" panose="020B0604020202020204" charset="0"/>
              </a:rPr>
              <a:t>–        Développement et démonstration        –        Analyse        -        Conclusion</a:t>
            </a:r>
          </a:p>
        </p:txBody>
      </p:sp>
      <p:pic>
        <p:nvPicPr>
          <p:cNvPr id="33" name="Image 32" descr="Une image contenant Police, logo, Graphique, typographie&#10;&#10;Le contenu généré par l’IA peut être incorrect.">
            <a:extLst>
              <a:ext uri="{FF2B5EF4-FFF2-40B4-BE49-F238E27FC236}">
                <a16:creationId xmlns:a16="http://schemas.microsoft.com/office/drawing/2014/main" id="{27075F6B-31F8-BEBC-A407-9BCE2A5D0C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7000" r="91250">
                        <a14:foregroundMark x1="17979" y1="50496" x2="16625" y2="38000"/>
                        <a14:foregroundMark x1="19250" y1="62222" x2="18480" y2="55115"/>
                        <a14:foregroundMark x1="16625" y1="38000" x2="16625" y2="37333"/>
                        <a14:foregroundMark x1="8000" y1="40889" x2="7000" y2="63333"/>
                        <a14:foregroundMark x1="33375" y1="64667" x2="36000" y2="48000"/>
                        <a14:foregroundMark x1="91250" y1="49778" x2="91000" y2="48667"/>
                        <a14:backgroundMark x1="20375" y1="54444" x2="19000" y2="53111"/>
                        <a14:backgroundMark x1="18625" y1="53333" x2="18625" y2="53333"/>
                        <a14:backgroundMark x1="18250" y1="52000" x2="18625" y2="53556"/>
                        <a14:backgroundMark x1="18500" y1="50444" x2="18625" y2="54444"/>
                        <a14:backgroundMark x1="18625" y1="53556" x2="18875" y2="54889"/>
                        <a14:backgroundMark x1="18750" y1="55111" x2="18625" y2="55111"/>
                        <a14:backgroundMark x1="19000" y1="54444" x2="18625" y2="54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t="22723" b="20917"/>
          <a:stretch/>
        </p:blipFill>
        <p:spPr>
          <a:xfrm>
            <a:off x="5265361" y="4124720"/>
            <a:ext cx="2705240" cy="857628"/>
          </a:xfrm>
          <a:prstGeom prst="rect">
            <a:avLst/>
          </a:prstGeom>
        </p:spPr>
      </p:pic>
      <p:pic>
        <p:nvPicPr>
          <p:cNvPr id="36" name="Image 35" descr="Une image contenant symbole, Graphique, logo, cercle&#10;&#10;Le contenu généré par l’IA peut être incorrect.">
            <a:extLst>
              <a:ext uri="{FF2B5EF4-FFF2-40B4-BE49-F238E27FC236}">
                <a16:creationId xmlns:a16="http://schemas.microsoft.com/office/drawing/2014/main" id="{E93EABB0-60D3-0DBF-D04D-857FE93749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15205613" y="5386419"/>
            <a:ext cx="1580905" cy="1580905"/>
          </a:xfrm>
          <a:prstGeom prst="rect">
            <a:avLst/>
          </a:prstGeom>
        </p:spPr>
      </p:pic>
      <p:sp>
        <p:nvSpPr>
          <p:cNvPr id="3" name="TextBox 12">
            <a:extLst>
              <a:ext uri="{FF2B5EF4-FFF2-40B4-BE49-F238E27FC236}">
                <a16:creationId xmlns:a16="http://schemas.microsoft.com/office/drawing/2014/main" id="{827414FC-3B9E-47B1-012A-0E0D268237E3}"/>
              </a:ext>
            </a:extLst>
          </p:cNvPr>
          <p:cNvSpPr txBox="1"/>
          <p:nvPr/>
        </p:nvSpPr>
        <p:spPr>
          <a:xfrm>
            <a:off x="6907516" y="1055070"/>
            <a:ext cx="4472966" cy="1184748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ts val="11432"/>
              </a:lnSpc>
            </a:pPr>
            <a:r>
              <a:rPr lang="en-US" sz="3000" dirty="0" err="1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outils</a:t>
            </a:r>
            <a:r>
              <a:rPr lang="en-US" sz="3000" dirty="0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 de collaboration</a:t>
            </a:r>
          </a:p>
        </p:txBody>
      </p:sp>
      <p:sp>
        <p:nvSpPr>
          <p:cNvPr id="11" name="TextBox 12">
            <a:extLst>
              <a:ext uri="{FF2B5EF4-FFF2-40B4-BE49-F238E27FC236}">
                <a16:creationId xmlns:a16="http://schemas.microsoft.com/office/drawing/2014/main" id="{B326A0F1-F1B7-3D4F-5723-DE4B7858A222}"/>
              </a:ext>
            </a:extLst>
          </p:cNvPr>
          <p:cNvSpPr txBox="1"/>
          <p:nvPr/>
        </p:nvSpPr>
        <p:spPr>
          <a:xfrm>
            <a:off x="3679043" y="560460"/>
            <a:ext cx="10929913" cy="13367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432"/>
              </a:lnSpc>
            </a:pPr>
            <a:r>
              <a:rPr lang="en-US" sz="8165" dirty="0" err="1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Organisation</a:t>
            </a:r>
            <a:r>
              <a:rPr lang="en-US" sz="8165" dirty="0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 du </a:t>
            </a:r>
            <a:r>
              <a:rPr lang="en-US" sz="8165" dirty="0" err="1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groupe</a:t>
            </a:r>
            <a:endParaRPr lang="en-US" sz="8165" dirty="0">
              <a:solidFill>
                <a:srgbClr val="000000"/>
              </a:solidFill>
              <a:latin typeface="Bobby Jones"/>
              <a:ea typeface="Bobby Jones"/>
              <a:cs typeface="Bobby Jones"/>
              <a:sym typeface="Bobby Jones"/>
            </a:endParaRPr>
          </a:p>
        </p:txBody>
      </p:sp>
    </p:spTree>
    <p:extLst>
      <p:ext uri="{BB962C8B-B14F-4D97-AF65-F5344CB8AC3E}">
        <p14:creationId xmlns:p14="http://schemas.microsoft.com/office/powerpoint/2010/main" val="2721537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EC0229-ABD4-2AFD-CE38-CAB2C439BF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E2EA2013-D0F9-3385-682B-3ABAA2844977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" t="-9510" r="-1696" b="-11203"/>
            </a:stretch>
          </a:blipFill>
        </p:spPr>
        <p:txBody>
          <a:bodyPr/>
          <a:lstStyle/>
          <a:p>
            <a:endParaRPr lang="fr-FR"/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56AE0F7E-45A6-A1E7-949B-2880CB07A31E}"/>
              </a:ext>
            </a:extLst>
          </p:cNvPr>
          <p:cNvGrpSpPr/>
          <p:nvPr/>
        </p:nvGrpSpPr>
        <p:grpSpPr>
          <a:xfrm>
            <a:off x="990207" y="2741052"/>
            <a:ext cx="7162800" cy="2402448"/>
            <a:chOff x="0" y="0"/>
            <a:chExt cx="1773390" cy="1038613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7127C9D2-AFF6-C7ED-6528-8D6F4FF757C2}"/>
                </a:ext>
              </a:extLst>
            </p:cNvPr>
            <p:cNvSpPr/>
            <p:nvPr/>
          </p:nvSpPr>
          <p:spPr>
            <a:xfrm>
              <a:off x="0" y="0"/>
              <a:ext cx="1773390" cy="1038613"/>
            </a:xfrm>
            <a:custGeom>
              <a:avLst/>
              <a:gdLst/>
              <a:ahLst/>
              <a:cxnLst/>
              <a:rect l="l" t="t" r="r" b="b"/>
              <a:pathLst>
                <a:path w="1773390" h="1038613">
                  <a:moveTo>
                    <a:pt x="52313" y="0"/>
                  </a:moveTo>
                  <a:lnTo>
                    <a:pt x="1721077" y="0"/>
                  </a:lnTo>
                  <a:cubicBezTo>
                    <a:pt x="1749968" y="0"/>
                    <a:pt x="1773390" y="23421"/>
                    <a:pt x="1773390" y="52313"/>
                  </a:cubicBezTo>
                  <a:lnTo>
                    <a:pt x="1773390" y="986300"/>
                  </a:lnTo>
                  <a:cubicBezTo>
                    <a:pt x="1773390" y="1000174"/>
                    <a:pt x="1767878" y="1013480"/>
                    <a:pt x="1758067" y="1023291"/>
                  </a:cubicBezTo>
                  <a:cubicBezTo>
                    <a:pt x="1748257" y="1033101"/>
                    <a:pt x="1734951" y="1038613"/>
                    <a:pt x="1721077" y="1038613"/>
                  </a:cubicBezTo>
                  <a:lnTo>
                    <a:pt x="52313" y="1038613"/>
                  </a:lnTo>
                  <a:cubicBezTo>
                    <a:pt x="23421" y="1038613"/>
                    <a:pt x="0" y="1015192"/>
                    <a:pt x="0" y="986300"/>
                  </a:cubicBezTo>
                  <a:lnTo>
                    <a:pt x="0" y="52313"/>
                  </a:lnTo>
                  <a:cubicBezTo>
                    <a:pt x="0" y="23421"/>
                    <a:pt x="23421" y="0"/>
                    <a:pt x="52313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lgDash"/>
              <a:rou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6" name="TextBox 6">
              <a:extLst>
                <a:ext uri="{FF2B5EF4-FFF2-40B4-BE49-F238E27FC236}">
                  <a16:creationId xmlns:a16="http://schemas.microsoft.com/office/drawing/2014/main" id="{DBFA5A65-630F-9B5F-9057-BD98DE791F9C}"/>
                </a:ext>
              </a:extLst>
            </p:cNvPr>
            <p:cNvSpPr txBox="1"/>
            <p:nvPr/>
          </p:nvSpPr>
          <p:spPr>
            <a:xfrm>
              <a:off x="0" y="-38100"/>
              <a:ext cx="1773390" cy="1076713"/>
            </a:xfrm>
            <a:prstGeom prst="rect">
              <a:avLst/>
            </a:prstGeom>
          </p:spPr>
          <p:txBody>
            <a:bodyPr lIns="56943" tIns="56943" rIns="56943" bIns="56943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>
            <a:extLst>
              <a:ext uri="{FF2B5EF4-FFF2-40B4-BE49-F238E27FC236}">
                <a16:creationId xmlns:a16="http://schemas.microsoft.com/office/drawing/2014/main" id="{E67D24CB-0FC3-3E1B-A71A-73DAAA2CF1D5}"/>
              </a:ext>
            </a:extLst>
          </p:cNvPr>
          <p:cNvGrpSpPr/>
          <p:nvPr/>
        </p:nvGrpSpPr>
        <p:grpSpPr>
          <a:xfrm>
            <a:off x="2590407" y="2319087"/>
            <a:ext cx="4061117" cy="667670"/>
            <a:chOff x="0" y="0"/>
            <a:chExt cx="1430937" cy="316354"/>
          </a:xfrm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B0DC58FB-DF9C-A16D-BE5D-A266EF8DA23F}"/>
                </a:ext>
              </a:extLst>
            </p:cNvPr>
            <p:cNvSpPr/>
            <p:nvPr/>
          </p:nvSpPr>
          <p:spPr>
            <a:xfrm>
              <a:off x="0" y="0"/>
              <a:ext cx="1430937" cy="316355"/>
            </a:xfrm>
            <a:custGeom>
              <a:avLst/>
              <a:gdLst/>
              <a:ahLst/>
              <a:cxnLst/>
              <a:rect l="l" t="t" r="r" b="b"/>
              <a:pathLst>
                <a:path w="1430937" h="316355">
                  <a:moveTo>
                    <a:pt x="64832" y="0"/>
                  </a:moveTo>
                  <a:lnTo>
                    <a:pt x="1366105" y="0"/>
                  </a:lnTo>
                  <a:cubicBezTo>
                    <a:pt x="1401911" y="0"/>
                    <a:pt x="1430937" y="29026"/>
                    <a:pt x="1430937" y="64832"/>
                  </a:cubicBezTo>
                  <a:lnTo>
                    <a:pt x="1430937" y="251522"/>
                  </a:lnTo>
                  <a:cubicBezTo>
                    <a:pt x="1430937" y="268717"/>
                    <a:pt x="1424107" y="285207"/>
                    <a:pt x="1411949" y="297366"/>
                  </a:cubicBezTo>
                  <a:cubicBezTo>
                    <a:pt x="1399790" y="309524"/>
                    <a:pt x="1383300" y="316355"/>
                    <a:pt x="1366105" y="316355"/>
                  </a:cubicBezTo>
                  <a:lnTo>
                    <a:pt x="64832" y="316355"/>
                  </a:lnTo>
                  <a:cubicBezTo>
                    <a:pt x="47638" y="316355"/>
                    <a:pt x="31147" y="309524"/>
                    <a:pt x="18989" y="297366"/>
                  </a:cubicBezTo>
                  <a:cubicBezTo>
                    <a:pt x="6831" y="285207"/>
                    <a:pt x="0" y="268717"/>
                    <a:pt x="0" y="251522"/>
                  </a:cubicBezTo>
                  <a:lnTo>
                    <a:pt x="0" y="64832"/>
                  </a:lnTo>
                  <a:cubicBezTo>
                    <a:pt x="0" y="47638"/>
                    <a:pt x="6831" y="31147"/>
                    <a:pt x="18989" y="18989"/>
                  </a:cubicBezTo>
                  <a:cubicBezTo>
                    <a:pt x="31147" y="6831"/>
                    <a:pt x="47638" y="0"/>
                    <a:pt x="64832" y="0"/>
                  </a:cubicBezTo>
                  <a:close/>
                </a:path>
              </a:pathLst>
            </a:custGeom>
            <a:solidFill>
              <a:srgbClr val="C6C7C9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9" name="TextBox 9">
              <a:extLst>
                <a:ext uri="{FF2B5EF4-FFF2-40B4-BE49-F238E27FC236}">
                  <a16:creationId xmlns:a16="http://schemas.microsoft.com/office/drawing/2014/main" id="{B08B6986-C2B7-F083-93D7-0EA31CF9DECA}"/>
                </a:ext>
              </a:extLst>
            </p:cNvPr>
            <p:cNvSpPr txBox="1"/>
            <p:nvPr/>
          </p:nvSpPr>
          <p:spPr>
            <a:xfrm>
              <a:off x="0" y="-38100"/>
              <a:ext cx="1430937" cy="354454"/>
            </a:xfrm>
            <a:prstGeom prst="rect">
              <a:avLst/>
            </a:prstGeom>
          </p:spPr>
          <p:txBody>
            <a:bodyPr lIns="56943" tIns="56943" rIns="56943" bIns="56943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0" name="TextBox 10">
            <a:extLst>
              <a:ext uri="{FF2B5EF4-FFF2-40B4-BE49-F238E27FC236}">
                <a16:creationId xmlns:a16="http://schemas.microsoft.com/office/drawing/2014/main" id="{D379CC1F-A817-770F-1F44-9E2F56334573}"/>
              </a:ext>
            </a:extLst>
          </p:cNvPr>
          <p:cNvSpPr txBox="1"/>
          <p:nvPr/>
        </p:nvSpPr>
        <p:spPr>
          <a:xfrm>
            <a:off x="1502356" y="3258362"/>
            <a:ext cx="5964851" cy="15350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000"/>
              </a:lnSpc>
            </a:pPr>
            <a:r>
              <a:rPr lang="fr-FR" sz="2400" dirty="0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Outil de gestion de projet visuel permettant d’organiser le travail en colonnes et d’avoir une vision claire de l’avancement </a:t>
            </a:r>
          </a:p>
          <a:p>
            <a:pPr algn="l">
              <a:lnSpc>
                <a:spcPts val="3000"/>
              </a:lnSpc>
            </a:pPr>
            <a:r>
              <a:rPr lang="fr-FR" sz="2400" dirty="0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du projet.</a:t>
            </a:r>
            <a:endParaRPr lang="en-US" sz="2400" dirty="0">
              <a:solidFill>
                <a:srgbClr val="000000"/>
              </a:solidFill>
              <a:latin typeface="Alegreya Bold"/>
              <a:ea typeface="Alegreya Bold"/>
              <a:cs typeface="Alegreya Bold"/>
              <a:sym typeface="Alegreya Bold"/>
            </a:endParaRPr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7E2AC0C7-77C2-9E4F-7CD9-EB9B85699A1F}"/>
              </a:ext>
            </a:extLst>
          </p:cNvPr>
          <p:cNvSpPr txBox="1"/>
          <p:nvPr/>
        </p:nvSpPr>
        <p:spPr>
          <a:xfrm>
            <a:off x="3268345" y="2156020"/>
            <a:ext cx="2705240" cy="9133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763"/>
              </a:lnSpc>
            </a:pPr>
            <a:r>
              <a:rPr lang="en-US" sz="4800" dirty="0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Trello</a:t>
            </a:r>
          </a:p>
        </p:txBody>
      </p:sp>
      <p:grpSp>
        <p:nvGrpSpPr>
          <p:cNvPr id="14" name="Group 4">
            <a:extLst>
              <a:ext uri="{FF2B5EF4-FFF2-40B4-BE49-F238E27FC236}">
                <a16:creationId xmlns:a16="http://schemas.microsoft.com/office/drawing/2014/main" id="{3F209638-D365-C1C2-0441-3529523BD326}"/>
              </a:ext>
            </a:extLst>
          </p:cNvPr>
          <p:cNvGrpSpPr/>
          <p:nvPr/>
        </p:nvGrpSpPr>
        <p:grpSpPr>
          <a:xfrm>
            <a:off x="990207" y="6603263"/>
            <a:ext cx="7162800" cy="2402448"/>
            <a:chOff x="0" y="0"/>
            <a:chExt cx="1773390" cy="1038613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A7C320FD-54AD-2908-4A7C-1D0EE42250EA}"/>
                </a:ext>
              </a:extLst>
            </p:cNvPr>
            <p:cNvSpPr/>
            <p:nvPr/>
          </p:nvSpPr>
          <p:spPr>
            <a:xfrm>
              <a:off x="0" y="0"/>
              <a:ext cx="1773390" cy="1038613"/>
            </a:xfrm>
            <a:custGeom>
              <a:avLst/>
              <a:gdLst/>
              <a:ahLst/>
              <a:cxnLst/>
              <a:rect l="l" t="t" r="r" b="b"/>
              <a:pathLst>
                <a:path w="1773390" h="1038613">
                  <a:moveTo>
                    <a:pt x="52313" y="0"/>
                  </a:moveTo>
                  <a:lnTo>
                    <a:pt x="1721077" y="0"/>
                  </a:lnTo>
                  <a:cubicBezTo>
                    <a:pt x="1749968" y="0"/>
                    <a:pt x="1773390" y="23421"/>
                    <a:pt x="1773390" y="52313"/>
                  </a:cubicBezTo>
                  <a:lnTo>
                    <a:pt x="1773390" y="986300"/>
                  </a:lnTo>
                  <a:cubicBezTo>
                    <a:pt x="1773390" y="1000174"/>
                    <a:pt x="1767878" y="1013480"/>
                    <a:pt x="1758067" y="1023291"/>
                  </a:cubicBezTo>
                  <a:cubicBezTo>
                    <a:pt x="1748257" y="1033101"/>
                    <a:pt x="1734951" y="1038613"/>
                    <a:pt x="1721077" y="1038613"/>
                  </a:cubicBezTo>
                  <a:lnTo>
                    <a:pt x="52313" y="1038613"/>
                  </a:lnTo>
                  <a:cubicBezTo>
                    <a:pt x="23421" y="1038613"/>
                    <a:pt x="0" y="1015192"/>
                    <a:pt x="0" y="986300"/>
                  </a:cubicBezTo>
                  <a:lnTo>
                    <a:pt x="0" y="52313"/>
                  </a:lnTo>
                  <a:cubicBezTo>
                    <a:pt x="0" y="23421"/>
                    <a:pt x="23421" y="0"/>
                    <a:pt x="52313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lgDash"/>
              <a:rou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TextBox 6">
              <a:extLst>
                <a:ext uri="{FF2B5EF4-FFF2-40B4-BE49-F238E27FC236}">
                  <a16:creationId xmlns:a16="http://schemas.microsoft.com/office/drawing/2014/main" id="{109A96D8-BD00-03FB-E008-B14E6AAC1F83}"/>
                </a:ext>
              </a:extLst>
            </p:cNvPr>
            <p:cNvSpPr txBox="1"/>
            <p:nvPr/>
          </p:nvSpPr>
          <p:spPr>
            <a:xfrm>
              <a:off x="0" y="-38100"/>
              <a:ext cx="1773390" cy="1076713"/>
            </a:xfrm>
            <a:prstGeom prst="rect">
              <a:avLst/>
            </a:prstGeom>
          </p:spPr>
          <p:txBody>
            <a:bodyPr lIns="56943" tIns="56943" rIns="56943" bIns="56943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7">
            <a:extLst>
              <a:ext uri="{FF2B5EF4-FFF2-40B4-BE49-F238E27FC236}">
                <a16:creationId xmlns:a16="http://schemas.microsoft.com/office/drawing/2014/main" id="{D787A051-BD48-85A9-11E8-307EEEAFA477}"/>
              </a:ext>
            </a:extLst>
          </p:cNvPr>
          <p:cNvGrpSpPr/>
          <p:nvPr/>
        </p:nvGrpSpPr>
        <p:grpSpPr>
          <a:xfrm>
            <a:off x="2590407" y="6181298"/>
            <a:ext cx="4061117" cy="667670"/>
            <a:chOff x="0" y="0"/>
            <a:chExt cx="1430937" cy="316354"/>
          </a:xfrm>
        </p:grpSpPr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0C94BFC4-2C43-5F65-B42C-87BE9D3FFAFA}"/>
                </a:ext>
              </a:extLst>
            </p:cNvPr>
            <p:cNvSpPr/>
            <p:nvPr/>
          </p:nvSpPr>
          <p:spPr>
            <a:xfrm>
              <a:off x="0" y="0"/>
              <a:ext cx="1430937" cy="316355"/>
            </a:xfrm>
            <a:custGeom>
              <a:avLst/>
              <a:gdLst/>
              <a:ahLst/>
              <a:cxnLst/>
              <a:rect l="l" t="t" r="r" b="b"/>
              <a:pathLst>
                <a:path w="1430937" h="316355">
                  <a:moveTo>
                    <a:pt x="64832" y="0"/>
                  </a:moveTo>
                  <a:lnTo>
                    <a:pt x="1366105" y="0"/>
                  </a:lnTo>
                  <a:cubicBezTo>
                    <a:pt x="1401911" y="0"/>
                    <a:pt x="1430937" y="29026"/>
                    <a:pt x="1430937" y="64832"/>
                  </a:cubicBezTo>
                  <a:lnTo>
                    <a:pt x="1430937" y="251522"/>
                  </a:lnTo>
                  <a:cubicBezTo>
                    <a:pt x="1430937" y="268717"/>
                    <a:pt x="1424107" y="285207"/>
                    <a:pt x="1411949" y="297366"/>
                  </a:cubicBezTo>
                  <a:cubicBezTo>
                    <a:pt x="1399790" y="309524"/>
                    <a:pt x="1383300" y="316355"/>
                    <a:pt x="1366105" y="316355"/>
                  </a:cubicBezTo>
                  <a:lnTo>
                    <a:pt x="64832" y="316355"/>
                  </a:lnTo>
                  <a:cubicBezTo>
                    <a:pt x="47638" y="316355"/>
                    <a:pt x="31147" y="309524"/>
                    <a:pt x="18989" y="297366"/>
                  </a:cubicBezTo>
                  <a:cubicBezTo>
                    <a:pt x="6831" y="285207"/>
                    <a:pt x="0" y="268717"/>
                    <a:pt x="0" y="251522"/>
                  </a:cubicBezTo>
                  <a:lnTo>
                    <a:pt x="0" y="64832"/>
                  </a:lnTo>
                  <a:cubicBezTo>
                    <a:pt x="0" y="47638"/>
                    <a:pt x="6831" y="31147"/>
                    <a:pt x="18989" y="18989"/>
                  </a:cubicBezTo>
                  <a:cubicBezTo>
                    <a:pt x="31147" y="6831"/>
                    <a:pt x="47638" y="0"/>
                    <a:pt x="64832" y="0"/>
                  </a:cubicBezTo>
                  <a:close/>
                </a:path>
              </a:pathLst>
            </a:custGeom>
            <a:solidFill>
              <a:srgbClr val="C6C7C9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19" name="TextBox 9">
              <a:extLst>
                <a:ext uri="{FF2B5EF4-FFF2-40B4-BE49-F238E27FC236}">
                  <a16:creationId xmlns:a16="http://schemas.microsoft.com/office/drawing/2014/main" id="{D930522E-F256-F31B-F1BB-D30502BD9B01}"/>
                </a:ext>
              </a:extLst>
            </p:cNvPr>
            <p:cNvSpPr txBox="1"/>
            <p:nvPr/>
          </p:nvSpPr>
          <p:spPr>
            <a:xfrm>
              <a:off x="0" y="-38100"/>
              <a:ext cx="1430937" cy="354454"/>
            </a:xfrm>
            <a:prstGeom prst="rect">
              <a:avLst/>
            </a:prstGeom>
          </p:spPr>
          <p:txBody>
            <a:bodyPr lIns="56943" tIns="56943" rIns="56943" bIns="56943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0" name="TextBox 10">
            <a:extLst>
              <a:ext uri="{FF2B5EF4-FFF2-40B4-BE49-F238E27FC236}">
                <a16:creationId xmlns:a16="http://schemas.microsoft.com/office/drawing/2014/main" id="{27F28C25-FADB-D2E0-0504-EF3BD919846C}"/>
              </a:ext>
            </a:extLst>
          </p:cNvPr>
          <p:cNvSpPr txBox="1"/>
          <p:nvPr/>
        </p:nvSpPr>
        <p:spPr>
          <a:xfrm>
            <a:off x="1502356" y="7120573"/>
            <a:ext cx="5964851" cy="7655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000"/>
              </a:lnSpc>
            </a:pPr>
            <a:r>
              <a:rPr lang="fr-FR" sz="2400" b="1" dirty="0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Solution de versionnage et de collaboration pour le code source.</a:t>
            </a:r>
            <a:endParaRPr lang="en-US" sz="2400" b="1" dirty="0">
              <a:solidFill>
                <a:srgbClr val="000000"/>
              </a:solidFill>
              <a:latin typeface="Alegreya Bold"/>
              <a:ea typeface="Alegreya Bold"/>
              <a:cs typeface="Alegreya Bold"/>
              <a:sym typeface="Alegreya Bold"/>
            </a:endParaRPr>
          </a:p>
        </p:txBody>
      </p:sp>
      <p:sp>
        <p:nvSpPr>
          <p:cNvPr id="21" name="TextBox 12">
            <a:extLst>
              <a:ext uri="{FF2B5EF4-FFF2-40B4-BE49-F238E27FC236}">
                <a16:creationId xmlns:a16="http://schemas.microsoft.com/office/drawing/2014/main" id="{0C8622A6-FDD8-F307-DBC1-E8DAFAA8DE60}"/>
              </a:ext>
            </a:extLst>
          </p:cNvPr>
          <p:cNvSpPr txBox="1"/>
          <p:nvPr/>
        </p:nvSpPr>
        <p:spPr>
          <a:xfrm>
            <a:off x="3268345" y="6018231"/>
            <a:ext cx="2705240" cy="9133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763"/>
              </a:lnSpc>
            </a:pPr>
            <a:r>
              <a:rPr lang="en-US" sz="4800" dirty="0" err="1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Github</a:t>
            </a:r>
            <a:endParaRPr lang="en-US" sz="4800" dirty="0">
              <a:solidFill>
                <a:srgbClr val="000000"/>
              </a:solidFill>
              <a:latin typeface="Bobby Jones"/>
              <a:ea typeface="Bobby Jones"/>
              <a:cs typeface="Bobby Jones"/>
              <a:sym typeface="Bobby Jones"/>
            </a:endParaRPr>
          </a:p>
        </p:txBody>
      </p:sp>
      <p:grpSp>
        <p:nvGrpSpPr>
          <p:cNvPr id="22" name="Group 4">
            <a:extLst>
              <a:ext uri="{FF2B5EF4-FFF2-40B4-BE49-F238E27FC236}">
                <a16:creationId xmlns:a16="http://schemas.microsoft.com/office/drawing/2014/main" id="{25B3100E-B085-480A-96BA-899A8AB98E25}"/>
              </a:ext>
            </a:extLst>
          </p:cNvPr>
          <p:cNvGrpSpPr/>
          <p:nvPr/>
        </p:nvGrpSpPr>
        <p:grpSpPr>
          <a:xfrm>
            <a:off x="10134994" y="4710505"/>
            <a:ext cx="7162800" cy="2402448"/>
            <a:chOff x="0" y="0"/>
            <a:chExt cx="1773390" cy="1038613"/>
          </a:xfrm>
        </p:grpSpPr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E8E8C0D4-454B-AD5D-584F-C8AD9FF978F2}"/>
                </a:ext>
              </a:extLst>
            </p:cNvPr>
            <p:cNvSpPr/>
            <p:nvPr/>
          </p:nvSpPr>
          <p:spPr>
            <a:xfrm>
              <a:off x="0" y="0"/>
              <a:ext cx="1773390" cy="1038613"/>
            </a:xfrm>
            <a:custGeom>
              <a:avLst/>
              <a:gdLst/>
              <a:ahLst/>
              <a:cxnLst/>
              <a:rect l="l" t="t" r="r" b="b"/>
              <a:pathLst>
                <a:path w="1773390" h="1038613">
                  <a:moveTo>
                    <a:pt x="52313" y="0"/>
                  </a:moveTo>
                  <a:lnTo>
                    <a:pt x="1721077" y="0"/>
                  </a:lnTo>
                  <a:cubicBezTo>
                    <a:pt x="1749968" y="0"/>
                    <a:pt x="1773390" y="23421"/>
                    <a:pt x="1773390" y="52313"/>
                  </a:cubicBezTo>
                  <a:lnTo>
                    <a:pt x="1773390" y="986300"/>
                  </a:lnTo>
                  <a:cubicBezTo>
                    <a:pt x="1773390" y="1000174"/>
                    <a:pt x="1767878" y="1013480"/>
                    <a:pt x="1758067" y="1023291"/>
                  </a:cubicBezTo>
                  <a:cubicBezTo>
                    <a:pt x="1748257" y="1033101"/>
                    <a:pt x="1734951" y="1038613"/>
                    <a:pt x="1721077" y="1038613"/>
                  </a:cubicBezTo>
                  <a:lnTo>
                    <a:pt x="52313" y="1038613"/>
                  </a:lnTo>
                  <a:cubicBezTo>
                    <a:pt x="23421" y="1038613"/>
                    <a:pt x="0" y="1015192"/>
                    <a:pt x="0" y="986300"/>
                  </a:cubicBezTo>
                  <a:lnTo>
                    <a:pt x="0" y="52313"/>
                  </a:lnTo>
                  <a:cubicBezTo>
                    <a:pt x="0" y="23421"/>
                    <a:pt x="23421" y="0"/>
                    <a:pt x="52313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lgDash"/>
              <a:rou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4" name="TextBox 6">
              <a:extLst>
                <a:ext uri="{FF2B5EF4-FFF2-40B4-BE49-F238E27FC236}">
                  <a16:creationId xmlns:a16="http://schemas.microsoft.com/office/drawing/2014/main" id="{BFBB62B8-2BA9-A341-E97D-C6419A50D868}"/>
                </a:ext>
              </a:extLst>
            </p:cNvPr>
            <p:cNvSpPr txBox="1"/>
            <p:nvPr/>
          </p:nvSpPr>
          <p:spPr>
            <a:xfrm>
              <a:off x="0" y="-38100"/>
              <a:ext cx="1773390" cy="1076713"/>
            </a:xfrm>
            <a:prstGeom prst="rect">
              <a:avLst/>
            </a:prstGeom>
          </p:spPr>
          <p:txBody>
            <a:bodyPr lIns="56943" tIns="56943" rIns="56943" bIns="56943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5" name="Group 7">
            <a:extLst>
              <a:ext uri="{FF2B5EF4-FFF2-40B4-BE49-F238E27FC236}">
                <a16:creationId xmlns:a16="http://schemas.microsoft.com/office/drawing/2014/main" id="{A3960ECF-9CFC-17E9-1E47-384CE22A5F48}"/>
              </a:ext>
            </a:extLst>
          </p:cNvPr>
          <p:cNvGrpSpPr/>
          <p:nvPr/>
        </p:nvGrpSpPr>
        <p:grpSpPr>
          <a:xfrm>
            <a:off x="10950677" y="4288540"/>
            <a:ext cx="5495440" cy="667670"/>
            <a:chOff x="0" y="0"/>
            <a:chExt cx="1430937" cy="316354"/>
          </a:xfrm>
        </p:grpSpPr>
        <p:sp>
          <p:nvSpPr>
            <p:cNvPr id="26" name="Freeform 8">
              <a:extLst>
                <a:ext uri="{FF2B5EF4-FFF2-40B4-BE49-F238E27FC236}">
                  <a16:creationId xmlns:a16="http://schemas.microsoft.com/office/drawing/2014/main" id="{32C406AA-F6B3-F77A-A166-E0554DD3B556}"/>
                </a:ext>
              </a:extLst>
            </p:cNvPr>
            <p:cNvSpPr/>
            <p:nvPr/>
          </p:nvSpPr>
          <p:spPr>
            <a:xfrm>
              <a:off x="0" y="0"/>
              <a:ext cx="1430937" cy="316355"/>
            </a:xfrm>
            <a:custGeom>
              <a:avLst/>
              <a:gdLst/>
              <a:ahLst/>
              <a:cxnLst/>
              <a:rect l="l" t="t" r="r" b="b"/>
              <a:pathLst>
                <a:path w="1430937" h="316355">
                  <a:moveTo>
                    <a:pt x="64832" y="0"/>
                  </a:moveTo>
                  <a:lnTo>
                    <a:pt x="1366105" y="0"/>
                  </a:lnTo>
                  <a:cubicBezTo>
                    <a:pt x="1401911" y="0"/>
                    <a:pt x="1430937" y="29026"/>
                    <a:pt x="1430937" y="64832"/>
                  </a:cubicBezTo>
                  <a:lnTo>
                    <a:pt x="1430937" y="251522"/>
                  </a:lnTo>
                  <a:cubicBezTo>
                    <a:pt x="1430937" y="268717"/>
                    <a:pt x="1424107" y="285207"/>
                    <a:pt x="1411949" y="297366"/>
                  </a:cubicBezTo>
                  <a:cubicBezTo>
                    <a:pt x="1399790" y="309524"/>
                    <a:pt x="1383300" y="316355"/>
                    <a:pt x="1366105" y="316355"/>
                  </a:cubicBezTo>
                  <a:lnTo>
                    <a:pt x="64832" y="316355"/>
                  </a:lnTo>
                  <a:cubicBezTo>
                    <a:pt x="47638" y="316355"/>
                    <a:pt x="31147" y="309524"/>
                    <a:pt x="18989" y="297366"/>
                  </a:cubicBezTo>
                  <a:cubicBezTo>
                    <a:pt x="6831" y="285207"/>
                    <a:pt x="0" y="268717"/>
                    <a:pt x="0" y="251522"/>
                  </a:cubicBezTo>
                  <a:lnTo>
                    <a:pt x="0" y="64832"/>
                  </a:lnTo>
                  <a:cubicBezTo>
                    <a:pt x="0" y="47638"/>
                    <a:pt x="6831" y="31147"/>
                    <a:pt x="18989" y="18989"/>
                  </a:cubicBezTo>
                  <a:cubicBezTo>
                    <a:pt x="31147" y="6831"/>
                    <a:pt x="47638" y="0"/>
                    <a:pt x="64832" y="0"/>
                  </a:cubicBezTo>
                  <a:close/>
                </a:path>
              </a:pathLst>
            </a:custGeom>
            <a:solidFill>
              <a:srgbClr val="C6C7C9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27" name="TextBox 9">
              <a:extLst>
                <a:ext uri="{FF2B5EF4-FFF2-40B4-BE49-F238E27FC236}">
                  <a16:creationId xmlns:a16="http://schemas.microsoft.com/office/drawing/2014/main" id="{663A1159-C82B-4C44-14EF-EF65A506A1B7}"/>
                </a:ext>
              </a:extLst>
            </p:cNvPr>
            <p:cNvSpPr txBox="1"/>
            <p:nvPr/>
          </p:nvSpPr>
          <p:spPr>
            <a:xfrm>
              <a:off x="0" y="-38100"/>
              <a:ext cx="1430937" cy="354454"/>
            </a:xfrm>
            <a:prstGeom prst="rect">
              <a:avLst/>
            </a:prstGeom>
          </p:spPr>
          <p:txBody>
            <a:bodyPr lIns="56943" tIns="56943" rIns="56943" bIns="56943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8" name="TextBox 10">
            <a:extLst>
              <a:ext uri="{FF2B5EF4-FFF2-40B4-BE49-F238E27FC236}">
                <a16:creationId xmlns:a16="http://schemas.microsoft.com/office/drawing/2014/main" id="{DE2FC781-4DD4-34D0-DE70-3119DFE1070E}"/>
              </a:ext>
            </a:extLst>
          </p:cNvPr>
          <p:cNvSpPr txBox="1"/>
          <p:nvPr/>
        </p:nvSpPr>
        <p:spPr>
          <a:xfrm>
            <a:off x="10733181" y="5094070"/>
            <a:ext cx="5964851" cy="11503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000"/>
              </a:lnSpc>
            </a:pPr>
            <a:r>
              <a:rPr lang="fr-FR" sz="2400" b="1" dirty="0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Plateforme de collaboration intégrée centralisant les discussions et le </a:t>
            </a:r>
          </a:p>
          <a:p>
            <a:pPr algn="l">
              <a:lnSpc>
                <a:spcPts val="3000"/>
              </a:lnSpc>
            </a:pPr>
            <a:r>
              <a:rPr lang="fr-FR" sz="2400" b="1" dirty="0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partage de documents. </a:t>
            </a:r>
            <a:endParaRPr lang="en-US" sz="2400" b="1" dirty="0">
              <a:solidFill>
                <a:srgbClr val="000000"/>
              </a:solidFill>
              <a:latin typeface="Alegreya Bold"/>
              <a:ea typeface="Alegreya Bold"/>
              <a:cs typeface="Alegreya Bold"/>
              <a:sym typeface="Alegreya Bold"/>
            </a:endParaRPr>
          </a:p>
        </p:txBody>
      </p:sp>
      <p:sp>
        <p:nvSpPr>
          <p:cNvPr id="29" name="TextBox 12">
            <a:extLst>
              <a:ext uri="{FF2B5EF4-FFF2-40B4-BE49-F238E27FC236}">
                <a16:creationId xmlns:a16="http://schemas.microsoft.com/office/drawing/2014/main" id="{5EE2C5B3-0287-8EC0-0D20-94518AC6BC40}"/>
              </a:ext>
            </a:extLst>
          </p:cNvPr>
          <p:cNvSpPr txBox="1"/>
          <p:nvPr/>
        </p:nvSpPr>
        <p:spPr>
          <a:xfrm>
            <a:off x="11230212" y="4089968"/>
            <a:ext cx="4984953" cy="8914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763"/>
              </a:lnSpc>
            </a:pPr>
            <a:r>
              <a:rPr lang="en-US" sz="4800" dirty="0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Microsoft teams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323DAC0-3E3A-F6B3-7509-89C5F11E5D2D}"/>
              </a:ext>
            </a:extLst>
          </p:cNvPr>
          <p:cNvSpPr/>
          <p:nvPr/>
        </p:nvSpPr>
        <p:spPr>
          <a:xfrm>
            <a:off x="0" y="9410700"/>
            <a:ext cx="18288000" cy="876300"/>
          </a:xfrm>
          <a:prstGeom prst="rect">
            <a:avLst/>
          </a:prstGeom>
          <a:solidFill>
            <a:srgbClr val="F5F3F3"/>
          </a:solidFill>
          <a:ln>
            <a:solidFill>
              <a:srgbClr val="F5F3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E616F5B9-6032-A216-9B3E-68D8503CF74F}"/>
              </a:ext>
            </a:extLst>
          </p:cNvPr>
          <p:cNvSpPr txBox="1"/>
          <p:nvPr/>
        </p:nvSpPr>
        <p:spPr>
          <a:xfrm>
            <a:off x="609600" y="9587240"/>
            <a:ext cx="1706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latin typeface="Alegreya" panose="020B0604020202020204" charset="0"/>
              </a:rPr>
              <a:t>Contexte        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legreya" panose="020B0604020202020204" charset="0"/>
              </a:rPr>
              <a:t>–        Développement et démonstration        –        Analyse        -        Conclusion</a:t>
            </a:r>
          </a:p>
        </p:txBody>
      </p:sp>
      <p:pic>
        <p:nvPicPr>
          <p:cNvPr id="33" name="Image 32" descr="Une image contenant Police, logo, Graphique, typographie&#10;&#10;Le contenu généré par l’IA peut être incorrect.">
            <a:extLst>
              <a:ext uri="{FF2B5EF4-FFF2-40B4-BE49-F238E27FC236}">
                <a16:creationId xmlns:a16="http://schemas.microsoft.com/office/drawing/2014/main" id="{F3F1136C-5823-9544-FC15-7EEA0F634C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7000" r="91250">
                        <a14:foregroundMark x1="17979" y1="50496" x2="16625" y2="38000"/>
                        <a14:foregroundMark x1="19250" y1="62222" x2="18480" y2="55115"/>
                        <a14:foregroundMark x1="16625" y1="38000" x2="16625" y2="37333"/>
                        <a14:foregroundMark x1="8000" y1="40889" x2="7000" y2="63333"/>
                        <a14:foregroundMark x1="33375" y1="64667" x2="36000" y2="48000"/>
                        <a14:foregroundMark x1="91250" y1="49778" x2="91000" y2="48667"/>
                        <a14:backgroundMark x1="20375" y1="54444" x2="19000" y2="53111"/>
                        <a14:backgroundMark x1="18625" y1="53333" x2="18625" y2="53333"/>
                        <a14:backgroundMark x1="18250" y1="52000" x2="18625" y2="53556"/>
                        <a14:backgroundMark x1="18500" y1="50444" x2="18625" y2="54444"/>
                        <a14:backgroundMark x1="18625" y1="53556" x2="18875" y2="54889"/>
                        <a14:backgroundMark x1="18750" y1="55111" x2="18625" y2="55111"/>
                        <a14:backgroundMark x1="19000" y1="54444" x2="18625" y2="54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t="22723" b="20917"/>
          <a:stretch/>
        </p:blipFill>
        <p:spPr>
          <a:xfrm>
            <a:off x="5265361" y="4124720"/>
            <a:ext cx="2705240" cy="857628"/>
          </a:xfrm>
          <a:prstGeom prst="rect">
            <a:avLst/>
          </a:prstGeom>
        </p:spPr>
      </p:pic>
      <p:pic>
        <p:nvPicPr>
          <p:cNvPr id="36" name="Image 35" descr="Une image contenant symbole, Graphique, logo, cercle&#10;&#10;Le contenu généré par l’IA peut être incorrect.">
            <a:extLst>
              <a:ext uri="{FF2B5EF4-FFF2-40B4-BE49-F238E27FC236}">
                <a16:creationId xmlns:a16="http://schemas.microsoft.com/office/drawing/2014/main" id="{0616E05E-E91F-D7FD-160A-7EFC431900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15205613" y="5386419"/>
            <a:ext cx="1580905" cy="1580905"/>
          </a:xfrm>
          <a:prstGeom prst="rect">
            <a:avLst/>
          </a:prstGeom>
        </p:spPr>
      </p:pic>
      <p:pic>
        <p:nvPicPr>
          <p:cNvPr id="1026" name="Picture 2" descr="GitHub Logo, symbol, meaning, history, PNG, brand">
            <a:extLst>
              <a:ext uri="{FF2B5EF4-FFF2-40B4-BE49-F238E27FC236}">
                <a16:creationId xmlns:a16="http://schemas.microsoft.com/office/drawing/2014/main" id="{16A940A4-C3F9-E03D-3028-A8C63552FB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3585" y="7652185"/>
            <a:ext cx="2018907" cy="1135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12">
            <a:extLst>
              <a:ext uri="{FF2B5EF4-FFF2-40B4-BE49-F238E27FC236}">
                <a16:creationId xmlns:a16="http://schemas.microsoft.com/office/drawing/2014/main" id="{9875929D-7D87-CFCE-950A-ACD8E36E42D6}"/>
              </a:ext>
            </a:extLst>
          </p:cNvPr>
          <p:cNvSpPr txBox="1"/>
          <p:nvPr/>
        </p:nvSpPr>
        <p:spPr>
          <a:xfrm>
            <a:off x="6907516" y="1055070"/>
            <a:ext cx="4472966" cy="1184748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ts val="11432"/>
              </a:lnSpc>
            </a:pPr>
            <a:r>
              <a:rPr lang="en-US" sz="3000" dirty="0" err="1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outils</a:t>
            </a:r>
            <a:r>
              <a:rPr lang="en-US" sz="3000" dirty="0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 de collaboration</a:t>
            </a:r>
          </a:p>
        </p:txBody>
      </p:sp>
      <p:sp>
        <p:nvSpPr>
          <p:cNvPr id="11" name="TextBox 12">
            <a:extLst>
              <a:ext uri="{FF2B5EF4-FFF2-40B4-BE49-F238E27FC236}">
                <a16:creationId xmlns:a16="http://schemas.microsoft.com/office/drawing/2014/main" id="{3C17C865-AF5C-12CD-D46E-223E9E9A934F}"/>
              </a:ext>
            </a:extLst>
          </p:cNvPr>
          <p:cNvSpPr txBox="1"/>
          <p:nvPr/>
        </p:nvSpPr>
        <p:spPr>
          <a:xfrm>
            <a:off x="3679043" y="560460"/>
            <a:ext cx="10929913" cy="13367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432"/>
              </a:lnSpc>
            </a:pPr>
            <a:r>
              <a:rPr lang="en-US" sz="8165" dirty="0" err="1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Organisation</a:t>
            </a:r>
            <a:r>
              <a:rPr lang="en-US" sz="8165" dirty="0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 du </a:t>
            </a:r>
            <a:r>
              <a:rPr lang="en-US" sz="8165" dirty="0" err="1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groupe</a:t>
            </a:r>
            <a:endParaRPr lang="en-US" sz="8165" dirty="0">
              <a:solidFill>
                <a:srgbClr val="000000"/>
              </a:solidFill>
              <a:latin typeface="Bobby Jones"/>
              <a:ea typeface="Bobby Jones"/>
              <a:cs typeface="Bobby Jones"/>
              <a:sym typeface="Bobby Jones"/>
            </a:endParaRPr>
          </a:p>
        </p:txBody>
      </p:sp>
    </p:spTree>
    <p:extLst>
      <p:ext uri="{BB962C8B-B14F-4D97-AF65-F5344CB8AC3E}">
        <p14:creationId xmlns:p14="http://schemas.microsoft.com/office/powerpoint/2010/main" val="4902356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E62BFB-7B82-D809-CFC2-ED46654404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7BCF7F38-046B-62BE-8485-91FCF2A6E25B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" t="-9510" r="-1696" b="-11203"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4" name="TextBox 12">
            <a:extLst>
              <a:ext uri="{FF2B5EF4-FFF2-40B4-BE49-F238E27FC236}">
                <a16:creationId xmlns:a16="http://schemas.microsoft.com/office/drawing/2014/main" id="{39B2DB52-5746-1EEA-2E5F-C72F013A63B3}"/>
              </a:ext>
            </a:extLst>
          </p:cNvPr>
          <p:cNvSpPr txBox="1"/>
          <p:nvPr/>
        </p:nvSpPr>
        <p:spPr>
          <a:xfrm>
            <a:off x="7048502" y="1476153"/>
            <a:ext cx="4191000" cy="1184748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ts val="11432"/>
              </a:lnSpc>
            </a:pPr>
            <a:r>
              <a:rPr lang="en-US" sz="3000" dirty="0" err="1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Github</a:t>
            </a:r>
            <a:endParaRPr lang="en-US" sz="3000" dirty="0">
              <a:solidFill>
                <a:srgbClr val="000000"/>
              </a:solidFill>
              <a:latin typeface="Bobby Jones"/>
              <a:ea typeface="Bobby Jones"/>
              <a:cs typeface="Bobby Jones"/>
              <a:sym typeface="Bobby Jones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29296EF-066A-B301-107B-A100AF02A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7251" y="2431119"/>
            <a:ext cx="5091249" cy="66924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6DD98AA-8FE9-B3DE-C6EA-CDF8E42C581C}"/>
              </a:ext>
            </a:extLst>
          </p:cNvPr>
          <p:cNvSpPr/>
          <p:nvPr/>
        </p:nvSpPr>
        <p:spPr>
          <a:xfrm>
            <a:off x="0" y="9410700"/>
            <a:ext cx="18288000" cy="876300"/>
          </a:xfrm>
          <a:prstGeom prst="rect">
            <a:avLst/>
          </a:prstGeom>
          <a:solidFill>
            <a:srgbClr val="F5F3F3"/>
          </a:solidFill>
          <a:ln>
            <a:solidFill>
              <a:srgbClr val="F5F3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5774F14-381B-F7EA-F704-BDECC187C9C2}"/>
              </a:ext>
            </a:extLst>
          </p:cNvPr>
          <p:cNvSpPr txBox="1"/>
          <p:nvPr/>
        </p:nvSpPr>
        <p:spPr>
          <a:xfrm>
            <a:off x="609600" y="9587240"/>
            <a:ext cx="1706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latin typeface="Alegreya" panose="020B0604020202020204" charset="0"/>
              </a:rPr>
              <a:t>Contexte        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legreya" panose="020B0604020202020204" charset="0"/>
              </a:rPr>
              <a:t>–        Développement et démonstration        –        Analyse        -        Conclusion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80306DCB-8DEB-EC88-76D3-089B231959A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15908"/>
          <a:stretch/>
        </p:blipFill>
        <p:spPr>
          <a:xfrm>
            <a:off x="10820400" y="2415102"/>
            <a:ext cx="6696892" cy="67084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extBox 12">
            <a:extLst>
              <a:ext uri="{FF2B5EF4-FFF2-40B4-BE49-F238E27FC236}">
                <a16:creationId xmlns:a16="http://schemas.microsoft.com/office/drawing/2014/main" id="{5FE65F3C-9AC7-ACC8-A0F3-B2037322F407}"/>
              </a:ext>
            </a:extLst>
          </p:cNvPr>
          <p:cNvSpPr txBox="1"/>
          <p:nvPr/>
        </p:nvSpPr>
        <p:spPr>
          <a:xfrm>
            <a:off x="6907516" y="1055070"/>
            <a:ext cx="4472966" cy="1184748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ts val="11432"/>
              </a:lnSpc>
            </a:pPr>
            <a:r>
              <a:rPr lang="en-US" sz="3000" dirty="0" err="1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outils</a:t>
            </a:r>
            <a:r>
              <a:rPr lang="en-US" sz="3000" dirty="0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 de collaboration</a:t>
            </a:r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E1E267BD-0D6D-7C0C-FDEE-3F6C49D853D8}"/>
              </a:ext>
            </a:extLst>
          </p:cNvPr>
          <p:cNvSpPr txBox="1"/>
          <p:nvPr/>
        </p:nvSpPr>
        <p:spPr>
          <a:xfrm>
            <a:off x="3679043" y="560460"/>
            <a:ext cx="10929913" cy="13367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432"/>
              </a:lnSpc>
            </a:pPr>
            <a:r>
              <a:rPr lang="en-US" sz="8165" dirty="0" err="1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Organisation</a:t>
            </a:r>
            <a:r>
              <a:rPr lang="en-US" sz="8165" dirty="0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 du </a:t>
            </a:r>
            <a:r>
              <a:rPr lang="en-US" sz="8165" dirty="0" err="1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groupe</a:t>
            </a:r>
            <a:endParaRPr lang="en-US" sz="8165" dirty="0">
              <a:solidFill>
                <a:srgbClr val="000000"/>
              </a:solidFill>
              <a:latin typeface="Bobby Jones"/>
              <a:ea typeface="Bobby Jones"/>
              <a:cs typeface="Bobby Jones"/>
              <a:sym typeface="Bobby Jones"/>
            </a:endParaRPr>
          </a:p>
        </p:txBody>
      </p:sp>
    </p:spTree>
    <p:extLst>
      <p:ext uri="{BB962C8B-B14F-4D97-AF65-F5344CB8AC3E}">
        <p14:creationId xmlns:p14="http://schemas.microsoft.com/office/powerpoint/2010/main" val="40893849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256B28-B38B-11B2-6109-A6819B3831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2469F1FE-0E18-BA9E-EF95-6A8DEF042868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" t="-9510" r="-1696" b="-11203"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1240391B-3CCB-9A7B-E147-37FE7F045941}"/>
              </a:ext>
            </a:extLst>
          </p:cNvPr>
          <p:cNvSpPr txBox="1"/>
          <p:nvPr/>
        </p:nvSpPr>
        <p:spPr>
          <a:xfrm>
            <a:off x="1761580" y="2521435"/>
            <a:ext cx="14764841" cy="23079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653"/>
              </a:lnSpc>
            </a:pPr>
            <a:r>
              <a:rPr lang="en-US" sz="14038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Conclusion</a:t>
            </a:r>
            <a:endParaRPr lang="en-US" sz="14038" dirty="0">
              <a:solidFill>
                <a:srgbClr val="000000"/>
              </a:solidFill>
              <a:latin typeface="Bobby Jones"/>
              <a:ea typeface="Bobby Jones"/>
              <a:cs typeface="Bobby Jones"/>
              <a:sym typeface="Bobby Jones"/>
            </a:endParaRPr>
          </a:p>
        </p:txBody>
      </p:sp>
    </p:spTree>
    <p:extLst>
      <p:ext uri="{BB962C8B-B14F-4D97-AF65-F5344CB8AC3E}">
        <p14:creationId xmlns:p14="http://schemas.microsoft.com/office/powerpoint/2010/main" val="22726852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" t="-9510" r="-1696" b="-11203"/>
            </a:stretch>
          </a:blipFill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D660C3-F9A0-7399-FAD8-3E16CC2C5A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1AC68480-40CE-CB95-8B0B-ED2546D9A954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" t="-9510" r="-1696" b="-11203"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BAF51963-2D2A-37ED-656B-05B56A8A02C4}"/>
              </a:ext>
            </a:extLst>
          </p:cNvPr>
          <p:cNvSpPr txBox="1"/>
          <p:nvPr/>
        </p:nvSpPr>
        <p:spPr>
          <a:xfrm>
            <a:off x="1761580" y="3027933"/>
            <a:ext cx="14764841" cy="24437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653"/>
              </a:lnSpc>
            </a:pPr>
            <a:r>
              <a:rPr lang="en-US" sz="14038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Group Project</a:t>
            </a: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A03F555A-0136-256E-CD7E-D2AFF14BBF9D}"/>
              </a:ext>
            </a:extLst>
          </p:cNvPr>
          <p:cNvSpPr txBox="1"/>
          <p:nvPr/>
        </p:nvSpPr>
        <p:spPr>
          <a:xfrm>
            <a:off x="2831326" y="5654893"/>
            <a:ext cx="12625348" cy="9878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029"/>
              </a:lnSpc>
            </a:pPr>
            <a:r>
              <a:rPr lang="en-US" sz="5735" b="1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Presented By : Group Borcelle</a:t>
            </a:r>
          </a:p>
        </p:txBody>
      </p:sp>
    </p:spTree>
    <p:extLst>
      <p:ext uri="{BB962C8B-B14F-4D97-AF65-F5344CB8AC3E}">
        <p14:creationId xmlns:p14="http://schemas.microsoft.com/office/powerpoint/2010/main" val="9648718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" t="-9510" r="-1696" b="-11203"/>
            </a:stretch>
          </a:blipFill>
        </p:spPr>
        <p:txBody>
          <a:bodyPr/>
          <a:lstStyle/>
          <a:p>
            <a:endParaRPr lang="fr-FR"/>
          </a:p>
        </p:txBody>
      </p:sp>
      <p:grpSp>
        <p:nvGrpSpPr>
          <p:cNvPr id="3" name="Group 3"/>
          <p:cNvGrpSpPr/>
          <p:nvPr/>
        </p:nvGrpSpPr>
        <p:grpSpPr>
          <a:xfrm>
            <a:off x="1978052" y="2879312"/>
            <a:ext cx="14331896" cy="6093238"/>
            <a:chOff x="0" y="0"/>
            <a:chExt cx="3774656" cy="160480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774656" cy="1604803"/>
            </a:xfrm>
            <a:custGeom>
              <a:avLst/>
              <a:gdLst/>
              <a:ahLst/>
              <a:cxnLst/>
              <a:rect l="l" t="t" r="r" b="b"/>
              <a:pathLst>
                <a:path w="3774656" h="1604803">
                  <a:moveTo>
                    <a:pt x="27550" y="0"/>
                  </a:moveTo>
                  <a:lnTo>
                    <a:pt x="3747106" y="0"/>
                  </a:lnTo>
                  <a:cubicBezTo>
                    <a:pt x="3754413" y="0"/>
                    <a:pt x="3761420" y="2903"/>
                    <a:pt x="3766586" y="8069"/>
                  </a:cubicBezTo>
                  <a:cubicBezTo>
                    <a:pt x="3771753" y="13236"/>
                    <a:pt x="3774656" y="20243"/>
                    <a:pt x="3774656" y="27550"/>
                  </a:cubicBezTo>
                  <a:lnTo>
                    <a:pt x="3774656" y="1577254"/>
                  </a:lnTo>
                  <a:cubicBezTo>
                    <a:pt x="3774656" y="1592469"/>
                    <a:pt x="3762321" y="1604803"/>
                    <a:pt x="3747106" y="1604803"/>
                  </a:cubicBezTo>
                  <a:lnTo>
                    <a:pt x="27550" y="1604803"/>
                  </a:lnTo>
                  <a:cubicBezTo>
                    <a:pt x="20243" y="1604803"/>
                    <a:pt x="13236" y="1601901"/>
                    <a:pt x="8069" y="1596734"/>
                  </a:cubicBezTo>
                  <a:cubicBezTo>
                    <a:pt x="2903" y="1591568"/>
                    <a:pt x="0" y="1584560"/>
                    <a:pt x="0" y="1577254"/>
                  </a:cubicBezTo>
                  <a:lnTo>
                    <a:pt x="0" y="27550"/>
                  </a:lnTo>
                  <a:cubicBezTo>
                    <a:pt x="0" y="20243"/>
                    <a:pt x="2903" y="13236"/>
                    <a:pt x="8069" y="8069"/>
                  </a:cubicBezTo>
                  <a:cubicBezTo>
                    <a:pt x="13236" y="2903"/>
                    <a:pt x="20243" y="0"/>
                    <a:pt x="27550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lgDash"/>
              <a:rou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3774656" cy="16429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2678497" y="3394916"/>
            <a:ext cx="12555011" cy="49191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542"/>
              </a:lnSpc>
            </a:pPr>
            <a:r>
              <a:rPr lang="en-US" sz="4673" b="1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Presentations are communication tools that can be used as demonstrations, lectures, speeches, reports, and more. Mostly presented before an audience, it serves a variety of purposes, making presentations powerful tools for convicing and teaching.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918390" y="857250"/>
            <a:ext cx="10451219" cy="14204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479"/>
              </a:lnSpc>
            </a:pPr>
            <a:r>
              <a:rPr lang="en-US" sz="8199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Project Overview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" t="-9510" r="-1696" b="-11203"/>
            </a:stretch>
          </a:blipFill>
        </p:spPr>
        <p:txBody>
          <a:bodyPr/>
          <a:lstStyle/>
          <a:p>
            <a:endParaRPr lang="fr-FR"/>
          </a:p>
        </p:txBody>
      </p:sp>
      <p:grpSp>
        <p:nvGrpSpPr>
          <p:cNvPr id="3" name="Group 3"/>
          <p:cNvGrpSpPr>
            <a:grpSpLocks noChangeAspect="1"/>
          </p:cNvGrpSpPr>
          <p:nvPr/>
        </p:nvGrpSpPr>
        <p:grpSpPr>
          <a:xfrm>
            <a:off x="1334007" y="3124680"/>
            <a:ext cx="4690072" cy="4690054"/>
            <a:chOff x="0" y="0"/>
            <a:chExt cx="6350000" cy="634997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3"/>
              <a:stretch>
                <a:fillRect l="-13054" t="-34515" r="-639" b="-35813"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5" name="Group 5"/>
          <p:cNvGrpSpPr>
            <a:grpSpLocks noChangeAspect="1"/>
          </p:cNvGrpSpPr>
          <p:nvPr/>
        </p:nvGrpSpPr>
        <p:grpSpPr>
          <a:xfrm>
            <a:off x="6818416" y="3124680"/>
            <a:ext cx="4690072" cy="4690054"/>
            <a:chOff x="0" y="0"/>
            <a:chExt cx="6350000" cy="634997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4"/>
              <a:stretch>
                <a:fillRect t="-44768" b="-5326"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7" name="Group 7"/>
          <p:cNvGrpSpPr>
            <a:grpSpLocks noChangeAspect="1"/>
          </p:cNvGrpSpPr>
          <p:nvPr/>
        </p:nvGrpSpPr>
        <p:grpSpPr>
          <a:xfrm>
            <a:off x="12302825" y="3124680"/>
            <a:ext cx="4690072" cy="4690054"/>
            <a:chOff x="0" y="0"/>
            <a:chExt cx="6350000" cy="634997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5"/>
              <a:stretch>
                <a:fillRect l="-25471" r="-25471"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372912" y="8033809"/>
            <a:ext cx="4651168" cy="712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 b="1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Juliana Silva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857321" y="8033809"/>
            <a:ext cx="4651168" cy="712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 b="1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Olivia Wilson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2341730" y="8033809"/>
            <a:ext cx="4651168" cy="712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 b="1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Claudia Alves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3679044" y="847725"/>
            <a:ext cx="10929913" cy="13320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432"/>
              </a:lnSpc>
            </a:pPr>
            <a:r>
              <a:rPr lang="en-US" sz="8165" dirty="0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﻿</a:t>
            </a:r>
            <a:r>
              <a:rPr lang="en-US" sz="8165" dirty="0" err="1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Présentation</a:t>
            </a:r>
            <a:r>
              <a:rPr lang="en-US" sz="8165" dirty="0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 du </a:t>
            </a:r>
            <a:r>
              <a:rPr lang="en-US" sz="8165" dirty="0" err="1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groupe</a:t>
            </a:r>
            <a:endParaRPr lang="en-US" sz="8165" dirty="0">
              <a:solidFill>
                <a:srgbClr val="000000"/>
              </a:solidFill>
              <a:latin typeface="Bobby Jones"/>
              <a:ea typeface="Bobby Jones"/>
              <a:cs typeface="Bobby Jones"/>
              <a:sym typeface="Bobby Jone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BC7ACC81-1A33-25CF-11C2-EEBADE427DCC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" t="-9510" r="-1696" b="-11203"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3" name="TextBox 4">
            <a:extLst>
              <a:ext uri="{FF2B5EF4-FFF2-40B4-BE49-F238E27FC236}">
                <a16:creationId xmlns:a16="http://schemas.microsoft.com/office/drawing/2014/main" id="{4E77B9A7-EE42-FD95-819D-82B4680CA06A}"/>
              </a:ext>
            </a:extLst>
          </p:cNvPr>
          <p:cNvSpPr txBox="1"/>
          <p:nvPr/>
        </p:nvSpPr>
        <p:spPr>
          <a:xfrm>
            <a:off x="2831326" y="5645368"/>
            <a:ext cx="12625348" cy="1038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b="1" dirty="0">
                <a:solidFill>
                  <a:srgbClr val="FF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Introduction à faire</a:t>
            </a:r>
          </a:p>
        </p:txBody>
      </p:sp>
    </p:spTree>
    <p:extLst>
      <p:ext uri="{BB962C8B-B14F-4D97-AF65-F5344CB8AC3E}">
        <p14:creationId xmlns:p14="http://schemas.microsoft.com/office/powerpoint/2010/main" val="28707004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" t="-9510" r="-1696" b="-11203"/>
            </a:stretch>
          </a:blipFill>
        </p:spPr>
        <p:txBody>
          <a:bodyPr/>
          <a:lstStyle/>
          <a:p>
            <a:endParaRPr lang="fr-FR"/>
          </a:p>
        </p:txBody>
      </p:sp>
      <p:graphicFrame>
        <p:nvGraphicFramePr>
          <p:cNvPr id="3" name="Table 3"/>
          <p:cNvGraphicFramePr>
            <a:graphicFrameLocks noGrp="1"/>
          </p:cNvGraphicFramePr>
          <p:nvPr/>
        </p:nvGraphicFramePr>
        <p:xfrm>
          <a:off x="1315640" y="3066778"/>
          <a:ext cx="15656722" cy="5010151"/>
        </p:xfrm>
        <a:graphic>
          <a:graphicData uri="http://schemas.openxmlformats.org/drawingml/2006/table">
            <a:tbl>
              <a:tblPr/>
              <a:tblGrid>
                <a:gridCol w="4625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77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577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577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577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268665"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939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900"/>
                        </a:lnSpc>
                        <a:defRPr/>
                      </a:pPr>
                      <a:r>
                        <a:rPr lang="en-US" sz="3500" b="1">
                          <a:solidFill>
                            <a:srgbClr val="000000"/>
                          </a:solidFill>
                          <a:latin typeface="Alegreya Bold"/>
                          <a:ea typeface="Alegreya Bold"/>
                          <a:cs typeface="Alegreya Bold"/>
                          <a:sym typeface="Alegreya Bold"/>
                        </a:rPr>
                        <a:t>Week 1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939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759"/>
                        </a:lnSpc>
                        <a:defRPr/>
                      </a:pPr>
                      <a:r>
                        <a:rPr lang="en-US" sz="3399" b="1">
                          <a:solidFill>
                            <a:srgbClr val="000000"/>
                          </a:solidFill>
                          <a:latin typeface="Alegreya Bold"/>
                          <a:ea typeface="Alegreya Bold"/>
                          <a:cs typeface="Alegreya Bold"/>
                          <a:sym typeface="Alegreya Bold"/>
                        </a:rPr>
                        <a:t>﻿Week 2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939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759"/>
                        </a:lnSpc>
                        <a:defRPr/>
                      </a:pPr>
                      <a:r>
                        <a:rPr lang="en-US" sz="3399" b="1">
                          <a:solidFill>
                            <a:srgbClr val="000000"/>
                          </a:solidFill>
                          <a:latin typeface="Alegreya Bold"/>
                          <a:ea typeface="Alegreya Bold"/>
                          <a:cs typeface="Alegreya Bold"/>
                          <a:sym typeface="Alegreya Bold"/>
                        </a:rPr>
                        <a:t>﻿Week 3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939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759"/>
                        </a:lnSpc>
                        <a:defRPr/>
                      </a:pPr>
                      <a:r>
                        <a:rPr lang="en-US" sz="3399" b="1">
                          <a:solidFill>
                            <a:srgbClr val="000000"/>
                          </a:solidFill>
                          <a:latin typeface="Alegreya Bold"/>
                          <a:ea typeface="Alegreya Bold"/>
                          <a:cs typeface="Alegreya Bold"/>
                          <a:sym typeface="Alegreya Bold"/>
                        </a:rPr>
                        <a:t>﻿Week 4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93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7162">
                <a:tc>
                  <a:txBody>
                    <a:bodyPr/>
                    <a:lstStyle/>
                    <a:p>
                      <a:pPr algn="ctr">
                        <a:lnSpc>
                          <a:spcPts val="4759"/>
                        </a:lnSpc>
                        <a:defRPr/>
                      </a:pPr>
                      <a:r>
                        <a:rPr lang="en-US" sz="3399" b="1">
                          <a:solidFill>
                            <a:srgbClr val="000000"/>
                          </a:solidFill>
                          <a:latin typeface="Alegreya Bold"/>
                          <a:ea typeface="Alegreya Bold"/>
                          <a:cs typeface="Alegreya Bold"/>
                          <a:sym typeface="Alegreya Bold"/>
                        </a:rPr>
                        <a:t>Task Name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C0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C7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C7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C7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C7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47162">
                <a:tc>
                  <a:txBody>
                    <a:bodyPr/>
                    <a:lstStyle/>
                    <a:p>
                      <a:pPr algn="ctr">
                        <a:lnSpc>
                          <a:spcPts val="4759"/>
                        </a:lnSpc>
                        <a:defRPr/>
                      </a:pPr>
                      <a:r>
                        <a:rPr lang="en-US" sz="3399" b="1">
                          <a:solidFill>
                            <a:srgbClr val="000000"/>
                          </a:solidFill>
                          <a:latin typeface="Alegreya Bold"/>
                          <a:ea typeface="Alegreya Bold"/>
                          <a:cs typeface="Alegreya Bold"/>
                          <a:sym typeface="Alegreya Bold"/>
                        </a:rPr>
                        <a:t>Task Name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C0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C7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C7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C7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C7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47162">
                <a:tc>
                  <a:txBody>
                    <a:bodyPr/>
                    <a:lstStyle/>
                    <a:p>
                      <a:pPr algn="ctr">
                        <a:lnSpc>
                          <a:spcPts val="4759"/>
                        </a:lnSpc>
                        <a:defRPr/>
                      </a:pPr>
                      <a:r>
                        <a:rPr lang="en-US" sz="3399" b="1">
                          <a:solidFill>
                            <a:srgbClr val="000000"/>
                          </a:solidFill>
                          <a:latin typeface="Alegreya Bold"/>
                          <a:ea typeface="Alegreya Bold"/>
                          <a:cs typeface="Alegreya Bold"/>
                          <a:sym typeface="Alegreya Bold"/>
                        </a:rPr>
                        <a:t>Task Name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C0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C7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C7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C7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C7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extBox 4"/>
          <p:cNvSpPr txBox="1"/>
          <p:nvPr/>
        </p:nvSpPr>
        <p:spPr>
          <a:xfrm>
            <a:off x="3679044" y="847725"/>
            <a:ext cx="10929913" cy="14192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432"/>
              </a:lnSpc>
            </a:pPr>
            <a:r>
              <a:rPr lang="en-US" sz="8165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﻿Project Timeline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" t="-9510" r="-1696" b="-11203"/>
            </a:stretch>
          </a:blipFill>
        </p:spPr>
        <p:txBody>
          <a:bodyPr/>
          <a:lstStyle/>
          <a:p>
            <a:endParaRPr lang="fr-FR"/>
          </a:p>
        </p:txBody>
      </p:sp>
      <p:grpSp>
        <p:nvGrpSpPr>
          <p:cNvPr id="3" name="Group 3"/>
          <p:cNvGrpSpPr/>
          <p:nvPr/>
        </p:nvGrpSpPr>
        <p:grpSpPr>
          <a:xfrm>
            <a:off x="1628090" y="3049012"/>
            <a:ext cx="15031821" cy="5074721"/>
            <a:chOff x="0" y="0"/>
            <a:chExt cx="20042427" cy="6766295"/>
          </a:xfrm>
        </p:grpSpPr>
        <p:grpSp>
          <p:nvGrpSpPr>
            <p:cNvPr id="4" name="Group 4"/>
            <p:cNvGrpSpPr/>
            <p:nvPr/>
          </p:nvGrpSpPr>
          <p:grpSpPr>
            <a:xfrm>
              <a:off x="0" y="1064624"/>
              <a:ext cx="9669178" cy="5701671"/>
              <a:chOff x="0" y="0"/>
              <a:chExt cx="1909961" cy="1126256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1909961" cy="1126256"/>
              </a:xfrm>
              <a:custGeom>
                <a:avLst/>
                <a:gdLst/>
                <a:ahLst/>
                <a:cxnLst/>
                <a:rect l="l" t="t" r="r" b="b"/>
                <a:pathLst>
                  <a:path w="1909961" h="1126256">
                    <a:moveTo>
                      <a:pt x="54446" y="0"/>
                    </a:moveTo>
                    <a:lnTo>
                      <a:pt x="1855515" y="0"/>
                    </a:lnTo>
                    <a:cubicBezTo>
                      <a:pt x="1869955" y="0"/>
                      <a:pt x="1883804" y="5736"/>
                      <a:pt x="1894014" y="15947"/>
                    </a:cubicBezTo>
                    <a:cubicBezTo>
                      <a:pt x="1904225" y="26158"/>
                      <a:pt x="1909961" y="40006"/>
                      <a:pt x="1909961" y="54446"/>
                    </a:cubicBezTo>
                    <a:lnTo>
                      <a:pt x="1909961" y="1071810"/>
                    </a:lnTo>
                    <a:cubicBezTo>
                      <a:pt x="1909961" y="1101880"/>
                      <a:pt x="1885585" y="1126256"/>
                      <a:pt x="1855515" y="1126256"/>
                    </a:cubicBezTo>
                    <a:lnTo>
                      <a:pt x="54446" y="1126256"/>
                    </a:lnTo>
                    <a:cubicBezTo>
                      <a:pt x="40006" y="1126256"/>
                      <a:pt x="26158" y="1120520"/>
                      <a:pt x="15947" y="1110309"/>
                    </a:cubicBezTo>
                    <a:cubicBezTo>
                      <a:pt x="5736" y="1100098"/>
                      <a:pt x="0" y="1086250"/>
                      <a:pt x="0" y="1071810"/>
                    </a:cubicBezTo>
                    <a:lnTo>
                      <a:pt x="0" y="54446"/>
                    </a:lnTo>
                    <a:cubicBezTo>
                      <a:pt x="0" y="40006"/>
                      <a:pt x="5736" y="26158"/>
                      <a:pt x="15947" y="15947"/>
                    </a:cubicBezTo>
                    <a:cubicBezTo>
                      <a:pt x="26158" y="5736"/>
                      <a:pt x="40006" y="0"/>
                      <a:pt x="544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00" cap="rnd">
                <a:solidFill>
                  <a:srgbClr val="000000"/>
                </a:solidFill>
                <a:prstDash val="lgDash"/>
                <a:rou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" name="TextBox 6"/>
              <p:cNvSpPr txBox="1"/>
              <p:nvPr/>
            </p:nvSpPr>
            <p:spPr>
              <a:xfrm>
                <a:off x="0" y="-38100"/>
                <a:ext cx="1909961" cy="1164356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7" name="TextBox 7"/>
            <p:cNvSpPr txBox="1"/>
            <p:nvPr/>
          </p:nvSpPr>
          <p:spPr>
            <a:xfrm>
              <a:off x="484095" y="1619188"/>
              <a:ext cx="8700987" cy="451634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450"/>
                </a:lnSpc>
              </a:pPr>
              <a:r>
                <a:rPr lang="en-US" sz="3893" b="1">
                  <a:solidFill>
                    <a:srgbClr val="000000"/>
                  </a:solidFill>
                  <a:latin typeface="Alegreya Bold"/>
                  <a:ea typeface="Alegreya Bold"/>
                  <a:cs typeface="Alegreya Bold"/>
                  <a:sym typeface="Alegreya Bold"/>
                </a:rPr>
                <a:t>Presentations are communication tools that can be used as demonstrations, lectures, speeches, reports, and more.</a:t>
              </a:r>
            </a:p>
          </p:txBody>
        </p:sp>
        <p:grpSp>
          <p:nvGrpSpPr>
            <p:cNvPr id="8" name="Group 8"/>
            <p:cNvGrpSpPr/>
            <p:nvPr/>
          </p:nvGrpSpPr>
          <p:grpSpPr>
            <a:xfrm>
              <a:off x="10373250" y="1064624"/>
              <a:ext cx="9669178" cy="5701671"/>
              <a:chOff x="0" y="0"/>
              <a:chExt cx="1909961" cy="1126256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1909961" cy="1126256"/>
              </a:xfrm>
              <a:custGeom>
                <a:avLst/>
                <a:gdLst/>
                <a:ahLst/>
                <a:cxnLst/>
                <a:rect l="l" t="t" r="r" b="b"/>
                <a:pathLst>
                  <a:path w="1909961" h="1126256">
                    <a:moveTo>
                      <a:pt x="54446" y="0"/>
                    </a:moveTo>
                    <a:lnTo>
                      <a:pt x="1855515" y="0"/>
                    </a:lnTo>
                    <a:cubicBezTo>
                      <a:pt x="1869955" y="0"/>
                      <a:pt x="1883804" y="5736"/>
                      <a:pt x="1894014" y="15947"/>
                    </a:cubicBezTo>
                    <a:cubicBezTo>
                      <a:pt x="1904225" y="26158"/>
                      <a:pt x="1909961" y="40006"/>
                      <a:pt x="1909961" y="54446"/>
                    </a:cubicBezTo>
                    <a:lnTo>
                      <a:pt x="1909961" y="1071810"/>
                    </a:lnTo>
                    <a:cubicBezTo>
                      <a:pt x="1909961" y="1101880"/>
                      <a:pt x="1885585" y="1126256"/>
                      <a:pt x="1855515" y="1126256"/>
                    </a:cubicBezTo>
                    <a:lnTo>
                      <a:pt x="54446" y="1126256"/>
                    </a:lnTo>
                    <a:cubicBezTo>
                      <a:pt x="40006" y="1126256"/>
                      <a:pt x="26158" y="1120520"/>
                      <a:pt x="15947" y="1110309"/>
                    </a:cubicBezTo>
                    <a:cubicBezTo>
                      <a:pt x="5736" y="1100098"/>
                      <a:pt x="0" y="1086250"/>
                      <a:pt x="0" y="1071810"/>
                    </a:cubicBezTo>
                    <a:lnTo>
                      <a:pt x="0" y="54446"/>
                    </a:lnTo>
                    <a:cubicBezTo>
                      <a:pt x="0" y="40006"/>
                      <a:pt x="5736" y="26158"/>
                      <a:pt x="15947" y="15947"/>
                    </a:cubicBezTo>
                    <a:cubicBezTo>
                      <a:pt x="26158" y="5736"/>
                      <a:pt x="40006" y="0"/>
                      <a:pt x="544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00" cap="rnd">
                <a:solidFill>
                  <a:srgbClr val="000000"/>
                </a:solidFill>
                <a:prstDash val="lgDash"/>
                <a:rou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" name="TextBox 10"/>
              <p:cNvSpPr txBox="1"/>
              <p:nvPr/>
            </p:nvSpPr>
            <p:spPr>
              <a:xfrm>
                <a:off x="0" y="-38100"/>
                <a:ext cx="1909961" cy="1164356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1" name="TextBox 11"/>
            <p:cNvSpPr txBox="1"/>
            <p:nvPr/>
          </p:nvSpPr>
          <p:spPr>
            <a:xfrm>
              <a:off x="10857345" y="1619188"/>
              <a:ext cx="8700987" cy="451634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450"/>
                </a:lnSpc>
              </a:pPr>
              <a:r>
                <a:rPr lang="en-US" sz="3893" b="1">
                  <a:solidFill>
                    <a:srgbClr val="000000"/>
                  </a:solidFill>
                  <a:latin typeface="Alegreya Bold"/>
                  <a:ea typeface="Alegreya Bold"/>
                  <a:cs typeface="Alegreya Bold"/>
                  <a:sym typeface="Alegreya Bold"/>
                </a:rPr>
                <a:t>Presentations are communication tools that can be used as demonstrations, lectures, speeches, reports, and more.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297518" y="-123825"/>
              <a:ext cx="9277341" cy="12329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699"/>
                </a:lnSpc>
              </a:pPr>
              <a:r>
                <a:rPr lang="en-US" sz="5499">
                  <a:solidFill>
                    <a:srgbClr val="000000"/>
                  </a:solidFill>
                  <a:latin typeface="Bobby Jones"/>
                  <a:ea typeface="Bobby Jones"/>
                  <a:cs typeface="Bobby Jones"/>
                  <a:sym typeface="Bobby Jones"/>
                </a:rPr>
                <a:t>General Overview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10569168" y="-123825"/>
              <a:ext cx="9277341" cy="12329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699"/>
                </a:lnSpc>
              </a:pPr>
              <a:r>
                <a:rPr lang="en-US" sz="5499">
                  <a:solidFill>
                    <a:srgbClr val="000000"/>
                  </a:solidFill>
                  <a:latin typeface="Bobby Jones"/>
                  <a:ea typeface="Bobby Jones"/>
                  <a:cs typeface="Bobby Jones"/>
                  <a:sym typeface="Bobby Jones"/>
                </a:rPr>
                <a:t>History</a:t>
              </a:r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3918390" y="857250"/>
            <a:ext cx="10451219" cy="14204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479"/>
              </a:lnSpc>
            </a:pPr>
            <a:r>
              <a:rPr lang="en-US" sz="8199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Background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" t="-9510" r="-1696" b="-11203"/>
            </a:stretch>
          </a:blipFill>
        </p:spPr>
        <p:txBody>
          <a:bodyPr/>
          <a:lstStyle/>
          <a:p>
            <a:endParaRPr lang="fr-FR"/>
          </a:p>
        </p:txBody>
      </p:sp>
      <p:grpSp>
        <p:nvGrpSpPr>
          <p:cNvPr id="3" name="Group 3"/>
          <p:cNvGrpSpPr/>
          <p:nvPr/>
        </p:nvGrpSpPr>
        <p:grpSpPr>
          <a:xfrm>
            <a:off x="3097163" y="4457414"/>
            <a:ext cx="4947308" cy="4323264"/>
            <a:chOff x="0" y="0"/>
            <a:chExt cx="1302995" cy="113863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302995" cy="1138637"/>
            </a:xfrm>
            <a:custGeom>
              <a:avLst/>
              <a:gdLst/>
              <a:ahLst/>
              <a:cxnLst/>
              <a:rect l="l" t="t" r="r" b="b"/>
              <a:pathLst>
                <a:path w="1302995" h="1138637">
                  <a:moveTo>
                    <a:pt x="79809" y="0"/>
                  </a:moveTo>
                  <a:lnTo>
                    <a:pt x="1223186" y="0"/>
                  </a:lnTo>
                  <a:cubicBezTo>
                    <a:pt x="1267263" y="0"/>
                    <a:pt x="1302995" y="35732"/>
                    <a:pt x="1302995" y="79809"/>
                  </a:cubicBezTo>
                  <a:lnTo>
                    <a:pt x="1302995" y="1058829"/>
                  </a:lnTo>
                  <a:cubicBezTo>
                    <a:pt x="1302995" y="1079995"/>
                    <a:pt x="1294586" y="1100295"/>
                    <a:pt x="1279619" y="1115262"/>
                  </a:cubicBezTo>
                  <a:cubicBezTo>
                    <a:pt x="1264652" y="1130229"/>
                    <a:pt x="1244353" y="1138637"/>
                    <a:pt x="1223186" y="1138637"/>
                  </a:cubicBezTo>
                  <a:lnTo>
                    <a:pt x="79809" y="1138637"/>
                  </a:lnTo>
                  <a:cubicBezTo>
                    <a:pt x="58642" y="1138637"/>
                    <a:pt x="38342" y="1130229"/>
                    <a:pt x="23375" y="1115262"/>
                  </a:cubicBezTo>
                  <a:cubicBezTo>
                    <a:pt x="8408" y="1100295"/>
                    <a:pt x="0" y="1079995"/>
                    <a:pt x="0" y="1058829"/>
                  </a:cubicBezTo>
                  <a:lnTo>
                    <a:pt x="0" y="79809"/>
                  </a:lnTo>
                  <a:cubicBezTo>
                    <a:pt x="0" y="35732"/>
                    <a:pt x="35732" y="0"/>
                    <a:pt x="79809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lgDash"/>
              <a:rou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1302995" cy="117673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3631249" y="4877793"/>
            <a:ext cx="3879135" cy="34063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50"/>
              </a:lnSpc>
            </a:pPr>
            <a:r>
              <a:rPr lang="en-US" sz="3893" b="1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Presentations are communication tools that can be used as demonstrations.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2854271" y="3289967"/>
            <a:ext cx="5433091" cy="1543050"/>
            <a:chOff x="0" y="0"/>
            <a:chExt cx="1430937" cy="4064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430937" cy="406400"/>
            </a:xfrm>
            <a:custGeom>
              <a:avLst/>
              <a:gdLst/>
              <a:ahLst/>
              <a:cxnLst/>
              <a:rect l="l" t="t" r="r" b="b"/>
              <a:pathLst>
                <a:path w="1430937" h="406400">
                  <a:moveTo>
                    <a:pt x="72673" y="0"/>
                  </a:moveTo>
                  <a:lnTo>
                    <a:pt x="1358265" y="0"/>
                  </a:lnTo>
                  <a:cubicBezTo>
                    <a:pt x="1377539" y="0"/>
                    <a:pt x="1396023" y="7657"/>
                    <a:pt x="1409652" y="21285"/>
                  </a:cubicBezTo>
                  <a:cubicBezTo>
                    <a:pt x="1423281" y="34914"/>
                    <a:pt x="1430937" y="53399"/>
                    <a:pt x="1430937" y="72673"/>
                  </a:cubicBezTo>
                  <a:lnTo>
                    <a:pt x="1430937" y="333727"/>
                  </a:lnTo>
                  <a:cubicBezTo>
                    <a:pt x="1430937" y="353001"/>
                    <a:pt x="1423281" y="371486"/>
                    <a:pt x="1409652" y="385115"/>
                  </a:cubicBezTo>
                  <a:cubicBezTo>
                    <a:pt x="1396023" y="398743"/>
                    <a:pt x="1377539" y="406400"/>
                    <a:pt x="1358265" y="406400"/>
                  </a:cubicBezTo>
                  <a:lnTo>
                    <a:pt x="72673" y="406400"/>
                  </a:lnTo>
                  <a:cubicBezTo>
                    <a:pt x="53399" y="406400"/>
                    <a:pt x="34914" y="398743"/>
                    <a:pt x="21285" y="385115"/>
                  </a:cubicBezTo>
                  <a:cubicBezTo>
                    <a:pt x="7657" y="371486"/>
                    <a:pt x="0" y="353001"/>
                    <a:pt x="0" y="333727"/>
                  </a:cubicBezTo>
                  <a:lnTo>
                    <a:pt x="0" y="72673"/>
                  </a:lnTo>
                  <a:cubicBezTo>
                    <a:pt x="0" y="53399"/>
                    <a:pt x="7657" y="34914"/>
                    <a:pt x="21285" y="21285"/>
                  </a:cubicBezTo>
                  <a:cubicBezTo>
                    <a:pt x="34914" y="7657"/>
                    <a:pt x="53399" y="0"/>
                    <a:pt x="72673" y="0"/>
                  </a:cubicBezTo>
                  <a:close/>
                </a:path>
              </a:pathLst>
            </a:custGeom>
            <a:solidFill>
              <a:srgbClr val="C6C7C9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1430937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1997633" y="3551269"/>
            <a:ext cx="7146367" cy="906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first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10243530" y="4457414"/>
            <a:ext cx="4947308" cy="4323264"/>
            <a:chOff x="0" y="0"/>
            <a:chExt cx="1302995" cy="1138637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302995" cy="1138637"/>
            </a:xfrm>
            <a:custGeom>
              <a:avLst/>
              <a:gdLst/>
              <a:ahLst/>
              <a:cxnLst/>
              <a:rect l="l" t="t" r="r" b="b"/>
              <a:pathLst>
                <a:path w="1302995" h="1138637">
                  <a:moveTo>
                    <a:pt x="79809" y="0"/>
                  </a:moveTo>
                  <a:lnTo>
                    <a:pt x="1223186" y="0"/>
                  </a:lnTo>
                  <a:cubicBezTo>
                    <a:pt x="1267263" y="0"/>
                    <a:pt x="1302995" y="35732"/>
                    <a:pt x="1302995" y="79809"/>
                  </a:cubicBezTo>
                  <a:lnTo>
                    <a:pt x="1302995" y="1058829"/>
                  </a:lnTo>
                  <a:cubicBezTo>
                    <a:pt x="1302995" y="1079995"/>
                    <a:pt x="1294586" y="1100295"/>
                    <a:pt x="1279619" y="1115262"/>
                  </a:cubicBezTo>
                  <a:cubicBezTo>
                    <a:pt x="1264652" y="1130229"/>
                    <a:pt x="1244353" y="1138637"/>
                    <a:pt x="1223186" y="1138637"/>
                  </a:cubicBezTo>
                  <a:lnTo>
                    <a:pt x="79809" y="1138637"/>
                  </a:lnTo>
                  <a:cubicBezTo>
                    <a:pt x="58642" y="1138637"/>
                    <a:pt x="38342" y="1130229"/>
                    <a:pt x="23375" y="1115262"/>
                  </a:cubicBezTo>
                  <a:cubicBezTo>
                    <a:pt x="8408" y="1100295"/>
                    <a:pt x="0" y="1079995"/>
                    <a:pt x="0" y="1058829"/>
                  </a:cubicBezTo>
                  <a:lnTo>
                    <a:pt x="0" y="79809"/>
                  </a:lnTo>
                  <a:cubicBezTo>
                    <a:pt x="0" y="35732"/>
                    <a:pt x="35732" y="0"/>
                    <a:pt x="79809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lgDash"/>
              <a:rou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1302995" cy="117673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0777616" y="4877793"/>
            <a:ext cx="3879135" cy="34063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50"/>
              </a:lnSpc>
            </a:pPr>
            <a:r>
              <a:rPr lang="en-US" sz="3893" b="1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Presentations are communication tools that can be used as demonstrations.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10000638" y="3289967"/>
            <a:ext cx="5433091" cy="1543050"/>
            <a:chOff x="0" y="0"/>
            <a:chExt cx="1430937" cy="4064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430937" cy="406400"/>
            </a:xfrm>
            <a:custGeom>
              <a:avLst/>
              <a:gdLst/>
              <a:ahLst/>
              <a:cxnLst/>
              <a:rect l="l" t="t" r="r" b="b"/>
              <a:pathLst>
                <a:path w="1430937" h="406400">
                  <a:moveTo>
                    <a:pt x="72673" y="0"/>
                  </a:moveTo>
                  <a:lnTo>
                    <a:pt x="1358265" y="0"/>
                  </a:lnTo>
                  <a:cubicBezTo>
                    <a:pt x="1377539" y="0"/>
                    <a:pt x="1396023" y="7657"/>
                    <a:pt x="1409652" y="21285"/>
                  </a:cubicBezTo>
                  <a:cubicBezTo>
                    <a:pt x="1423281" y="34914"/>
                    <a:pt x="1430937" y="53399"/>
                    <a:pt x="1430937" y="72673"/>
                  </a:cubicBezTo>
                  <a:lnTo>
                    <a:pt x="1430937" y="333727"/>
                  </a:lnTo>
                  <a:cubicBezTo>
                    <a:pt x="1430937" y="353001"/>
                    <a:pt x="1423281" y="371486"/>
                    <a:pt x="1409652" y="385115"/>
                  </a:cubicBezTo>
                  <a:cubicBezTo>
                    <a:pt x="1396023" y="398743"/>
                    <a:pt x="1377539" y="406400"/>
                    <a:pt x="1358265" y="406400"/>
                  </a:cubicBezTo>
                  <a:lnTo>
                    <a:pt x="72673" y="406400"/>
                  </a:lnTo>
                  <a:cubicBezTo>
                    <a:pt x="53399" y="406400"/>
                    <a:pt x="34914" y="398743"/>
                    <a:pt x="21285" y="385115"/>
                  </a:cubicBezTo>
                  <a:cubicBezTo>
                    <a:pt x="7657" y="371486"/>
                    <a:pt x="0" y="353001"/>
                    <a:pt x="0" y="333727"/>
                  </a:cubicBezTo>
                  <a:lnTo>
                    <a:pt x="0" y="72673"/>
                  </a:lnTo>
                  <a:cubicBezTo>
                    <a:pt x="0" y="53399"/>
                    <a:pt x="7657" y="34914"/>
                    <a:pt x="21285" y="21285"/>
                  </a:cubicBezTo>
                  <a:cubicBezTo>
                    <a:pt x="34914" y="7657"/>
                    <a:pt x="53399" y="0"/>
                    <a:pt x="72673" y="0"/>
                  </a:cubicBezTo>
                  <a:close/>
                </a:path>
              </a:pathLst>
            </a:custGeom>
            <a:solidFill>
              <a:srgbClr val="C6C7C9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-38100"/>
              <a:ext cx="1430937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9144000" y="3551269"/>
            <a:ext cx="7146367" cy="906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second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3679044" y="847725"/>
            <a:ext cx="10929913" cy="14192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432"/>
              </a:lnSpc>
            </a:pPr>
            <a:r>
              <a:rPr lang="en-US" sz="8165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﻿Project Goals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8897D0-CF41-383E-B4BC-A7C29C0857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5B1E8BE8-8309-4B62-FBD1-7D189043DFC7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" t="-9510" r="-1696" b="-11203"/>
            </a:stretch>
          </a:blipFill>
        </p:spPr>
        <p:txBody>
          <a:bodyPr/>
          <a:lstStyle/>
          <a:p>
            <a:endParaRPr lang="fr-FR"/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308A1CE4-7B85-D58F-9F41-15E1F6DFF4FD}"/>
              </a:ext>
            </a:extLst>
          </p:cNvPr>
          <p:cNvGrpSpPr/>
          <p:nvPr/>
        </p:nvGrpSpPr>
        <p:grpSpPr>
          <a:xfrm>
            <a:off x="1423493" y="3647068"/>
            <a:ext cx="4947308" cy="4323264"/>
            <a:chOff x="0" y="0"/>
            <a:chExt cx="1302995" cy="1138637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B743D7D9-1DD8-F87F-7D85-3744D85C732E}"/>
                </a:ext>
              </a:extLst>
            </p:cNvPr>
            <p:cNvSpPr/>
            <p:nvPr/>
          </p:nvSpPr>
          <p:spPr>
            <a:xfrm>
              <a:off x="0" y="0"/>
              <a:ext cx="1302995" cy="1138637"/>
            </a:xfrm>
            <a:custGeom>
              <a:avLst/>
              <a:gdLst/>
              <a:ahLst/>
              <a:cxnLst/>
              <a:rect l="l" t="t" r="r" b="b"/>
              <a:pathLst>
                <a:path w="1302995" h="1138637">
                  <a:moveTo>
                    <a:pt x="79809" y="0"/>
                  </a:moveTo>
                  <a:lnTo>
                    <a:pt x="1223186" y="0"/>
                  </a:lnTo>
                  <a:cubicBezTo>
                    <a:pt x="1267263" y="0"/>
                    <a:pt x="1302995" y="35732"/>
                    <a:pt x="1302995" y="79809"/>
                  </a:cubicBezTo>
                  <a:lnTo>
                    <a:pt x="1302995" y="1058829"/>
                  </a:lnTo>
                  <a:cubicBezTo>
                    <a:pt x="1302995" y="1079995"/>
                    <a:pt x="1294586" y="1100295"/>
                    <a:pt x="1279619" y="1115262"/>
                  </a:cubicBezTo>
                  <a:cubicBezTo>
                    <a:pt x="1264652" y="1130229"/>
                    <a:pt x="1244353" y="1138637"/>
                    <a:pt x="1223186" y="1138637"/>
                  </a:cubicBezTo>
                  <a:lnTo>
                    <a:pt x="79809" y="1138637"/>
                  </a:lnTo>
                  <a:cubicBezTo>
                    <a:pt x="58642" y="1138637"/>
                    <a:pt x="38342" y="1130229"/>
                    <a:pt x="23375" y="1115262"/>
                  </a:cubicBezTo>
                  <a:cubicBezTo>
                    <a:pt x="8408" y="1100295"/>
                    <a:pt x="0" y="1079995"/>
                    <a:pt x="0" y="1058829"/>
                  </a:cubicBezTo>
                  <a:lnTo>
                    <a:pt x="0" y="79809"/>
                  </a:lnTo>
                  <a:cubicBezTo>
                    <a:pt x="0" y="35732"/>
                    <a:pt x="35732" y="0"/>
                    <a:pt x="79809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lgDash"/>
              <a:rou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E214D0CB-0BB7-99A0-1F9C-CCAA39D229DD}"/>
                </a:ext>
              </a:extLst>
            </p:cNvPr>
            <p:cNvSpPr txBox="1"/>
            <p:nvPr/>
          </p:nvSpPr>
          <p:spPr>
            <a:xfrm>
              <a:off x="0" y="-38100"/>
              <a:ext cx="1302995" cy="117673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>
            <a:extLst>
              <a:ext uri="{FF2B5EF4-FFF2-40B4-BE49-F238E27FC236}">
                <a16:creationId xmlns:a16="http://schemas.microsoft.com/office/drawing/2014/main" id="{A2375D1E-76B2-2E6E-9A54-93C4929D138A}"/>
              </a:ext>
            </a:extLst>
          </p:cNvPr>
          <p:cNvSpPr txBox="1"/>
          <p:nvPr/>
        </p:nvSpPr>
        <p:spPr>
          <a:xfrm>
            <a:off x="1957579" y="4067447"/>
            <a:ext cx="3879135" cy="34063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50"/>
              </a:lnSpc>
            </a:pPr>
            <a:r>
              <a:rPr lang="en-US" sz="3893" b="1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Presentations are communication tools that can be used as demonstrations.</a:t>
            </a:r>
          </a:p>
        </p:txBody>
      </p:sp>
      <p:grpSp>
        <p:nvGrpSpPr>
          <p:cNvPr id="7" name="Group 7">
            <a:extLst>
              <a:ext uri="{FF2B5EF4-FFF2-40B4-BE49-F238E27FC236}">
                <a16:creationId xmlns:a16="http://schemas.microsoft.com/office/drawing/2014/main" id="{7335C8ED-8D82-2991-7C69-D8572811A061}"/>
              </a:ext>
            </a:extLst>
          </p:cNvPr>
          <p:cNvGrpSpPr/>
          <p:nvPr/>
        </p:nvGrpSpPr>
        <p:grpSpPr>
          <a:xfrm>
            <a:off x="6670346" y="3647068"/>
            <a:ext cx="4947308" cy="4323264"/>
            <a:chOff x="0" y="0"/>
            <a:chExt cx="1302995" cy="1138637"/>
          </a:xfrm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7B9B6AD5-D2E2-EA0E-FF96-F956D4B2A51B}"/>
                </a:ext>
              </a:extLst>
            </p:cNvPr>
            <p:cNvSpPr/>
            <p:nvPr/>
          </p:nvSpPr>
          <p:spPr>
            <a:xfrm>
              <a:off x="0" y="0"/>
              <a:ext cx="1302995" cy="1138637"/>
            </a:xfrm>
            <a:custGeom>
              <a:avLst/>
              <a:gdLst/>
              <a:ahLst/>
              <a:cxnLst/>
              <a:rect l="l" t="t" r="r" b="b"/>
              <a:pathLst>
                <a:path w="1302995" h="1138637">
                  <a:moveTo>
                    <a:pt x="79809" y="0"/>
                  </a:moveTo>
                  <a:lnTo>
                    <a:pt x="1223186" y="0"/>
                  </a:lnTo>
                  <a:cubicBezTo>
                    <a:pt x="1267263" y="0"/>
                    <a:pt x="1302995" y="35732"/>
                    <a:pt x="1302995" y="79809"/>
                  </a:cubicBezTo>
                  <a:lnTo>
                    <a:pt x="1302995" y="1058829"/>
                  </a:lnTo>
                  <a:cubicBezTo>
                    <a:pt x="1302995" y="1079995"/>
                    <a:pt x="1294586" y="1100295"/>
                    <a:pt x="1279619" y="1115262"/>
                  </a:cubicBezTo>
                  <a:cubicBezTo>
                    <a:pt x="1264652" y="1130229"/>
                    <a:pt x="1244353" y="1138637"/>
                    <a:pt x="1223186" y="1138637"/>
                  </a:cubicBezTo>
                  <a:lnTo>
                    <a:pt x="79809" y="1138637"/>
                  </a:lnTo>
                  <a:cubicBezTo>
                    <a:pt x="58642" y="1138637"/>
                    <a:pt x="38342" y="1130229"/>
                    <a:pt x="23375" y="1115262"/>
                  </a:cubicBezTo>
                  <a:cubicBezTo>
                    <a:pt x="8408" y="1100295"/>
                    <a:pt x="0" y="1079995"/>
                    <a:pt x="0" y="1058829"/>
                  </a:cubicBezTo>
                  <a:lnTo>
                    <a:pt x="0" y="79809"/>
                  </a:lnTo>
                  <a:cubicBezTo>
                    <a:pt x="0" y="35732"/>
                    <a:pt x="35732" y="0"/>
                    <a:pt x="79809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lgDash"/>
              <a:rou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9" name="TextBox 9">
              <a:extLst>
                <a:ext uri="{FF2B5EF4-FFF2-40B4-BE49-F238E27FC236}">
                  <a16:creationId xmlns:a16="http://schemas.microsoft.com/office/drawing/2014/main" id="{3C96A03D-1D84-822B-D7EB-708349FBC65C}"/>
                </a:ext>
              </a:extLst>
            </p:cNvPr>
            <p:cNvSpPr txBox="1"/>
            <p:nvPr/>
          </p:nvSpPr>
          <p:spPr>
            <a:xfrm>
              <a:off x="0" y="-38100"/>
              <a:ext cx="1302995" cy="117673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C1B96B7B-6431-A410-4613-81840C560F66}"/>
              </a:ext>
            </a:extLst>
          </p:cNvPr>
          <p:cNvGrpSpPr/>
          <p:nvPr/>
        </p:nvGrpSpPr>
        <p:grpSpPr>
          <a:xfrm>
            <a:off x="11917200" y="3647068"/>
            <a:ext cx="4947308" cy="4323264"/>
            <a:chOff x="0" y="0"/>
            <a:chExt cx="1302995" cy="1138637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AE22E498-0087-30B3-87C5-B451A76D677D}"/>
                </a:ext>
              </a:extLst>
            </p:cNvPr>
            <p:cNvSpPr/>
            <p:nvPr/>
          </p:nvSpPr>
          <p:spPr>
            <a:xfrm>
              <a:off x="0" y="0"/>
              <a:ext cx="1302995" cy="1138637"/>
            </a:xfrm>
            <a:custGeom>
              <a:avLst/>
              <a:gdLst/>
              <a:ahLst/>
              <a:cxnLst/>
              <a:rect l="l" t="t" r="r" b="b"/>
              <a:pathLst>
                <a:path w="1302995" h="1138637">
                  <a:moveTo>
                    <a:pt x="79809" y="0"/>
                  </a:moveTo>
                  <a:lnTo>
                    <a:pt x="1223186" y="0"/>
                  </a:lnTo>
                  <a:cubicBezTo>
                    <a:pt x="1267263" y="0"/>
                    <a:pt x="1302995" y="35732"/>
                    <a:pt x="1302995" y="79809"/>
                  </a:cubicBezTo>
                  <a:lnTo>
                    <a:pt x="1302995" y="1058829"/>
                  </a:lnTo>
                  <a:cubicBezTo>
                    <a:pt x="1302995" y="1079995"/>
                    <a:pt x="1294586" y="1100295"/>
                    <a:pt x="1279619" y="1115262"/>
                  </a:cubicBezTo>
                  <a:cubicBezTo>
                    <a:pt x="1264652" y="1130229"/>
                    <a:pt x="1244353" y="1138637"/>
                    <a:pt x="1223186" y="1138637"/>
                  </a:cubicBezTo>
                  <a:lnTo>
                    <a:pt x="79809" y="1138637"/>
                  </a:lnTo>
                  <a:cubicBezTo>
                    <a:pt x="58642" y="1138637"/>
                    <a:pt x="38342" y="1130229"/>
                    <a:pt x="23375" y="1115262"/>
                  </a:cubicBezTo>
                  <a:cubicBezTo>
                    <a:pt x="8408" y="1100295"/>
                    <a:pt x="0" y="1079995"/>
                    <a:pt x="0" y="1058829"/>
                  </a:cubicBezTo>
                  <a:lnTo>
                    <a:pt x="0" y="79809"/>
                  </a:lnTo>
                  <a:cubicBezTo>
                    <a:pt x="0" y="35732"/>
                    <a:pt x="35732" y="0"/>
                    <a:pt x="79809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lgDash"/>
              <a:rou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2" name="TextBox 12">
              <a:extLst>
                <a:ext uri="{FF2B5EF4-FFF2-40B4-BE49-F238E27FC236}">
                  <a16:creationId xmlns:a16="http://schemas.microsoft.com/office/drawing/2014/main" id="{237130CE-5C5E-F1EF-CBA5-8421EB938466}"/>
                </a:ext>
              </a:extLst>
            </p:cNvPr>
            <p:cNvSpPr txBox="1"/>
            <p:nvPr/>
          </p:nvSpPr>
          <p:spPr>
            <a:xfrm>
              <a:off x="0" y="-38100"/>
              <a:ext cx="1302995" cy="117673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3" name="TextBox 13">
            <a:extLst>
              <a:ext uri="{FF2B5EF4-FFF2-40B4-BE49-F238E27FC236}">
                <a16:creationId xmlns:a16="http://schemas.microsoft.com/office/drawing/2014/main" id="{5AA56B40-C4ED-EBB2-80E8-BFA5B9E03012}"/>
              </a:ext>
            </a:extLst>
          </p:cNvPr>
          <p:cNvSpPr txBox="1"/>
          <p:nvPr/>
        </p:nvSpPr>
        <p:spPr>
          <a:xfrm>
            <a:off x="3679044" y="847725"/>
            <a:ext cx="10929913" cy="14192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432"/>
              </a:lnSpc>
            </a:pPr>
            <a:r>
              <a:rPr lang="en-US" sz="8165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﻿Process</a:t>
            </a:r>
          </a:p>
        </p:txBody>
      </p:sp>
      <p:sp>
        <p:nvSpPr>
          <p:cNvPr id="14" name="TextBox 14">
            <a:extLst>
              <a:ext uri="{FF2B5EF4-FFF2-40B4-BE49-F238E27FC236}">
                <a16:creationId xmlns:a16="http://schemas.microsoft.com/office/drawing/2014/main" id="{13F75A82-181E-1970-04B3-CC192BB92CA5}"/>
              </a:ext>
            </a:extLst>
          </p:cNvPr>
          <p:cNvSpPr txBox="1"/>
          <p:nvPr/>
        </p:nvSpPr>
        <p:spPr>
          <a:xfrm>
            <a:off x="7204433" y="4067447"/>
            <a:ext cx="3879135" cy="34063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50"/>
              </a:lnSpc>
            </a:pPr>
            <a:r>
              <a:rPr lang="en-US" sz="3893" b="1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Presentations are communication tools that can be used as demonstrations.</a:t>
            </a:r>
          </a:p>
        </p:txBody>
      </p:sp>
      <p:sp>
        <p:nvSpPr>
          <p:cNvPr id="15" name="TextBox 15">
            <a:extLst>
              <a:ext uri="{FF2B5EF4-FFF2-40B4-BE49-F238E27FC236}">
                <a16:creationId xmlns:a16="http://schemas.microsoft.com/office/drawing/2014/main" id="{C939955D-9C7D-38AB-F4E1-FD78C483A49F}"/>
              </a:ext>
            </a:extLst>
          </p:cNvPr>
          <p:cNvSpPr txBox="1"/>
          <p:nvPr/>
        </p:nvSpPr>
        <p:spPr>
          <a:xfrm>
            <a:off x="12451286" y="4067447"/>
            <a:ext cx="3879135" cy="34063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50"/>
              </a:lnSpc>
            </a:pPr>
            <a:r>
              <a:rPr lang="en-US" sz="3893" b="1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Presentations are communication tools that can be used as demonstrations.</a:t>
            </a:r>
          </a:p>
        </p:txBody>
      </p:sp>
      <p:sp>
        <p:nvSpPr>
          <p:cNvPr id="16" name="TextBox 16">
            <a:extLst>
              <a:ext uri="{FF2B5EF4-FFF2-40B4-BE49-F238E27FC236}">
                <a16:creationId xmlns:a16="http://schemas.microsoft.com/office/drawing/2014/main" id="{B1C724EE-A462-284D-ED17-2FF06ABCDA65}"/>
              </a:ext>
            </a:extLst>
          </p:cNvPr>
          <p:cNvSpPr txBox="1"/>
          <p:nvPr/>
        </p:nvSpPr>
        <p:spPr>
          <a:xfrm>
            <a:off x="1507204" y="2822880"/>
            <a:ext cx="4779885" cy="955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99"/>
              </a:lnSpc>
            </a:pPr>
            <a:r>
              <a:rPr lang="en-US" sz="5499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Step 1</a:t>
            </a:r>
          </a:p>
        </p:txBody>
      </p:sp>
      <p:sp>
        <p:nvSpPr>
          <p:cNvPr id="17" name="TextBox 17">
            <a:extLst>
              <a:ext uri="{FF2B5EF4-FFF2-40B4-BE49-F238E27FC236}">
                <a16:creationId xmlns:a16="http://schemas.microsoft.com/office/drawing/2014/main" id="{3B7B7DE1-F672-7D2A-12AB-B62A76D58713}"/>
              </a:ext>
            </a:extLst>
          </p:cNvPr>
          <p:cNvSpPr txBox="1"/>
          <p:nvPr/>
        </p:nvSpPr>
        <p:spPr>
          <a:xfrm>
            <a:off x="6828244" y="2832405"/>
            <a:ext cx="4779885" cy="955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99"/>
              </a:lnSpc>
            </a:pPr>
            <a:r>
              <a:rPr lang="en-US" sz="5499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Step 2</a:t>
            </a:r>
          </a:p>
        </p:txBody>
      </p:sp>
      <p:sp>
        <p:nvSpPr>
          <p:cNvPr id="18" name="TextBox 18">
            <a:extLst>
              <a:ext uri="{FF2B5EF4-FFF2-40B4-BE49-F238E27FC236}">
                <a16:creationId xmlns:a16="http://schemas.microsoft.com/office/drawing/2014/main" id="{CCF05184-882C-EF30-46D3-178A73D6C55B}"/>
              </a:ext>
            </a:extLst>
          </p:cNvPr>
          <p:cNvSpPr txBox="1"/>
          <p:nvPr/>
        </p:nvSpPr>
        <p:spPr>
          <a:xfrm>
            <a:off x="12074854" y="2841930"/>
            <a:ext cx="4779885" cy="955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99"/>
              </a:lnSpc>
            </a:pPr>
            <a:r>
              <a:rPr lang="en-US" sz="5499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Step 3</a:t>
            </a:r>
          </a:p>
        </p:txBody>
      </p:sp>
    </p:spTree>
    <p:extLst>
      <p:ext uri="{BB962C8B-B14F-4D97-AF65-F5344CB8AC3E}">
        <p14:creationId xmlns:p14="http://schemas.microsoft.com/office/powerpoint/2010/main" val="36637751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" t="-9510" r="-1696" b="-11203"/>
            </a:stretch>
          </a:blipFill>
        </p:spPr>
        <p:txBody>
          <a:bodyPr/>
          <a:lstStyle/>
          <a:p>
            <a:endParaRPr lang="fr-FR"/>
          </a:p>
        </p:txBody>
      </p:sp>
      <p:grpSp>
        <p:nvGrpSpPr>
          <p:cNvPr id="3" name="Group 3"/>
          <p:cNvGrpSpPr/>
          <p:nvPr/>
        </p:nvGrpSpPr>
        <p:grpSpPr>
          <a:xfrm>
            <a:off x="1028700" y="1028700"/>
            <a:ext cx="16230600" cy="8229600"/>
            <a:chOff x="0" y="0"/>
            <a:chExt cx="4274726" cy="216746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43140"/>
                  </a:lnTo>
                  <a:cubicBezTo>
                    <a:pt x="4274726" y="2156575"/>
                    <a:pt x="4263834" y="2167467"/>
                    <a:pt x="4250399" y="2167467"/>
                  </a:cubicBezTo>
                  <a:lnTo>
                    <a:pt x="24327" y="2167467"/>
                  </a:lnTo>
                  <a:cubicBezTo>
                    <a:pt x="10891" y="2167467"/>
                    <a:pt x="0" y="2156575"/>
                    <a:pt x="0" y="2143140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lgDash"/>
              <a:rou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949127" y="3763254"/>
            <a:ext cx="14184220" cy="1571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299"/>
              </a:lnSpc>
            </a:pPr>
            <a:r>
              <a:rPr lang="en-US" sz="4500" b="1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Presentations are communication tools that can be used as demonstrations, lectures, speeches, reports, and more.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949127" y="6909680"/>
            <a:ext cx="14184220" cy="1571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299"/>
              </a:lnSpc>
            </a:pPr>
            <a:r>
              <a:rPr lang="en-US" sz="4500" b="1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Presentations are communication tools that can be used as demonstrations, lectures, speeches, reports, and more.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714375" y="2708661"/>
            <a:ext cx="4779885" cy="955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99"/>
              </a:lnSpc>
            </a:pPr>
            <a:r>
              <a:rPr lang="en-US" sz="5499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Result 1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14375" y="5906379"/>
            <a:ext cx="4779885" cy="955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99"/>
              </a:lnSpc>
            </a:pPr>
            <a:r>
              <a:rPr lang="en-US" sz="5499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Result 2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679044" y="1232268"/>
            <a:ext cx="10929913" cy="14192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432"/>
              </a:lnSpc>
            </a:pPr>
            <a:r>
              <a:rPr lang="en-US" sz="8165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﻿Result and findings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B5261D-0470-7364-BA5F-EB39D9A836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4C74F4A0-D478-876F-6FB6-0CD38473FE88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" t="-9510" r="-1696" b="-11203"/>
            </a:stretch>
          </a:blipFill>
        </p:spPr>
        <p:txBody>
          <a:bodyPr/>
          <a:lstStyle/>
          <a:p>
            <a:endParaRPr lang="fr-FR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D09177B7-BA32-68CE-4444-F7D2D29C34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5023" y="2327927"/>
            <a:ext cx="7422783" cy="7560407"/>
          </a:xfrm>
          <a:prstGeom prst="rect">
            <a:avLst/>
          </a:prstGeom>
        </p:spPr>
      </p:pic>
      <p:grpSp>
        <p:nvGrpSpPr>
          <p:cNvPr id="4" name="Group 4">
            <a:extLst>
              <a:ext uri="{FF2B5EF4-FFF2-40B4-BE49-F238E27FC236}">
                <a16:creationId xmlns:a16="http://schemas.microsoft.com/office/drawing/2014/main" id="{C3ADFC8D-C79E-DF75-35A8-A2EFE6531553}"/>
              </a:ext>
            </a:extLst>
          </p:cNvPr>
          <p:cNvGrpSpPr/>
          <p:nvPr/>
        </p:nvGrpSpPr>
        <p:grpSpPr>
          <a:xfrm>
            <a:off x="1596375" y="4475495"/>
            <a:ext cx="7547625" cy="4420383"/>
            <a:chOff x="0" y="0"/>
            <a:chExt cx="1773390" cy="1038613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84EF824D-401D-D9B6-CCB7-B78568039FB2}"/>
                </a:ext>
              </a:extLst>
            </p:cNvPr>
            <p:cNvSpPr/>
            <p:nvPr/>
          </p:nvSpPr>
          <p:spPr>
            <a:xfrm>
              <a:off x="0" y="0"/>
              <a:ext cx="1773390" cy="1038613"/>
            </a:xfrm>
            <a:custGeom>
              <a:avLst/>
              <a:gdLst/>
              <a:ahLst/>
              <a:cxnLst/>
              <a:rect l="l" t="t" r="r" b="b"/>
              <a:pathLst>
                <a:path w="1773390" h="1038613">
                  <a:moveTo>
                    <a:pt x="52313" y="0"/>
                  </a:moveTo>
                  <a:lnTo>
                    <a:pt x="1721077" y="0"/>
                  </a:lnTo>
                  <a:cubicBezTo>
                    <a:pt x="1749968" y="0"/>
                    <a:pt x="1773390" y="23421"/>
                    <a:pt x="1773390" y="52313"/>
                  </a:cubicBezTo>
                  <a:lnTo>
                    <a:pt x="1773390" y="986300"/>
                  </a:lnTo>
                  <a:cubicBezTo>
                    <a:pt x="1773390" y="1000174"/>
                    <a:pt x="1767878" y="1013480"/>
                    <a:pt x="1758067" y="1023291"/>
                  </a:cubicBezTo>
                  <a:cubicBezTo>
                    <a:pt x="1748257" y="1033101"/>
                    <a:pt x="1734951" y="1038613"/>
                    <a:pt x="1721077" y="1038613"/>
                  </a:cubicBezTo>
                  <a:lnTo>
                    <a:pt x="52313" y="1038613"/>
                  </a:lnTo>
                  <a:cubicBezTo>
                    <a:pt x="23421" y="1038613"/>
                    <a:pt x="0" y="1015192"/>
                    <a:pt x="0" y="986300"/>
                  </a:cubicBezTo>
                  <a:lnTo>
                    <a:pt x="0" y="52313"/>
                  </a:lnTo>
                  <a:cubicBezTo>
                    <a:pt x="0" y="23421"/>
                    <a:pt x="23421" y="0"/>
                    <a:pt x="52313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lgDash"/>
              <a:rou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6" name="TextBox 6">
              <a:extLst>
                <a:ext uri="{FF2B5EF4-FFF2-40B4-BE49-F238E27FC236}">
                  <a16:creationId xmlns:a16="http://schemas.microsoft.com/office/drawing/2014/main" id="{3B4C6E0A-A8AD-B2A6-925C-FF3EB19C6F86}"/>
                </a:ext>
              </a:extLst>
            </p:cNvPr>
            <p:cNvSpPr txBox="1"/>
            <p:nvPr/>
          </p:nvSpPr>
          <p:spPr>
            <a:xfrm>
              <a:off x="0" y="-38100"/>
              <a:ext cx="1773390" cy="1076713"/>
            </a:xfrm>
            <a:prstGeom prst="rect">
              <a:avLst/>
            </a:prstGeom>
          </p:spPr>
          <p:txBody>
            <a:bodyPr lIns="56943" tIns="56943" rIns="56943" bIns="56943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>
            <a:extLst>
              <a:ext uri="{FF2B5EF4-FFF2-40B4-BE49-F238E27FC236}">
                <a16:creationId xmlns:a16="http://schemas.microsoft.com/office/drawing/2014/main" id="{FAB2CB9E-B839-BE4C-5035-AD3824EDE625}"/>
              </a:ext>
            </a:extLst>
          </p:cNvPr>
          <p:cNvGrpSpPr/>
          <p:nvPr/>
        </p:nvGrpSpPr>
        <p:grpSpPr>
          <a:xfrm>
            <a:off x="2325121" y="3320383"/>
            <a:ext cx="6090133" cy="1346419"/>
            <a:chOff x="0" y="0"/>
            <a:chExt cx="1430937" cy="316354"/>
          </a:xfrm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2E734C16-981A-B50B-3E1A-A7EC64F2D19A}"/>
                </a:ext>
              </a:extLst>
            </p:cNvPr>
            <p:cNvSpPr/>
            <p:nvPr/>
          </p:nvSpPr>
          <p:spPr>
            <a:xfrm>
              <a:off x="0" y="0"/>
              <a:ext cx="1430937" cy="316355"/>
            </a:xfrm>
            <a:custGeom>
              <a:avLst/>
              <a:gdLst/>
              <a:ahLst/>
              <a:cxnLst/>
              <a:rect l="l" t="t" r="r" b="b"/>
              <a:pathLst>
                <a:path w="1430937" h="316355">
                  <a:moveTo>
                    <a:pt x="64832" y="0"/>
                  </a:moveTo>
                  <a:lnTo>
                    <a:pt x="1366105" y="0"/>
                  </a:lnTo>
                  <a:cubicBezTo>
                    <a:pt x="1401911" y="0"/>
                    <a:pt x="1430937" y="29026"/>
                    <a:pt x="1430937" y="64832"/>
                  </a:cubicBezTo>
                  <a:lnTo>
                    <a:pt x="1430937" y="251522"/>
                  </a:lnTo>
                  <a:cubicBezTo>
                    <a:pt x="1430937" y="268717"/>
                    <a:pt x="1424107" y="285207"/>
                    <a:pt x="1411949" y="297366"/>
                  </a:cubicBezTo>
                  <a:cubicBezTo>
                    <a:pt x="1399790" y="309524"/>
                    <a:pt x="1383300" y="316355"/>
                    <a:pt x="1366105" y="316355"/>
                  </a:cubicBezTo>
                  <a:lnTo>
                    <a:pt x="64832" y="316355"/>
                  </a:lnTo>
                  <a:cubicBezTo>
                    <a:pt x="47638" y="316355"/>
                    <a:pt x="31147" y="309524"/>
                    <a:pt x="18989" y="297366"/>
                  </a:cubicBezTo>
                  <a:cubicBezTo>
                    <a:pt x="6831" y="285207"/>
                    <a:pt x="0" y="268717"/>
                    <a:pt x="0" y="251522"/>
                  </a:cubicBezTo>
                  <a:lnTo>
                    <a:pt x="0" y="64832"/>
                  </a:lnTo>
                  <a:cubicBezTo>
                    <a:pt x="0" y="47638"/>
                    <a:pt x="6831" y="31147"/>
                    <a:pt x="18989" y="18989"/>
                  </a:cubicBezTo>
                  <a:cubicBezTo>
                    <a:pt x="31147" y="6831"/>
                    <a:pt x="47638" y="0"/>
                    <a:pt x="64832" y="0"/>
                  </a:cubicBezTo>
                  <a:close/>
                </a:path>
              </a:pathLst>
            </a:custGeom>
            <a:solidFill>
              <a:srgbClr val="C6C7C9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9" name="TextBox 9">
              <a:extLst>
                <a:ext uri="{FF2B5EF4-FFF2-40B4-BE49-F238E27FC236}">
                  <a16:creationId xmlns:a16="http://schemas.microsoft.com/office/drawing/2014/main" id="{C662E347-2C62-03A8-0D15-07C146C6CC38}"/>
                </a:ext>
              </a:extLst>
            </p:cNvPr>
            <p:cNvSpPr txBox="1"/>
            <p:nvPr/>
          </p:nvSpPr>
          <p:spPr>
            <a:xfrm>
              <a:off x="0" y="-38100"/>
              <a:ext cx="1430937" cy="354454"/>
            </a:xfrm>
            <a:prstGeom prst="rect">
              <a:avLst/>
            </a:prstGeom>
          </p:spPr>
          <p:txBody>
            <a:bodyPr lIns="56943" tIns="56943" rIns="56943" bIns="56943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0" name="TextBox 10">
            <a:extLst>
              <a:ext uri="{FF2B5EF4-FFF2-40B4-BE49-F238E27FC236}">
                <a16:creationId xmlns:a16="http://schemas.microsoft.com/office/drawing/2014/main" id="{1350A28C-1E09-5626-12DA-E4FFD4A6FC2D}"/>
              </a:ext>
            </a:extLst>
          </p:cNvPr>
          <p:cNvSpPr txBox="1"/>
          <p:nvPr/>
        </p:nvSpPr>
        <p:spPr>
          <a:xfrm>
            <a:off x="2069524" y="4850404"/>
            <a:ext cx="6705145" cy="35740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70"/>
              </a:lnSpc>
            </a:pPr>
            <a:r>
              <a:rPr lang="en-US" sz="4050" b="1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Presentations are communication tools that can be used as demonstrations, lectures, speeches, reports, and more.</a:t>
            </a:r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AE49B3CE-EC2B-F370-A3FB-D82A11878D06}"/>
              </a:ext>
            </a:extLst>
          </p:cNvPr>
          <p:cNvSpPr txBox="1"/>
          <p:nvPr/>
        </p:nvSpPr>
        <p:spPr>
          <a:xfrm>
            <a:off x="3679044" y="847725"/>
            <a:ext cx="10929913" cy="14192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432"/>
              </a:lnSpc>
            </a:pPr>
            <a:r>
              <a:rPr lang="en-US" sz="8165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﻿Result and findings</a:t>
            </a:r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1BA119FB-3DB0-A098-88F3-4A6C4534A0BE}"/>
              </a:ext>
            </a:extLst>
          </p:cNvPr>
          <p:cNvSpPr txBox="1"/>
          <p:nvPr/>
        </p:nvSpPr>
        <p:spPr>
          <a:xfrm>
            <a:off x="3341772" y="3447540"/>
            <a:ext cx="4056832" cy="9682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763"/>
              </a:lnSpc>
            </a:pPr>
            <a:r>
              <a:rPr lang="en-US" sz="5545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result 1</a:t>
            </a:r>
          </a:p>
        </p:txBody>
      </p:sp>
    </p:spTree>
    <p:extLst>
      <p:ext uri="{BB962C8B-B14F-4D97-AF65-F5344CB8AC3E}">
        <p14:creationId xmlns:p14="http://schemas.microsoft.com/office/powerpoint/2010/main" val="40759471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" t="-9510" r="-1696" b="-11203"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3" name="TextBox 3"/>
          <p:cNvSpPr txBox="1"/>
          <p:nvPr/>
        </p:nvSpPr>
        <p:spPr>
          <a:xfrm>
            <a:off x="3679044" y="847725"/>
            <a:ext cx="10929913" cy="14192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432"/>
              </a:lnSpc>
            </a:pPr>
            <a:r>
              <a:rPr lang="en-US" sz="8165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﻿Result and findings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596375" y="4475495"/>
            <a:ext cx="7547625" cy="4420383"/>
            <a:chOff x="0" y="0"/>
            <a:chExt cx="1773390" cy="103861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773390" cy="1038613"/>
            </a:xfrm>
            <a:custGeom>
              <a:avLst/>
              <a:gdLst/>
              <a:ahLst/>
              <a:cxnLst/>
              <a:rect l="l" t="t" r="r" b="b"/>
              <a:pathLst>
                <a:path w="1773390" h="1038613">
                  <a:moveTo>
                    <a:pt x="52313" y="0"/>
                  </a:moveTo>
                  <a:lnTo>
                    <a:pt x="1721077" y="0"/>
                  </a:lnTo>
                  <a:cubicBezTo>
                    <a:pt x="1749968" y="0"/>
                    <a:pt x="1773390" y="23421"/>
                    <a:pt x="1773390" y="52313"/>
                  </a:cubicBezTo>
                  <a:lnTo>
                    <a:pt x="1773390" y="986300"/>
                  </a:lnTo>
                  <a:cubicBezTo>
                    <a:pt x="1773390" y="1000174"/>
                    <a:pt x="1767878" y="1013480"/>
                    <a:pt x="1758067" y="1023291"/>
                  </a:cubicBezTo>
                  <a:cubicBezTo>
                    <a:pt x="1748257" y="1033101"/>
                    <a:pt x="1734951" y="1038613"/>
                    <a:pt x="1721077" y="1038613"/>
                  </a:cubicBezTo>
                  <a:lnTo>
                    <a:pt x="52313" y="1038613"/>
                  </a:lnTo>
                  <a:cubicBezTo>
                    <a:pt x="23421" y="1038613"/>
                    <a:pt x="0" y="1015192"/>
                    <a:pt x="0" y="986300"/>
                  </a:cubicBezTo>
                  <a:lnTo>
                    <a:pt x="0" y="52313"/>
                  </a:lnTo>
                  <a:cubicBezTo>
                    <a:pt x="0" y="23421"/>
                    <a:pt x="23421" y="0"/>
                    <a:pt x="52313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lgDash"/>
              <a:rou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1773390" cy="1076713"/>
            </a:xfrm>
            <a:prstGeom prst="rect">
              <a:avLst/>
            </a:prstGeom>
          </p:spPr>
          <p:txBody>
            <a:bodyPr lIns="56943" tIns="56943" rIns="56943" bIns="56943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2325121" y="3320383"/>
            <a:ext cx="6090133" cy="1346419"/>
            <a:chOff x="0" y="0"/>
            <a:chExt cx="1430937" cy="31635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430937" cy="316355"/>
            </a:xfrm>
            <a:custGeom>
              <a:avLst/>
              <a:gdLst/>
              <a:ahLst/>
              <a:cxnLst/>
              <a:rect l="l" t="t" r="r" b="b"/>
              <a:pathLst>
                <a:path w="1430937" h="316355">
                  <a:moveTo>
                    <a:pt x="64832" y="0"/>
                  </a:moveTo>
                  <a:lnTo>
                    <a:pt x="1366105" y="0"/>
                  </a:lnTo>
                  <a:cubicBezTo>
                    <a:pt x="1401911" y="0"/>
                    <a:pt x="1430937" y="29026"/>
                    <a:pt x="1430937" y="64832"/>
                  </a:cubicBezTo>
                  <a:lnTo>
                    <a:pt x="1430937" y="251522"/>
                  </a:lnTo>
                  <a:cubicBezTo>
                    <a:pt x="1430937" y="268717"/>
                    <a:pt x="1424107" y="285207"/>
                    <a:pt x="1411949" y="297366"/>
                  </a:cubicBezTo>
                  <a:cubicBezTo>
                    <a:pt x="1399790" y="309524"/>
                    <a:pt x="1383300" y="316355"/>
                    <a:pt x="1366105" y="316355"/>
                  </a:cubicBezTo>
                  <a:lnTo>
                    <a:pt x="64832" y="316355"/>
                  </a:lnTo>
                  <a:cubicBezTo>
                    <a:pt x="47638" y="316355"/>
                    <a:pt x="31147" y="309524"/>
                    <a:pt x="18989" y="297366"/>
                  </a:cubicBezTo>
                  <a:cubicBezTo>
                    <a:pt x="6831" y="285207"/>
                    <a:pt x="0" y="268717"/>
                    <a:pt x="0" y="251522"/>
                  </a:cubicBezTo>
                  <a:lnTo>
                    <a:pt x="0" y="64832"/>
                  </a:lnTo>
                  <a:cubicBezTo>
                    <a:pt x="0" y="47638"/>
                    <a:pt x="6831" y="31147"/>
                    <a:pt x="18989" y="18989"/>
                  </a:cubicBezTo>
                  <a:cubicBezTo>
                    <a:pt x="31147" y="6831"/>
                    <a:pt x="47638" y="0"/>
                    <a:pt x="64832" y="0"/>
                  </a:cubicBezTo>
                  <a:close/>
                </a:path>
              </a:pathLst>
            </a:custGeom>
            <a:solidFill>
              <a:srgbClr val="C6C7C9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1430937" cy="354454"/>
            </a:xfrm>
            <a:prstGeom prst="rect">
              <a:avLst/>
            </a:prstGeom>
          </p:spPr>
          <p:txBody>
            <a:bodyPr lIns="56943" tIns="56943" rIns="56943" bIns="56943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2069524" y="4850404"/>
            <a:ext cx="6705145" cy="35740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70"/>
              </a:lnSpc>
            </a:pPr>
            <a:r>
              <a:rPr lang="en-US" sz="4050" b="1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Presentations are communication tools that can be used as demonstrations, lectures, speeches, reports, and more.</a:t>
            </a:r>
          </a:p>
        </p:txBody>
      </p:sp>
      <p:pic>
        <p:nvPicPr>
          <p:cNvPr id="11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3405" y="1918190"/>
            <a:ext cx="7861632" cy="8007392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3341772" y="3447540"/>
            <a:ext cx="4056832" cy="9682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763"/>
              </a:lnSpc>
            </a:pPr>
            <a:r>
              <a:rPr lang="en-US" sz="5545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result 2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" t="-9510" r="-1696" b="-11203"/>
            </a:stretch>
          </a:blipFill>
        </p:spPr>
        <p:txBody>
          <a:bodyPr/>
          <a:lstStyle/>
          <a:p>
            <a:endParaRPr lang="fr-FR"/>
          </a:p>
        </p:txBody>
      </p:sp>
      <p:grpSp>
        <p:nvGrpSpPr>
          <p:cNvPr id="3" name="Group 3"/>
          <p:cNvGrpSpPr/>
          <p:nvPr/>
        </p:nvGrpSpPr>
        <p:grpSpPr>
          <a:xfrm>
            <a:off x="2453821" y="2711520"/>
            <a:ext cx="13380357" cy="5976928"/>
            <a:chOff x="0" y="0"/>
            <a:chExt cx="3303448" cy="147563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303448" cy="1475631"/>
            </a:xfrm>
            <a:custGeom>
              <a:avLst/>
              <a:gdLst/>
              <a:ahLst/>
              <a:cxnLst/>
              <a:rect l="l" t="t" r="r" b="b"/>
              <a:pathLst>
                <a:path w="3303448" h="1475631">
                  <a:moveTo>
                    <a:pt x="29509" y="0"/>
                  </a:moveTo>
                  <a:lnTo>
                    <a:pt x="3273939" y="0"/>
                  </a:lnTo>
                  <a:cubicBezTo>
                    <a:pt x="3290236" y="0"/>
                    <a:pt x="3303448" y="13212"/>
                    <a:pt x="3303448" y="29509"/>
                  </a:cubicBezTo>
                  <a:lnTo>
                    <a:pt x="3303448" y="1446122"/>
                  </a:lnTo>
                  <a:cubicBezTo>
                    <a:pt x="3303448" y="1462420"/>
                    <a:pt x="3290236" y="1475631"/>
                    <a:pt x="3273939" y="1475631"/>
                  </a:cubicBezTo>
                  <a:lnTo>
                    <a:pt x="29509" y="1475631"/>
                  </a:lnTo>
                  <a:cubicBezTo>
                    <a:pt x="13212" y="1475631"/>
                    <a:pt x="0" y="1462420"/>
                    <a:pt x="0" y="1446122"/>
                  </a:cubicBezTo>
                  <a:lnTo>
                    <a:pt x="0" y="29509"/>
                  </a:lnTo>
                  <a:cubicBezTo>
                    <a:pt x="0" y="13212"/>
                    <a:pt x="13212" y="0"/>
                    <a:pt x="29509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lgDash"/>
              <a:rou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3303448" cy="1513731"/>
            </a:xfrm>
            <a:prstGeom prst="rect">
              <a:avLst/>
            </a:prstGeom>
          </p:spPr>
          <p:txBody>
            <a:bodyPr lIns="54192" tIns="54192" rIns="54192" bIns="54192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3605282" y="2981785"/>
            <a:ext cx="10897090" cy="7916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421"/>
              </a:lnSpc>
            </a:pPr>
            <a:r>
              <a:rPr lang="en-US" sz="4587" b="1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Link Name :  .............................................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605282" y="3804053"/>
            <a:ext cx="10897090" cy="649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76"/>
              </a:lnSpc>
            </a:pPr>
            <a:r>
              <a:rPr lang="en-US" sz="3840">
                <a:solidFill>
                  <a:srgbClr val="000000"/>
                </a:solidFill>
                <a:latin typeface="Alegreya"/>
                <a:ea typeface="Alegreya"/>
                <a:cs typeface="Alegreya"/>
                <a:sym typeface="Alegreya"/>
              </a:rPr>
              <a:t>Brief Description : ............................................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605282" y="4818031"/>
            <a:ext cx="10897090" cy="7916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421"/>
              </a:lnSpc>
            </a:pPr>
            <a:r>
              <a:rPr lang="en-US" sz="4587" b="1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Link Name :  .............................................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3605282" y="5640300"/>
            <a:ext cx="10897090" cy="649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76"/>
              </a:lnSpc>
            </a:pPr>
            <a:r>
              <a:rPr lang="en-US" sz="3840">
                <a:solidFill>
                  <a:srgbClr val="000000"/>
                </a:solidFill>
                <a:latin typeface="Alegreya"/>
                <a:ea typeface="Alegreya"/>
                <a:cs typeface="Alegreya"/>
                <a:sym typeface="Alegreya"/>
              </a:rPr>
              <a:t>Brief Description : ............................................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605282" y="6652217"/>
            <a:ext cx="10897090" cy="7916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421"/>
              </a:lnSpc>
            </a:pPr>
            <a:r>
              <a:rPr lang="en-US" sz="4587" b="1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Link Name :  .............................................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3605282" y="7474486"/>
            <a:ext cx="10897090" cy="649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76"/>
              </a:lnSpc>
            </a:pPr>
            <a:r>
              <a:rPr lang="en-US" sz="3840">
                <a:solidFill>
                  <a:srgbClr val="000000"/>
                </a:solidFill>
                <a:latin typeface="Alegreya"/>
                <a:ea typeface="Alegreya"/>
                <a:cs typeface="Alegreya"/>
                <a:sym typeface="Alegreya"/>
              </a:rPr>
              <a:t>Brief Description : ............................................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3679044" y="847725"/>
            <a:ext cx="10929913" cy="14192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432"/>
              </a:lnSpc>
            </a:pPr>
            <a:r>
              <a:rPr lang="en-US" sz="8165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Resources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" t="-9510" r="-1696" b="-11203"/>
            </a:stretch>
          </a:blipFill>
        </p:spPr>
        <p:txBody>
          <a:bodyPr/>
          <a:lstStyle/>
          <a:p>
            <a:endParaRPr lang="fr-FR"/>
          </a:p>
        </p:txBody>
      </p:sp>
      <p:grpSp>
        <p:nvGrpSpPr>
          <p:cNvPr id="3" name="Group 3"/>
          <p:cNvGrpSpPr/>
          <p:nvPr/>
        </p:nvGrpSpPr>
        <p:grpSpPr>
          <a:xfrm>
            <a:off x="1028700" y="1028700"/>
            <a:ext cx="16230600" cy="8229600"/>
            <a:chOff x="0" y="0"/>
            <a:chExt cx="4274726" cy="216746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43140"/>
                  </a:lnTo>
                  <a:cubicBezTo>
                    <a:pt x="4274726" y="2156575"/>
                    <a:pt x="4263834" y="2167467"/>
                    <a:pt x="4250399" y="2167467"/>
                  </a:cubicBezTo>
                  <a:lnTo>
                    <a:pt x="24327" y="2167467"/>
                  </a:lnTo>
                  <a:cubicBezTo>
                    <a:pt x="10891" y="2167467"/>
                    <a:pt x="0" y="2156575"/>
                    <a:pt x="0" y="2143140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lgDash"/>
              <a:rou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3679044" y="1607403"/>
            <a:ext cx="10929913" cy="14192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432"/>
              </a:lnSpc>
            </a:pPr>
            <a:r>
              <a:rPr lang="en-US" sz="8165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Conclusion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978052" y="3570499"/>
            <a:ext cx="14331896" cy="4093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542"/>
              </a:lnSpc>
            </a:pPr>
            <a:r>
              <a:rPr lang="en-US" sz="4673" b="1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Presentations are communication tools that can be used as demonstrations, lectures, speeches, reports, and more. Mostly presented before an audience, it serves a variety of purposes, making presentations powerful tools for convicing and teaching.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" t="-9510" r="-1696" b="-11203"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3" name="TextBox 3"/>
          <p:cNvSpPr txBox="1"/>
          <p:nvPr/>
        </p:nvSpPr>
        <p:spPr>
          <a:xfrm>
            <a:off x="2691138" y="3358912"/>
            <a:ext cx="12905724" cy="33691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498"/>
              </a:lnSpc>
            </a:pPr>
            <a:r>
              <a:rPr lang="en-US" sz="9641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Does Anyone Have a Questions?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20" t="-9510" r="-1696" b="-11203"/>
            </a:stretch>
          </a:blipFill>
        </p:spPr>
        <p:txBody>
          <a:bodyPr/>
          <a:lstStyle/>
          <a:p>
            <a:endParaRPr lang="fr-FR" noProof="0" dirty="0"/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A3F747AC-F8A4-90C8-C830-7BD26B5188C3}"/>
              </a:ext>
            </a:extLst>
          </p:cNvPr>
          <p:cNvSpPr/>
          <p:nvPr/>
        </p:nvSpPr>
        <p:spPr>
          <a:xfrm>
            <a:off x="1131373" y="4169884"/>
            <a:ext cx="7914656" cy="608226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9CE0BA50-3F06-EBB6-CB8A-6E96716ED71E}"/>
              </a:ext>
            </a:extLst>
          </p:cNvPr>
          <p:cNvSpPr/>
          <p:nvPr/>
        </p:nvSpPr>
        <p:spPr>
          <a:xfrm>
            <a:off x="1131374" y="1672107"/>
            <a:ext cx="2580655" cy="608226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3" name="TextBox 3"/>
          <p:cNvSpPr txBox="1"/>
          <p:nvPr/>
        </p:nvSpPr>
        <p:spPr>
          <a:xfrm>
            <a:off x="1028700" y="228591"/>
            <a:ext cx="16230600" cy="14192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432"/>
              </a:lnSpc>
            </a:pPr>
            <a:r>
              <a:rPr lang="fr-FR" sz="8165" noProof="0" dirty="0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Déroulé de la présentation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F66DCCEE-8901-FB23-064B-9AA420E1B4D0}"/>
              </a:ext>
            </a:extLst>
          </p:cNvPr>
          <p:cNvSpPr/>
          <p:nvPr/>
        </p:nvSpPr>
        <p:spPr>
          <a:xfrm>
            <a:off x="1131373" y="6733047"/>
            <a:ext cx="2326827" cy="608226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grpSp>
        <p:nvGrpSpPr>
          <p:cNvPr id="4" name="Group 4"/>
          <p:cNvGrpSpPr/>
          <p:nvPr/>
        </p:nvGrpSpPr>
        <p:grpSpPr>
          <a:xfrm>
            <a:off x="1006929" y="1646020"/>
            <a:ext cx="10428382" cy="2414716"/>
            <a:chOff x="0" y="-76200"/>
            <a:chExt cx="13904509" cy="3219621"/>
          </a:xfrm>
        </p:grpSpPr>
        <p:sp>
          <p:nvSpPr>
            <p:cNvPr id="5" name="TextBox 5"/>
            <p:cNvSpPr txBox="1"/>
            <p:nvPr/>
          </p:nvSpPr>
          <p:spPr>
            <a:xfrm>
              <a:off x="0" y="1014634"/>
              <a:ext cx="8220932" cy="212878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47705" lvl="1" indent="-323852">
                <a:lnSpc>
                  <a:spcPts val="4200"/>
                </a:lnSpc>
                <a:buFont typeface="Arial"/>
                <a:buChar char="•"/>
              </a:pPr>
              <a:r>
                <a:rPr lang="fr-FR" sz="3000" b="1" noProof="0" dirty="0">
                  <a:solidFill>
                    <a:srgbClr val="000000"/>
                  </a:solidFill>
                  <a:latin typeface="Alegreya Bold"/>
                  <a:ea typeface="Alegreya Bold"/>
                  <a:cs typeface="Alegreya Bold"/>
                  <a:sym typeface="Alegreya Bold"/>
                </a:rPr>
                <a:t>Rappel du besoin</a:t>
              </a:r>
            </a:p>
            <a:p>
              <a:pPr marL="647705" lvl="1" indent="-323852" algn="l">
                <a:lnSpc>
                  <a:spcPts val="4200"/>
                </a:lnSpc>
                <a:buFont typeface="Arial"/>
                <a:buChar char="•"/>
              </a:pPr>
              <a:r>
                <a:rPr lang="fr-FR" sz="3000" b="1" noProof="0" dirty="0">
                  <a:solidFill>
                    <a:srgbClr val="000000"/>
                  </a:solidFill>
                  <a:latin typeface="Alegreya Bold"/>
                  <a:ea typeface="Alegreya Bold"/>
                  <a:cs typeface="Alegreya Bold"/>
                  <a:sym typeface="Alegreya Bold"/>
                </a:rPr>
                <a:t>Présentation du groupe</a:t>
              </a:r>
            </a:p>
            <a:p>
              <a:pPr marL="647705" lvl="1" indent="-323852" algn="l">
                <a:lnSpc>
                  <a:spcPts val="4200"/>
                </a:lnSpc>
                <a:buFont typeface="Arial"/>
                <a:buChar char="•"/>
              </a:pPr>
              <a:r>
                <a:rPr lang="fr-FR" sz="3000" b="1" noProof="0" dirty="0">
                  <a:solidFill>
                    <a:srgbClr val="000000"/>
                  </a:solidFill>
                  <a:latin typeface="Alegreya Bold"/>
                  <a:ea typeface="Alegreya Bold"/>
                  <a:cs typeface="Alegreya Bold"/>
                  <a:sym typeface="Alegreya Bold"/>
                </a:rPr>
                <a:t>Organisation du groupe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504364" y="-76200"/>
              <a:ext cx="13400145" cy="8805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599"/>
                </a:lnSpc>
              </a:pPr>
              <a:r>
                <a:rPr lang="fr-FR" sz="3999" noProof="0" dirty="0">
                  <a:solidFill>
                    <a:srgbClr val="000000"/>
                  </a:solidFill>
                  <a:latin typeface="Bobby Jones"/>
                  <a:ea typeface="Bobby Jones"/>
                  <a:cs typeface="Bobby Jones"/>
                  <a:sym typeface="Bobby Jones"/>
                </a:rPr>
                <a:t>contexte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006929" y="4231879"/>
            <a:ext cx="17244946" cy="2327274"/>
            <a:chOff x="0" y="0"/>
            <a:chExt cx="22993261" cy="3103033"/>
          </a:xfrm>
        </p:grpSpPr>
        <p:sp>
          <p:nvSpPr>
            <p:cNvPr id="8" name="TextBox 8"/>
            <p:cNvSpPr txBox="1"/>
            <p:nvPr/>
          </p:nvSpPr>
          <p:spPr>
            <a:xfrm>
              <a:off x="504364" y="-76200"/>
              <a:ext cx="15764989" cy="8805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599"/>
                </a:lnSpc>
              </a:pPr>
              <a:r>
                <a:rPr lang="fr-FR" sz="3999" noProof="0" dirty="0">
                  <a:solidFill>
                    <a:srgbClr val="000000"/>
                  </a:solidFill>
                  <a:latin typeface="Bobby Jones"/>
                  <a:ea typeface="Bobby Jones"/>
                  <a:cs typeface="Bobby Jones"/>
                  <a:sym typeface="Bobby Jones"/>
                </a:rPr>
                <a:t>Développement et Démonstration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1013883"/>
              <a:ext cx="22993261" cy="208914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47705" lvl="1" indent="-323852" algn="l">
                <a:lnSpc>
                  <a:spcPts val="4200"/>
                </a:lnSpc>
                <a:buFont typeface="Arial"/>
                <a:buChar char="•"/>
              </a:pPr>
              <a:r>
                <a:rPr lang="fr-FR" sz="3000" b="1" noProof="0" dirty="0">
                  <a:solidFill>
                    <a:srgbClr val="000000"/>
                  </a:solidFill>
                  <a:latin typeface="Alegreya Bold"/>
                  <a:ea typeface="Alegreya Bold"/>
                  <a:cs typeface="Alegreya Bold"/>
                  <a:sym typeface="Alegreya Bold"/>
                </a:rPr>
                <a:t>Planification</a:t>
              </a:r>
            </a:p>
            <a:p>
              <a:pPr marL="647705" lvl="1" indent="-323852" algn="l">
                <a:lnSpc>
                  <a:spcPts val="4200"/>
                </a:lnSpc>
                <a:buFont typeface="Arial"/>
                <a:buChar char="•"/>
              </a:pPr>
              <a:r>
                <a:rPr lang="fr-FR" sz="3000" b="1" noProof="0" dirty="0">
                  <a:solidFill>
                    <a:srgbClr val="000000"/>
                  </a:solidFill>
                  <a:latin typeface="Alegreya Bold"/>
                  <a:ea typeface="Alegreya Bold"/>
                  <a:cs typeface="Alegreya Bold"/>
                  <a:sym typeface="Alegreya Bold"/>
                </a:rPr>
                <a:t>Architecture globale de la solution informatique</a:t>
              </a:r>
            </a:p>
            <a:p>
              <a:pPr marL="647705" lvl="1" indent="-323852" algn="l">
                <a:lnSpc>
                  <a:spcPts val="4200"/>
                </a:lnSpc>
                <a:buFont typeface="Arial"/>
                <a:buChar char="•"/>
              </a:pPr>
              <a:r>
                <a:rPr lang="fr-FR" sz="3000" b="1" noProof="0" dirty="0">
                  <a:solidFill>
                    <a:srgbClr val="000000"/>
                  </a:solidFill>
                  <a:latin typeface="Alegreya Bold"/>
                  <a:ea typeface="Alegreya Bold"/>
                  <a:cs typeface="Alegreya Bold"/>
                  <a:sym typeface="Alegreya Bold"/>
                </a:rPr>
                <a:t>Démonstration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006929" y="6702875"/>
            <a:ext cx="17244946" cy="2384423"/>
            <a:chOff x="0" y="-76200"/>
            <a:chExt cx="22993261" cy="3179232"/>
          </a:xfrm>
        </p:grpSpPr>
        <p:sp>
          <p:nvSpPr>
            <p:cNvPr id="11" name="TextBox 11"/>
            <p:cNvSpPr txBox="1"/>
            <p:nvPr/>
          </p:nvSpPr>
          <p:spPr>
            <a:xfrm>
              <a:off x="504364" y="-76200"/>
              <a:ext cx="3102436" cy="88053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5599"/>
                </a:lnSpc>
              </a:pPr>
              <a:r>
                <a:rPr lang="fr-FR" sz="3999" noProof="0" dirty="0">
                  <a:solidFill>
                    <a:srgbClr val="000000"/>
                  </a:solidFill>
                  <a:latin typeface="Bobby Jones"/>
                  <a:ea typeface="Bobby Jones"/>
                  <a:cs typeface="Bobby Jones"/>
                  <a:sym typeface="Bobby Jones"/>
                </a:rPr>
                <a:t>Analyse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1013883"/>
              <a:ext cx="22993261" cy="208914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47705" lvl="1" indent="-323852" algn="l">
                <a:lnSpc>
                  <a:spcPts val="4200"/>
                </a:lnSpc>
                <a:buFont typeface="Arial"/>
                <a:buChar char="•"/>
              </a:pPr>
              <a:r>
                <a:rPr lang="fr-FR" sz="3000" b="1" noProof="0" dirty="0">
                  <a:solidFill>
                    <a:srgbClr val="000000"/>
                  </a:solidFill>
                  <a:latin typeface="Alegreya Bold"/>
                  <a:ea typeface="Alegreya Bold"/>
                  <a:cs typeface="Alegreya Bold"/>
                  <a:sym typeface="Alegreya Bold"/>
                </a:rPr>
                <a:t>Analyse des écarts</a:t>
              </a:r>
            </a:p>
            <a:p>
              <a:pPr marL="647705" lvl="1" indent="-323852" algn="l">
                <a:lnSpc>
                  <a:spcPts val="4200"/>
                </a:lnSpc>
                <a:buFont typeface="Arial"/>
                <a:buChar char="•"/>
              </a:pPr>
              <a:r>
                <a:rPr lang="fr-FR" sz="3000" b="1" noProof="0" dirty="0">
                  <a:solidFill>
                    <a:srgbClr val="000000"/>
                  </a:solidFill>
                  <a:latin typeface="Alegreya Bold"/>
                  <a:ea typeface="Alegreya Bold"/>
                  <a:cs typeface="Alegreya Bold"/>
                  <a:sym typeface="Alegreya Bold"/>
                </a:rPr>
                <a:t>Bilan projet</a:t>
              </a:r>
            </a:p>
            <a:p>
              <a:pPr marL="647705" lvl="1" indent="-323852" algn="l">
                <a:lnSpc>
                  <a:spcPts val="4200"/>
                </a:lnSpc>
                <a:buFont typeface="Arial"/>
                <a:buChar char="•"/>
              </a:pPr>
              <a:r>
                <a:rPr lang="fr-FR" sz="3000" b="1" noProof="0" dirty="0">
                  <a:solidFill>
                    <a:srgbClr val="000000"/>
                  </a:solidFill>
                  <a:latin typeface="Alegreya Bold"/>
                  <a:ea typeface="Alegreya Bold"/>
                  <a:cs typeface="Alegreya Bold"/>
                  <a:sym typeface="Alegreya Bold"/>
                </a:rPr>
                <a:t>Bilan individuel</a:t>
              </a:r>
            </a:p>
          </p:txBody>
        </p:sp>
      </p:grp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0BD7C595-68A4-1ADA-7876-8D4BE8DCF6AB}"/>
              </a:ext>
            </a:extLst>
          </p:cNvPr>
          <p:cNvSpPr/>
          <p:nvPr/>
        </p:nvSpPr>
        <p:spPr>
          <a:xfrm>
            <a:off x="1131373" y="9245553"/>
            <a:ext cx="3047999" cy="608226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0F2E44E6-6E80-3237-6A02-384D504BE60E}"/>
              </a:ext>
            </a:extLst>
          </p:cNvPr>
          <p:cNvSpPr txBox="1"/>
          <p:nvPr/>
        </p:nvSpPr>
        <p:spPr>
          <a:xfrm>
            <a:off x="1245673" y="9195723"/>
            <a:ext cx="30479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000" noProof="0" dirty="0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Conclusion</a:t>
            </a:r>
            <a:endParaRPr lang="fr-FR" sz="40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" t="-9510" r="-1696" b="-11203"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3" name="TextBox 3"/>
          <p:cNvSpPr txBox="1"/>
          <p:nvPr/>
        </p:nvSpPr>
        <p:spPr>
          <a:xfrm>
            <a:off x="2616729" y="3509275"/>
            <a:ext cx="13054542" cy="2906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410"/>
              </a:lnSpc>
            </a:pPr>
            <a:r>
              <a:rPr lang="en-US" sz="16721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Thank you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" t="-9510" r="-1696" b="-11203"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3" name="TextBox 3"/>
          <p:cNvSpPr txBox="1"/>
          <p:nvPr/>
        </p:nvSpPr>
        <p:spPr>
          <a:xfrm>
            <a:off x="1761580" y="2521435"/>
            <a:ext cx="14764841" cy="23079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653"/>
              </a:lnSpc>
            </a:pPr>
            <a:r>
              <a:rPr lang="en-US" sz="14038" dirty="0" err="1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contexte</a:t>
            </a:r>
            <a:endParaRPr lang="en-US" sz="14038" dirty="0">
              <a:solidFill>
                <a:srgbClr val="000000"/>
              </a:solidFill>
              <a:latin typeface="Bobby Jones"/>
              <a:ea typeface="Bobby Jones"/>
              <a:cs typeface="Bobby Jones"/>
              <a:sym typeface="Bobby Jone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" t="-9510" r="-1696" b="-11203"/>
            </a:stretch>
          </a:blipFill>
        </p:spPr>
        <p:txBody>
          <a:bodyPr/>
          <a:lstStyle/>
          <a:p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8BBC26-983F-C560-F369-FBEC2B659228}"/>
              </a:ext>
            </a:extLst>
          </p:cNvPr>
          <p:cNvSpPr/>
          <p:nvPr/>
        </p:nvSpPr>
        <p:spPr>
          <a:xfrm>
            <a:off x="0" y="9410700"/>
            <a:ext cx="18288000" cy="876300"/>
          </a:xfrm>
          <a:prstGeom prst="rect">
            <a:avLst/>
          </a:prstGeom>
          <a:solidFill>
            <a:srgbClr val="F5F3F3"/>
          </a:solidFill>
          <a:ln>
            <a:solidFill>
              <a:srgbClr val="F5F3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55F99E1-02BE-0F98-9E56-349D08E9C75B}"/>
              </a:ext>
            </a:extLst>
          </p:cNvPr>
          <p:cNvSpPr txBox="1"/>
          <p:nvPr/>
        </p:nvSpPr>
        <p:spPr>
          <a:xfrm>
            <a:off x="609600" y="9587240"/>
            <a:ext cx="1706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latin typeface="Alegreya" panose="020B0604020202020204" charset="0"/>
              </a:rPr>
              <a:t>Contexte        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legreya" panose="020B0604020202020204" charset="0"/>
              </a:rPr>
              <a:t>–        Développement et démonstration        –        Analyse        -        Conclusion</a:t>
            </a:r>
          </a:p>
        </p:txBody>
      </p:sp>
      <p:pic>
        <p:nvPicPr>
          <p:cNvPr id="9" name="Graphique 8" descr="Épingle contour">
            <a:extLst>
              <a:ext uri="{FF2B5EF4-FFF2-40B4-BE49-F238E27FC236}">
                <a16:creationId xmlns:a16="http://schemas.microsoft.com/office/drawing/2014/main" id="{C068AAC0-443F-16C3-DA40-B6590AAFC0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1343" y="2799176"/>
            <a:ext cx="1676400" cy="167640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AE6DE22C-1DF7-B7EA-63A8-73B3277B7AF5}"/>
              </a:ext>
            </a:extLst>
          </p:cNvPr>
          <p:cNvSpPr txBox="1"/>
          <p:nvPr/>
        </p:nvSpPr>
        <p:spPr>
          <a:xfrm>
            <a:off x="2841173" y="3027776"/>
            <a:ext cx="1541417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fr-FR" sz="3600" b="1" u="sng" dirty="0">
                <a:latin typeface="Alegreya" panose="020B0604020202020204" charset="0"/>
              </a:rPr>
              <a:t>Contexte du projet</a:t>
            </a:r>
          </a:p>
          <a:p>
            <a:pPr>
              <a:lnSpc>
                <a:spcPct val="150000"/>
              </a:lnSpc>
            </a:pPr>
            <a:r>
              <a:rPr lang="fr-FR" sz="3200" dirty="0">
                <a:latin typeface="Alegreya" panose="020B0604020202020204" charset="0"/>
              </a:rPr>
              <a:t>Développement d’une plateforme logicielle distribuée pour la restauration en ligne</a:t>
            </a:r>
          </a:p>
          <a:p>
            <a:pPr>
              <a:buNone/>
            </a:pPr>
            <a:endParaRPr lang="fr-FR" sz="3600" u="sng" dirty="0">
              <a:latin typeface="Alegreya" panose="020B0604020202020204" charset="0"/>
            </a:endParaRPr>
          </a:p>
        </p:txBody>
      </p:sp>
      <p:pic>
        <p:nvPicPr>
          <p:cNvPr id="15" name="Graphique 14" descr="Mille contour">
            <a:extLst>
              <a:ext uri="{FF2B5EF4-FFF2-40B4-BE49-F238E27FC236}">
                <a16:creationId xmlns:a16="http://schemas.microsoft.com/office/drawing/2014/main" id="{5AC2ABCD-E957-C411-0D40-F3FB47B47E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11343" y="4996276"/>
            <a:ext cx="1676399" cy="1676399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359BD1CD-BD6D-217C-9A0A-12579CF6E05B}"/>
              </a:ext>
            </a:extLst>
          </p:cNvPr>
          <p:cNvSpPr txBox="1"/>
          <p:nvPr/>
        </p:nvSpPr>
        <p:spPr>
          <a:xfrm>
            <a:off x="2841173" y="5051185"/>
            <a:ext cx="1541417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fr-FR" sz="3600" b="1" u="sng" dirty="0">
                <a:latin typeface="Alegreya" panose="020B0604020202020204" charset="0"/>
              </a:rPr>
              <a:t>Objectif du projet</a:t>
            </a:r>
          </a:p>
          <a:p>
            <a:pPr>
              <a:lnSpc>
                <a:spcPct val="150000"/>
              </a:lnSpc>
            </a:pPr>
            <a:r>
              <a:rPr lang="fr-FR" sz="3200" dirty="0">
                <a:latin typeface="Alegreya" panose="020B0604020202020204" charset="0"/>
              </a:rPr>
              <a:t>Optimiser la gestion des commandes et des livraisons</a:t>
            </a:r>
          </a:p>
          <a:p>
            <a:pPr>
              <a:buNone/>
            </a:pPr>
            <a:endParaRPr lang="fr-FR" sz="3600" u="sng" dirty="0">
              <a:latin typeface="Alegreya" panose="020B0604020202020204" charset="0"/>
            </a:endParaRPr>
          </a:p>
        </p:txBody>
      </p:sp>
      <p:pic>
        <p:nvPicPr>
          <p:cNvPr id="18" name="Graphique 17" descr="Utilisateur contour">
            <a:extLst>
              <a:ext uri="{FF2B5EF4-FFF2-40B4-BE49-F238E27FC236}">
                <a16:creationId xmlns:a16="http://schemas.microsoft.com/office/drawing/2014/main" id="{96CC544B-4F4A-489D-DC9A-85C883A0790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11343" y="6906981"/>
            <a:ext cx="1676400" cy="1676400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59DC83E2-0858-F03D-C11F-A8989A0A62C1}"/>
              </a:ext>
            </a:extLst>
          </p:cNvPr>
          <p:cNvSpPr txBox="1"/>
          <p:nvPr/>
        </p:nvSpPr>
        <p:spPr>
          <a:xfrm>
            <a:off x="2873830" y="7110356"/>
            <a:ext cx="1541417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fr-FR" sz="3600" b="1" u="sng" dirty="0">
                <a:latin typeface="Alegreya" panose="020B0604020202020204" charset="0"/>
              </a:rPr>
              <a:t>Intégration de plusieurs acteurs</a:t>
            </a:r>
          </a:p>
          <a:p>
            <a:pPr>
              <a:lnSpc>
                <a:spcPct val="150000"/>
              </a:lnSpc>
            </a:pPr>
            <a:r>
              <a:rPr lang="fr-FR" sz="3200" dirty="0">
                <a:latin typeface="Alegreya" panose="020B0604020202020204" charset="0"/>
              </a:rPr>
              <a:t>Clients, restaurateurs, livreurs, développeurs tiers, services commerciaux et techniques</a:t>
            </a:r>
          </a:p>
          <a:p>
            <a:pPr>
              <a:buNone/>
            </a:pPr>
            <a:endParaRPr lang="fr-FR" sz="3600" u="sng" dirty="0">
              <a:latin typeface="Alegreya" panose="020B0604020202020204" charset="0"/>
            </a:endParaRPr>
          </a:p>
        </p:txBody>
      </p:sp>
      <p:sp>
        <p:nvSpPr>
          <p:cNvPr id="22" name="TextBox 12">
            <a:extLst>
              <a:ext uri="{FF2B5EF4-FFF2-40B4-BE49-F238E27FC236}">
                <a16:creationId xmlns:a16="http://schemas.microsoft.com/office/drawing/2014/main" id="{4203723E-2AEC-92D2-25B7-9FE24744DC24}"/>
              </a:ext>
            </a:extLst>
          </p:cNvPr>
          <p:cNvSpPr txBox="1"/>
          <p:nvPr/>
        </p:nvSpPr>
        <p:spPr>
          <a:xfrm>
            <a:off x="3679043" y="560460"/>
            <a:ext cx="10929913" cy="13320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432"/>
              </a:lnSpc>
            </a:pPr>
            <a:r>
              <a:rPr lang="en-US" sz="8165" dirty="0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﻿Rappel du </a:t>
            </a:r>
            <a:r>
              <a:rPr lang="en-US" sz="8165" dirty="0" err="1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besoin</a:t>
            </a:r>
            <a:endParaRPr lang="en-US" sz="8165" dirty="0">
              <a:solidFill>
                <a:srgbClr val="000000"/>
              </a:solidFill>
              <a:latin typeface="Bobby Jones"/>
              <a:ea typeface="Bobby Jones"/>
              <a:cs typeface="Bobby Jones"/>
              <a:sym typeface="Bobby Jones"/>
            </a:endParaRPr>
          </a:p>
        </p:txBody>
      </p:sp>
      <p:sp>
        <p:nvSpPr>
          <p:cNvPr id="23" name="TextBox 12">
            <a:extLst>
              <a:ext uri="{FF2B5EF4-FFF2-40B4-BE49-F238E27FC236}">
                <a16:creationId xmlns:a16="http://schemas.microsoft.com/office/drawing/2014/main" id="{35D00DC7-F25F-A645-4811-C8CA9D00DE82}"/>
              </a:ext>
            </a:extLst>
          </p:cNvPr>
          <p:cNvSpPr txBox="1"/>
          <p:nvPr/>
        </p:nvSpPr>
        <p:spPr>
          <a:xfrm>
            <a:off x="7048499" y="1046235"/>
            <a:ext cx="4191000" cy="1184748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ts val="11432"/>
              </a:lnSpc>
            </a:pPr>
            <a:r>
              <a:rPr lang="en-US" sz="3000" dirty="0" err="1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Objectifs</a:t>
            </a:r>
            <a:r>
              <a:rPr lang="en-US" sz="3000" dirty="0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fonctionnels</a:t>
            </a:r>
            <a:endParaRPr lang="en-US" sz="3000" dirty="0">
              <a:solidFill>
                <a:srgbClr val="000000"/>
              </a:solidFill>
              <a:latin typeface="Bobby Jones"/>
              <a:ea typeface="Bobby Jones"/>
              <a:cs typeface="Bobby Jones"/>
              <a:sym typeface="Bobby Jone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6AF5C7-B838-BA2E-2071-736EBBFF21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21B1FCFF-E3B4-E305-E098-FB0360067B94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" t="-9510" r="-1696" b="-11203"/>
            </a:stretch>
          </a:blipFill>
        </p:spPr>
        <p:txBody>
          <a:bodyPr/>
          <a:lstStyle/>
          <a:p>
            <a:endParaRPr lang="fr-FR" dirty="0"/>
          </a:p>
        </p:txBody>
      </p:sp>
      <p:sp>
        <p:nvSpPr>
          <p:cNvPr id="3" name="TextBox 12">
            <a:extLst>
              <a:ext uri="{FF2B5EF4-FFF2-40B4-BE49-F238E27FC236}">
                <a16:creationId xmlns:a16="http://schemas.microsoft.com/office/drawing/2014/main" id="{74083DFF-E818-23F6-E50E-C6A4AFC99743}"/>
              </a:ext>
            </a:extLst>
          </p:cNvPr>
          <p:cNvSpPr txBox="1"/>
          <p:nvPr/>
        </p:nvSpPr>
        <p:spPr>
          <a:xfrm>
            <a:off x="3679043" y="560460"/>
            <a:ext cx="10929913" cy="13320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432"/>
              </a:lnSpc>
            </a:pPr>
            <a:r>
              <a:rPr lang="en-US" sz="8165" dirty="0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﻿Rappel du </a:t>
            </a:r>
            <a:r>
              <a:rPr lang="en-US" sz="8165" dirty="0" err="1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besoin</a:t>
            </a:r>
            <a:endParaRPr lang="en-US" sz="8165" dirty="0">
              <a:solidFill>
                <a:srgbClr val="000000"/>
              </a:solidFill>
              <a:latin typeface="Bobby Jones"/>
              <a:ea typeface="Bobby Jones"/>
              <a:cs typeface="Bobby Jones"/>
              <a:sym typeface="Bobby Jones"/>
            </a:endParaRPr>
          </a:p>
        </p:txBody>
      </p:sp>
      <p:sp>
        <p:nvSpPr>
          <p:cNvPr id="4" name="TextBox 12">
            <a:extLst>
              <a:ext uri="{FF2B5EF4-FFF2-40B4-BE49-F238E27FC236}">
                <a16:creationId xmlns:a16="http://schemas.microsoft.com/office/drawing/2014/main" id="{D2CA2140-578B-C79E-C300-AA3E3B3A354D}"/>
              </a:ext>
            </a:extLst>
          </p:cNvPr>
          <p:cNvSpPr txBox="1"/>
          <p:nvPr/>
        </p:nvSpPr>
        <p:spPr>
          <a:xfrm>
            <a:off x="7048499" y="1046235"/>
            <a:ext cx="4191000" cy="1184748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ts val="11432"/>
              </a:lnSpc>
            </a:pPr>
            <a:r>
              <a:rPr lang="en-US" sz="3000" dirty="0" err="1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Objectifs</a:t>
            </a:r>
            <a:r>
              <a:rPr lang="en-US" sz="3000" dirty="0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 techniques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A552AF-78DF-093F-FD9C-52C0531315E0}"/>
              </a:ext>
            </a:extLst>
          </p:cNvPr>
          <p:cNvSpPr/>
          <p:nvPr/>
        </p:nvSpPr>
        <p:spPr>
          <a:xfrm>
            <a:off x="0" y="9410700"/>
            <a:ext cx="18288000" cy="876300"/>
          </a:xfrm>
          <a:prstGeom prst="rect">
            <a:avLst/>
          </a:prstGeom>
          <a:solidFill>
            <a:srgbClr val="F5F3F3"/>
          </a:solidFill>
          <a:ln>
            <a:solidFill>
              <a:srgbClr val="F5F3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6406EE5-BD9A-D697-77EB-091F0339C5CB}"/>
              </a:ext>
            </a:extLst>
          </p:cNvPr>
          <p:cNvSpPr txBox="1"/>
          <p:nvPr/>
        </p:nvSpPr>
        <p:spPr>
          <a:xfrm>
            <a:off x="609600" y="9587240"/>
            <a:ext cx="1706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latin typeface="Alegreya" panose="020B0604020202020204" charset="0"/>
              </a:rPr>
              <a:t>Contexte        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legreya" panose="020B0604020202020204" charset="0"/>
              </a:rPr>
              <a:t>–        Développement et démonstration        –        Analyse        -        Conclusion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3D20655-5781-AFDB-945E-50CE221008EF}"/>
              </a:ext>
            </a:extLst>
          </p:cNvPr>
          <p:cNvSpPr txBox="1"/>
          <p:nvPr/>
        </p:nvSpPr>
        <p:spPr>
          <a:xfrm>
            <a:off x="10820404" y="7252737"/>
            <a:ext cx="71780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sz="3200" b="1" u="sng" dirty="0">
                <a:latin typeface="Alegreya" panose="020B0604020202020204" charset="0"/>
              </a:rPr>
              <a:t>Service technique</a:t>
            </a:r>
          </a:p>
          <a:p>
            <a:pPr marL="457200" indent="-457200">
              <a:buFont typeface="Symbol" panose="05050102010706020507" pitchFamily="18" charset="2"/>
              <a:buChar char="®"/>
            </a:pPr>
            <a:r>
              <a:rPr lang="fr-FR" sz="3200" dirty="0">
                <a:latin typeface="Alegreya" panose="020B0604020202020204" charset="0"/>
              </a:rPr>
              <a:t> Supervision, monitoring, gestion des performances</a:t>
            </a:r>
          </a:p>
        </p:txBody>
      </p:sp>
      <p:pic>
        <p:nvPicPr>
          <p:cNvPr id="10" name="Graphique 9" descr="Personne s'alimentant contour">
            <a:extLst>
              <a:ext uri="{FF2B5EF4-FFF2-40B4-BE49-F238E27FC236}">
                <a16:creationId xmlns:a16="http://schemas.microsoft.com/office/drawing/2014/main" id="{5F30FC6C-65E9-1C3C-3571-51FA8048E1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9600" y="3027481"/>
            <a:ext cx="1676400" cy="1676400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35753CDA-C654-A37A-5FBD-0E7D378FAE93}"/>
              </a:ext>
            </a:extLst>
          </p:cNvPr>
          <p:cNvSpPr txBox="1"/>
          <p:nvPr/>
        </p:nvSpPr>
        <p:spPr>
          <a:xfrm>
            <a:off x="2514600" y="3027481"/>
            <a:ext cx="59436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200" b="1" u="sng" dirty="0">
                <a:latin typeface="Alegreya" panose="020B0604020202020204" charset="0"/>
              </a:rPr>
              <a:t>Utilisateurs finaux</a:t>
            </a:r>
          </a:p>
          <a:p>
            <a:pPr marL="285750" indent="-285750">
              <a:buFont typeface="Symbol" panose="05050102010706020507" pitchFamily="18" charset="2"/>
              <a:buChar char="®"/>
            </a:pPr>
            <a:r>
              <a:rPr lang="fr-FR" sz="3200" dirty="0">
                <a:latin typeface="Alegreya" panose="020B0604020202020204" charset="0"/>
              </a:rPr>
              <a:t> Commander, payer, suivre une livraison</a:t>
            </a:r>
          </a:p>
          <a:p>
            <a:pPr marL="285750" indent="-285750">
              <a:buFont typeface="Symbol" panose="05050102010706020507" pitchFamily="18" charset="2"/>
              <a:buChar char="®"/>
            </a:pPr>
            <a:r>
              <a:rPr lang="fr-FR" sz="3200" dirty="0">
                <a:latin typeface="Alegreya" panose="020B0604020202020204" charset="0"/>
              </a:rPr>
              <a:t> Parrainage et notifications</a:t>
            </a:r>
            <a:endParaRPr lang="fr-FR" sz="3200" dirty="0"/>
          </a:p>
        </p:txBody>
      </p:sp>
      <p:pic>
        <p:nvPicPr>
          <p:cNvPr id="16" name="Graphique 15" descr="Couverts de table  contour">
            <a:extLst>
              <a:ext uri="{FF2B5EF4-FFF2-40B4-BE49-F238E27FC236}">
                <a16:creationId xmlns:a16="http://schemas.microsoft.com/office/drawing/2014/main" id="{5C898455-2AC5-C31B-8957-3FE5DF4257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9600" y="5393117"/>
            <a:ext cx="1676401" cy="1676401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ABF6825B-9AC1-D65C-CFA6-0F1A062E008F}"/>
              </a:ext>
            </a:extLst>
          </p:cNvPr>
          <p:cNvSpPr txBox="1"/>
          <p:nvPr/>
        </p:nvSpPr>
        <p:spPr>
          <a:xfrm>
            <a:off x="2514600" y="5381623"/>
            <a:ext cx="594360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200" b="1" u="sng" dirty="0">
                <a:latin typeface="Alegreya" panose="020B0604020202020204" charset="0"/>
              </a:rPr>
              <a:t>Restaurateurs</a:t>
            </a:r>
          </a:p>
          <a:p>
            <a:pPr marL="285750" indent="-285750">
              <a:buFont typeface="Symbol" panose="05050102010706020507" pitchFamily="18" charset="2"/>
              <a:buChar char=""/>
            </a:pPr>
            <a:r>
              <a:rPr lang="fr-FR" sz="3200" dirty="0">
                <a:latin typeface="Alegreya" panose="020B0604020202020204" charset="0"/>
              </a:rPr>
              <a:t> Gérer menus, commandes et statistiques</a:t>
            </a:r>
            <a:endParaRPr lang="fr-FR" sz="3200" dirty="0"/>
          </a:p>
        </p:txBody>
      </p:sp>
      <p:pic>
        <p:nvPicPr>
          <p:cNvPr id="20" name="Graphique 19" descr="Cyclisme contour">
            <a:extLst>
              <a:ext uri="{FF2B5EF4-FFF2-40B4-BE49-F238E27FC236}">
                <a16:creationId xmlns:a16="http://schemas.microsoft.com/office/drawing/2014/main" id="{0989C6F6-FC14-1E7C-085A-A996F2F1342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09600" y="7252737"/>
            <a:ext cx="1676400" cy="1676400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5D3F21EF-CE07-8BB6-C80D-4606913630BE}"/>
              </a:ext>
            </a:extLst>
          </p:cNvPr>
          <p:cNvSpPr txBox="1"/>
          <p:nvPr/>
        </p:nvSpPr>
        <p:spPr>
          <a:xfrm>
            <a:off x="2514599" y="7252737"/>
            <a:ext cx="59436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200" b="1" u="sng" dirty="0">
                <a:latin typeface="Alegreya" panose="020B0604020202020204" charset="0"/>
              </a:rPr>
              <a:t>Livreurs</a:t>
            </a:r>
          </a:p>
          <a:p>
            <a:pPr marL="285750" indent="-285750">
              <a:buFont typeface="Symbol" panose="05050102010706020507" pitchFamily="18" charset="2"/>
              <a:buChar char="®"/>
            </a:pPr>
            <a:r>
              <a:rPr lang="fr-FR" sz="3200" dirty="0">
                <a:latin typeface="Alegreya" panose="020B0604020202020204" charset="0"/>
              </a:rPr>
              <a:t> Accepter/refuser des livraisons, validation via QR Code </a:t>
            </a:r>
          </a:p>
        </p:txBody>
      </p:sp>
      <p:pic>
        <p:nvPicPr>
          <p:cNvPr id="24" name="Graphique 23" descr="Programmeur contour">
            <a:extLst>
              <a:ext uri="{FF2B5EF4-FFF2-40B4-BE49-F238E27FC236}">
                <a16:creationId xmlns:a16="http://schemas.microsoft.com/office/drawing/2014/main" id="{D08890A8-4DAD-D1B2-39D3-BB424714C1A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067802" y="3027481"/>
            <a:ext cx="1524000" cy="1524000"/>
          </a:xfrm>
          <a:prstGeom prst="rect">
            <a:avLst/>
          </a:prstGeom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3581B02E-24DD-B989-C585-0C41B92E5938}"/>
              </a:ext>
            </a:extLst>
          </p:cNvPr>
          <p:cNvSpPr txBox="1"/>
          <p:nvPr/>
        </p:nvSpPr>
        <p:spPr>
          <a:xfrm>
            <a:off x="10576562" y="3010690"/>
            <a:ext cx="7086598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200" b="1" u="sng" dirty="0">
                <a:latin typeface="Alegreya" panose="020B0604020202020204" charset="0"/>
              </a:rPr>
              <a:t>Développeurs tiers</a:t>
            </a:r>
          </a:p>
          <a:p>
            <a:pPr marL="457200" indent="-457200">
              <a:buFont typeface="Symbol" panose="05050102010706020507" pitchFamily="18" charset="2"/>
              <a:buChar char=""/>
            </a:pPr>
            <a:r>
              <a:rPr lang="fr-FR" sz="3200" dirty="0">
                <a:latin typeface="Alegreya" panose="020B0604020202020204" charset="0"/>
              </a:rPr>
              <a:t> Accéder à l’API, télécharger des composants</a:t>
            </a:r>
            <a:endParaRPr lang="fr-FR" sz="3200" dirty="0"/>
          </a:p>
        </p:txBody>
      </p:sp>
      <p:pic>
        <p:nvPicPr>
          <p:cNvPr id="28" name="Graphique 27" descr="Graphique à barres contour">
            <a:extLst>
              <a:ext uri="{FF2B5EF4-FFF2-40B4-BE49-F238E27FC236}">
                <a16:creationId xmlns:a16="http://schemas.microsoft.com/office/drawing/2014/main" id="{0F54A25A-5CCF-5D10-41E6-C4E6FD37C0D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778305" y="5117356"/>
            <a:ext cx="1813497" cy="1813497"/>
          </a:xfrm>
          <a:prstGeom prst="rect">
            <a:avLst/>
          </a:prstGeom>
        </p:spPr>
      </p:pic>
      <p:sp>
        <p:nvSpPr>
          <p:cNvPr id="30" name="ZoneTexte 29">
            <a:extLst>
              <a:ext uri="{FF2B5EF4-FFF2-40B4-BE49-F238E27FC236}">
                <a16:creationId xmlns:a16="http://schemas.microsoft.com/office/drawing/2014/main" id="{6095782C-CE7C-9969-1ED4-9FFC202EB5BE}"/>
              </a:ext>
            </a:extLst>
          </p:cNvPr>
          <p:cNvSpPr txBox="1"/>
          <p:nvPr/>
        </p:nvSpPr>
        <p:spPr>
          <a:xfrm>
            <a:off x="10744200" y="5202618"/>
            <a:ext cx="723900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200" b="1" u="sng" dirty="0">
                <a:latin typeface="Alegreya" panose="020B0604020202020204" charset="0"/>
              </a:rPr>
              <a:t>Service commercial</a:t>
            </a:r>
          </a:p>
          <a:p>
            <a:pPr marL="457200" indent="-457200">
              <a:buFont typeface="Symbol" panose="05050102010706020507" pitchFamily="18" charset="2"/>
              <a:buChar char="®"/>
            </a:pPr>
            <a:r>
              <a:rPr lang="fr-FR" sz="3200" dirty="0">
                <a:latin typeface="Alegreya" panose="020B0604020202020204" charset="0"/>
              </a:rPr>
              <a:t> Suivi en temps réel des performances commerciales</a:t>
            </a:r>
            <a:endParaRPr lang="fr-FR" sz="3200" dirty="0"/>
          </a:p>
        </p:txBody>
      </p:sp>
      <p:pic>
        <p:nvPicPr>
          <p:cNvPr id="32" name="Graphique 31" descr="Outils contour">
            <a:extLst>
              <a:ext uri="{FF2B5EF4-FFF2-40B4-BE49-F238E27FC236}">
                <a16:creationId xmlns:a16="http://schemas.microsoft.com/office/drawing/2014/main" id="{6451D2E2-995B-6618-2C74-1A1769305BB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067802" y="7394257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636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0FF7C4-27A0-3A53-D72D-4E10BB6663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3CF12B5B-51A4-D872-78E6-D65B846ED8ED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" t="-9510" r="-1696" b="-11203"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36D67233-4528-87BA-AD2F-CB26FC329661}"/>
              </a:ext>
            </a:extLst>
          </p:cNvPr>
          <p:cNvSpPr txBox="1"/>
          <p:nvPr/>
        </p:nvSpPr>
        <p:spPr>
          <a:xfrm>
            <a:off x="740109" y="4486575"/>
            <a:ext cx="5009116" cy="993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3600" b="1" dirty="0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Mohamed Himeur</a:t>
            </a:r>
          </a:p>
          <a:p>
            <a:pPr algn="ctr">
              <a:lnSpc>
                <a:spcPts val="1500"/>
              </a:lnSpc>
            </a:pPr>
            <a:r>
              <a:rPr lang="en-US" sz="2400" dirty="0" err="1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Responsable</a:t>
            </a:r>
            <a:r>
              <a:rPr lang="en-US" sz="2400" dirty="0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sécurité</a:t>
            </a:r>
            <a:endParaRPr lang="en-US" sz="2400" dirty="0">
              <a:solidFill>
                <a:srgbClr val="000000"/>
              </a:solidFill>
              <a:latin typeface="Alegreya Bold"/>
              <a:ea typeface="Alegreya Bold"/>
              <a:cs typeface="Alegreya Bold"/>
              <a:sym typeface="Alegreya Bold"/>
            </a:endParaRP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E418D958-E56F-F6E2-E3C0-3E9659882C6B}"/>
              </a:ext>
            </a:extLst>
          </p:cNvPr>
          <p:cNvSpPr txBox="1"/>
          <p:nvPr/>
        </p:nvSpPr>
        <p:spPr>
          <a:xfrm>
            <a:off x="6887208" y="4486576"/>
            <a:ext cx="4397525" cy="993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 b="1" dirty="0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Lucas Moniot</a:t>
            </a:r>
          </a:p>
          <a:p>
            <a:pPr algn="ctr">
              <a:lnSpc>
                <a:spcPts val="1500"/>
              </a:lnSpc>
            </a:pPr>
            <a:r>
              <a:rPr lang="en-US" sz="2400" dirty="0" err="1">
                <a:solidFill>
                  <a:srgbClr val="000000"/>
                </a:solidFill>
                <a:latin typeface="Alegreya Bold"/>
                <a:sym typeface="Alegreya Bold"/>
              </a:rPr>
              <a:t>Développeur</a:t>
            </a:r>
            <a:r>
              <a:rPr lang="en-US" sz="2400" dirty="0">
                <a:solidFill>
                  <a:srgbClr val="000000"/>
                </a:solidFill>
                <a:latin typeface="Alegreya Bold"/>
                <a:sym typeface="Alegreya Bold"/>
              </a:rPr>
              <a:t> frontend</a:t>
            </a:r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52443EBB-5A1A-CE4C-3A1B-088178E6F123}"/>
              </a:ext>
            </a:extLst>
          </p:cNvPr>
          <p:cNvSpPr txBox="1"/>
          <p:nvPr/>
        </p:nvSpPr>
        <p:spPr>
          <a:xfrm>
            <a:off x="12184745" y="4486575"/>
            <a:ext cx="5486398" cy="993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 b="1" dirty="0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Noémie </a:t>
            </a:r>
            <a:r>
              <a:rPr lang="en-US" sz="4200" b="1" dirty="0" err="1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Rappeneau</a:t>
            </a:r>
            <a:endParaRPr lang="en-US" sz="4200" b="1" dirty="0">
              <a:solidFill>
                <a:srgbClr val="000000"/>
              </a:solidFill>
              <a:latin typeface="Alegreya Bold"/>
              <a:ea typeface="Alegreya Bold"/>
              <a:cs typeface="Alegreya Bold"/>
              <a:sym typeface="Alegreya Bold"/>
            </a:endParaRPr>
          </a:p>
          <a:p>
            <a:pPr algn="ctr">
              <a:lnSpc>
                <a:spcPts val="1500"/>
              </a:lnSpc>
            </a:pPr>
            <a:r>
              <a:rPr lang="en-US" sz="2400" dirty="0" err="1">
                <a:solidFill>
                  <a:srgbClr val="000000"/>
                </a:solidFill>
                <a:latin typeface="Alegreya Bold"/>
                <a:sym typeface="Alegreya Bold"/>
              </a:rPr>
              <a:t>Cheffe</a:t>
            </a:r>
            <a:r>
              <a:rPr lang="en-US" sz="2400" dirty="0">
                <a:solidFill>
                  <a:srgbClr val="000000"/>
                </a:solidFill>
                <a:latin typeface="Alegreya Bold"/>
                <a:sym typeface="Alegreya Bold"/>
              </a:rPr>
              <a:t> de </a:t>
            </a:r>
            <a:r>
              <a:rPr lang="en-US" sz="2400" dirty="0" err="1">
                <a:solidFill>
                  <a:srgbClr val="000000"/>
                </a:solidFill>
                <a:latin typeface="Alegreya Bold"/>
                <a:sym typeface="Alegreya Bold"/>
              </a:rPr>
              <a:t>projet</a:t>
            </a:r>
            <a:endParaRPr lang="en-US" sz="2400" dirty="0">
              <a:solidFill>
                <a:srgbClr val="000000"/>
              </a:solidFill>
              <a:latin typeface="Alegreya Bold"/>
              <a:sym typeface="Alegreya Bold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F94FEB5-D3E7-74EA-E8F8-86492EED3B22}"/>
              </a:ext>
            </a:extLst>
          </p:cNvPr>
          <p:cNvSpPr/>
          <p:nvPr/>
        </p:nvSpPr>
        <p:spPr>
          <a:xfrm>
            <a:off x="0" y="9410700"/>
            <a:ext cx="18288000" cy="876300"/>
          </a:xfrm>
          <a:prstGeom prst="rect">
            <a:avLst/>
          </a:prstGeom>
          <a:solidFill>
            <a:srgbClr val="F5F3F3"/>
          </a:solidFill>
          <a:ln>
            <a:solidFill>
              <a:srgbClr val="F5F3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0E57311F-29C8-A12B-54F7-6C6F1B742A7E}"/>
              </a:ext>
            </a:extLst>
          </p:cNvPr>
          <p:cNvSpPr txBox="1"/>
          <p:nvPr/>
        </p:nvSpPr>
        <p:spPr>
          <a:xfrm>
            <a:off x="609600" y="9587240"/>
            <a:ext cx="1706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latin typeface="Alegreya" panose="020B0604020202020204" charset="0"/>
              </a:rPr>
              <a:t>Contexte        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legreya" panose="020B0604020202020204" charset="0"/>
              </a:rPr>
              <a:t>–        Développement et démonstration        –        Analyse        -        Conclusion</a:t>
            </a:r>
          </a:p>
        </p:txBody>
      </p:sp>
      <p:sp>
        <p:nvSpPr>
          <p:cNvPr id="19" name="TextBox 12">
            <a:extLst>
              <a:ext uri="{FF2B5EF4-FFF2-40B4-BE49-F238E27FC236}">
                <a16:creationId xmlns:a16="http://schemas.microsoft.com/office/drawing/2014/main" id="{B191B906-245B-459C-87B7-7660E17337FF}"/>
              </a:ext>
            </a:extLst>
          </p:cNvPr>
          <p:cNvSpPr txBox="1"/>
          <p:nvPr/>
        </p:nvSpPr>
        <p:spPr>
          <a:xfrm>
            <a:off x="3679043" y="560460"/>
            <a:ext cx="10929913" cy="13320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432"/>
              </a:lnSpc>
            </a:pPr>
            <a:r>
              <a:rPr lang="en-US" sz="8165" dirty="0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﻿</a:t>
            </a:r>
            <a:r>
              <a:rPr lang="en-US" sz="8165" dirty="0" err="1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Présentation</a:t>
            </a:r>
            <a:r>
              <a:rPr lang="en-US" sz="8165" dirty="0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 du </a:t>
            </a:r>
            <a:r>
              <a:rPr lang="en-US" sz="8165" dirty="0" err="1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groupe</a:t>
            </a:r>
            <a:endParaRPr lang="en-US" sz="8165" dirty="0">
              <a:solidFill>
                <a:srgbClr val="000000"/>
              </a:solidFill>
              <a:latin typeface="Bobby Jones"/>
              <a:ea typeface="Bobby Jones"/>
              <a:cs typeface="Bobby Jones"/>
              <a:sym typeface="Bobby Jones"/>
            </a:endParaRPr>
          </a:p>
        </p:txBody>
      </p:sp>
      <p:sp>
        <p:nvSpPr>
          <p:cNvPr id="20" name="TextBox 9">
            <a:extLst>
              <a:ext uri="{FF2B5EF4-FFF2-40B4-BE49-F238E27FC236}">
                <a16:creationId xmlns:a16="http://schemas.microsoft.com/office/drawing/2014/main" id="{BDFB82D2-A8EA-432E-E5B3-0945D01F6107}"/>
              </a:ext>
            </a:extLst>
          </p:cNvPr>
          <p:cNvSpPr txBox="1"/>
          <p:nvPr/>
        </p:nvSpPr>
        <p:spPr>
          <a:xfrm>
            <a:off x="3577695" y="8224610"/>
            <a:ext cx="5009116" cy="9932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 b="1" dirty="0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Omar Sedrati</a:t>
            </a:r>
          </a:p>
          <a:p>
            <a:pPr algn="ctr">
              <a:lnSpc>
                <a:spcPts val="1500"/>
              </a:lnSpc>
            </a:pPr>
            <a:r>
              <a:rPr lang="en-US" sz="2400" dirty="0">
                <a:solidFill>
                  <a:srgbClr val="000000"/>
                </a:solidFill>
                <a:latin typeface="Alegreya Bold"/>
                <a:sym typeface="Alegreya Bold"/>
              </a:rPr>
              <a:t>DevOps &amp; infrastructure</a:t>
            </a:r>
          </a:p>
        </p:txBody>
      </p:sp>
      <p:sp>
        <p:nvSpPr>
          <p:cNvPr id="21" name="TextBox 9">
            <a:extLst>
              <a:ext uri="{FF2B5EF4-FFF2-40B4-BE49-F238E27FC236}">
                <a16:creationId xmlns:a16="http://schemas.microsoft.com/office/drawing/2014/main" id="{2CFB1D8F-B7AF-3D54-0C98-1124C3D2ABB2}"/>
              </a:ext>
            </a:extLst>
          </p:cNvPr>
          <p:cNvSpPr txBox="1"/>
          <p:nvPr/>
        </p:nvSpPr>
        <p:spPr>
          <a:xfrm>
            <a:off x="9363442" y="8224610"/>
            <a:ext cx="5009116" cy="9932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 b="1" dirty="0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Axel </a:t>
            </a:r>
            <a:r>
              <a:rPr lang="en-US" sz="4200" b="1" dirty="0" err="1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Vion</a:t>
            </a:r>
            <a:endParaRPr lang="en-US" sz="4200" b="1" dirty="0">
              <a:solidFill>
                <a:srgbClr val="000000"/>
              </a:solidFill>
              <a:latin typeface="Alegreya Bold"/>
              <a:ea typeface="Alegreya Bold"/>
              <a:cs typeface="Alegreya Bold"/>
              <a:sym typeface="Alegreya Bold"/>
            </a:endParaRPr>
          </a:p>
          <a:p>
            <a:pPr algn="ctr">
              <a:lnSpc>
                <a:spcPts val="1500"/>
              </a:lnSpc>
            </a:pPr>
            <a:r>
              <a:rPr lang="en-US" sz="2400" dirty="0" err="1">
                <a:solidFill>
                  <a:srgbClr val="000000"/>
                </a:solidFill>
                <a:latin typeface="Alegreya Bold"/>
                <a:sym typeface="Alegreya Bold"/>
              </a:rPr>
              <a:t>Développeur</a:t>
            </a:r>
            <a:r>
              <a:rPr lang="en-US" sz="2400" dirty="0">
                <a:solidFill>
                  <a:srgbClr val="000000"/>
                </a:solidFill>
                <a:latin typeface="Alegreya Bold"/>
                <a:sym typeface="Alegreya Bold"/>
              </a:rPr>
              <a:t> Backend</a:t>
            </a:r>
          </a:p>
        </p:txBody>
      </p:sp>
      <p:pic>
        <p:nvPicPr>
          <p:cNvPr id="1026" name="Picture 2" descr="Photo de profil de Axel Vion">
            <a:extLst>
              <a:ext uri="{FF2B5EF4-FFF2-40B4-BE49-F238E27FC236}">
                <a16:creationId xmlns:a16="http://schemas.microsoft.com/office/drawing/2014/main" id="{888926B1-A4A6-7CA9-C3B9-B57D7286DC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1800" y="5624521"/>
            <a:ext cx="2552400" cy="25524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rkcoz (Lucas Moniot) · GitHub">
            <a:extLst>
              <a:ext uri="{FF2B5EF4-FFF2-40B4-BE49-F238E27FC236}">
                <a16:creationId xmlns:a16="http://schemas.microsoft.com/office/drawing/2014/main" id="{78AA9FE7-A435-9C97-338F-2936E72673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9770" y="1968841"/>
            <a:ext cx="2552400" cy="25524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Noémie Rappeneau - Développeuse full stack - YWZ-CONSULT | LinkedIn">
            <a:extLst>
              <a:ext uri="{FF2B5EF4-FFF2-40B4-BE49-F238E27FC236}">
                <a16:creationId xmlns:a16="http://schemas.microsoft.com/office/drawing/2014/main" id="{EC086703-160C-1FC0-96BC-69EC596C39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1743" y="1968841"/>
            <a:ext cx="2552400" cy="25524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2" descr="Backgrounds Noir - Wallpaper Cave">
            <a:extLst>
              <a:ext uri="{FF2B5EF4-FFF2-40B4-BE49-F238E27FC236}">
                <a16:creationId xmlns:a16="http://schemas.microsoft.com/office/drawing/2014/main" id="{0BC77180-C0C0-294E-7DEE-DE247D9110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7" r="16667"/>
          <a:stretch/>
        </p:blipFill>
        <p:spPr bwMode="auto">
          <a:xfrm>
            <a:off x="1969135" y="1970178"/>
            <a:ext cx="2551063" cy="255106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2" descr="Backgrounds Noir - Wallpaper Cave">
            <a:extLst>
              <a:ext uri="{FF2B5EF4-FFF2-40B4-BE49-F238E27FC236}">
                <a16:creationId xmlns:a16="http://schemas.microsoft.com/office/drawing/2014/main" id="{BC6FCF86-C7A3-15BC-728A-1FA12D0A11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7" r="16667"/>
          <a:stretch/>
        </p:blipFill>
        <p:spPr bwMode="auto">
          <a:xfrm>
            <a:off x="4806722" y="5625190"/>
            <a:ext cx="2551063" cy="255106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427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25565A-6437-451B-BA2D-6AC6DF2A50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B6E0A60F-1CEF-F33F-EFE4-7CEEB4FB8557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" t="-9510" r="-1696" b="-11203"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C3FFAD-2059-1635-2AF4-39838293297E}"/>
              </a:ext>
            </a:extLst>
          </p:cNvPr>
          <p:cNvSpPr/>
          <p:nvPr/>
        </p:nvSpPr>
        <p:spPr>
          <a:xfrm>
            <a:off x="0" y="9410700"/>
            <a:ext cx="18288000" cy="876300"/>
          </a:xfrm>
          <a:prstGeom prst="rect">
            <a:avLst/>
          </a:prstGeom>
          <a:solidFill>
            <a:srgbClr val="F5F3F3"/>
          </a:solidFill>
          <a:ln>
            <a:solidFill>
              <a:srgbClr val="F5F3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1015572-AF35-EEC1-D649-015D563597D1}"/>
              </a:ext>
            </a:extLst>
          </p:cNvPr>
          <p:cNvSpPr txBox="1"/>
          <p:nvPr/>
        </p:nvSpPr>
        <p:spPr>
          <a:xfrm>
            <a:off x="609600" y="9587240"/>
            <a:ext cx="1706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latin typeface="Alegreya" panose="020B0604020202020204" charset="0"/>
              </a:rPr>
              <a:t>Contexte        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legreya" panose="020B0604020202020204" charset="0"/>
              </a:rPr>
              <a:t>–        Développement et démonstration        –        Analyse        -        Conclusion</a:t>
            </a:r>
          </a:p>
        </p:txBody>
      </p:sp>
      <p:sp>
        <p:nvSpPr>
          <p:cNvPr id="9" name="TextBox 12">
            <a:extLst>
              <a:ext uri="{FF2B5EF4-FFF2-40B4-BE49-F238E27FC236}">
                <a16:creationId xmlns:a16="http://schemas.microsoft.com/office/drawing/2014/main" id="{84284C80-3731-A57F-6614-67B93D58087E}"/>
              </a:ext>
            </a:extLst>
          </p:cNvPr>
          <p:cNvSpPr txBox="1"/>
          <p:nvPr/>
        </p:nvSpPr>
        <p:spPr>
          <a:xfrm>
            <a:off x="3679043" y="560460"/>
            <a:ext cx="10929913" cy="13367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432"/>
              </a:lnSpc>
            </a:pPr>
            <a:r>
              <a:rPr lang="en-US" sz="8165" dirty="0" err="1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Organisation</a:t>
            </a:r>
            <a:r>
              <a:rPr lang="en-US" sz="8165" dirty="0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 du </a:t>
            </a:r>
            <a:r>
              <a:rPr lang="en-US" sz="8165" dirty="0" err="1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groupe</a:t>
            </a:r>
            <a:endParaRPr lang="en-US" sz="8165" dirty="0">
              <a:solidFill>
                <a:srgbClr val="000000"/>
              </a:solidFill>
              <a:latin typeface="Bobby Jones"/>
              <a:ea typeface="Bobby Jones"/>
              <a:cs typeface="Bobby Jones"/>
              <a:sym typeface="Bobby Jones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1DF2464-9EAD-0FBC-0406-DD5AF271C736}"/>
              </a:ext>
            </a:extLst>
          </p:cNvPr>
          <p:cNvSpPr txBox="1"/>
          <p:nvPr/>
        </p:nvSpPr>
        <p:spPr>
          <a:xfrm>
            <a:off x="2019299" y="2594798"/>
            <a:ext cx="7239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200" b="1" u="sng" dirty="0" err="1">
                <a:latin typeface="Alegreya" panose="020B0604020202020204" charset="0"/>
              </a:rPr>
              <a:t>Chef.fe</a:t>
            </a:r>
            <a:r>
              <a:rPr lang="fr-FR" sz="3200" b="1" u="sng" dirty="0">
                <a:latin typeface="Alegreya" panose="020B0604020202020204" charset="0"/>
              </a:rPr>
              <a:t> de projet</a:t>
            </a:r>
            <a:r>
              <a:rPr lang="fr-FR" dirty="0"/>
              <a:t> </a:t>
            </a:r>
          </a:p>
          <a:p>
            <a:r>
              <a:rPr lang="fr-FR" sz="3200" dirty="0">
                <a:latin typeface="Alegreya" panose="020B0604020202020204" charset="0"/>
              </a:rPr>
              <a:t>Coordination globale, gestion des risques et supervision de l’architecture logicielle.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5E59411-7711-643C-EE84-DB9AFF3AB6F4}"/>
              </a:ext>
            </a:extLst>
          </p:cNvPr>
          <p:cNvSpPr txBox="1"/>
          <p:nvPr/>
        </p:nvSpPr>
        <p:spPr>
          <a:xfrm>
            <a:off x="2019299" y="4620544"/>
            <a:ext cx="723900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200" b="1" u="sng" dirty="0">
                <a:latin typeface="Alegreya" panose="020B0604020202020204" charset="0"/>
              </a:rPr>
              <a:t>Développeur backend </a:t>
            </a:r>
          </a:p>
          <a:p>
            <a:r>
              <a:rPr lang="fr-FR" sz="3200" dirty="0">
                <a:latin typeface="Alegreya" panose="020B0604020202020204" charset="0"/>
              </a:rPr>
              <a:t>Modélisation des bases de données et développement des services microservices.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50DD9026-F23E-1A5A-2AF3-90DAA376FDF7}"/>
              </a:ext>
            </a:extLst>
          </p:cNvPr>
          <p:cNvSpPr txBox="1"/>
          <p:nvPr/>
        </p:nvSpPr>
        <p:spPr>
          <a:xfrm>
            <a:off x="2019299" y="7144480"/>
            <a:ext cx="7239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200" b="1" u="sng" dirty="0">
                <a:latin typeface="Alegreya" panose="020B0604020202020204" charset="0"/>
              </a:rPr>
              <a:t>Développeur frontend</a:t>
            </a:r>
          </a:p>
          <a:p>
            <a:r>
              <a:rPr lang="fr-FR" sz="3200" dirty="0">
                <a:latin typeface="Alegreya" panose="020B0604020202020204" charset="0"/>
              </a:rPr>
              <a:t>Conception de l’interface utilisateur et gestion de l’expérience utilisateur.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69DD63F-E1BB-E6FA-11C5-A3DCBE90D49E}"/>
              </a:ext>
            </a:extLst>
          </p:cNvPr>
          <p:cNvSpPr txBox="1"/>
          <p:nvPr/>
        </p:nvSpPr>
        <p:spPr>
          <a:xfrm>
            <a:off x="11506200" y="2594798"/>
            <a:ext cx="7239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200" b="1" u="sng" dirty="0">
                <a:latin typeface="Alegreya" panose="020B0604020202020204" charset="0"/>
              </a:rPr>
              <a:t>DevOps &amp; infrastructure</a:t>
            </a:r>
          </a:p>
          <a:p>
            <a:r>
              <a:rPr lang="fr-FR" sz="3200" dirty="0">
                <a:latin typeface="Alegreya" panose="020B0604020202020204" charset="0"/>
              </a:rPr>
              <a:t>Mise en place du CI/CD, déploiement cloud et conteneurisation.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4E2878CF-38BE-9E6F-D8BC-2AE6B37D2B4F}"/>
              </a:ext>
            </a:extLst>
          </p:cNvPr>
          <p:cNvSpPr txBox="1"/>
          <p:nvPr/>
        </p:nvSpPr>
        <p:spPr>
          <a:xfrm>
            <a:off x="11506199" y="4620544"/>
            <a:ext cx="6201229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200" b="1" u="sng" dirty="0">
                <a:latin typeface="Alegreya" panose="020B0604020202020204" charset="0"/>
              </a:rPr>
              <a:t>Responsable sécurité</a:t>
            </a:r>
          </a:p>
          <a:p>
            <a:r>
              <a:rPr lang="fr-FR" sz="3200" dirty="0">
                <a:latin typeface="Alegreya" panose="020B0604020202020204" charset="0"/>
              </a:rPr>
              <a:t>Implémentation des protocoles d’authentification et respect des normes RGPD.</a:t>
            </a:r>
          </a:p>
        </p:txBody>
      </p:sp>
      <p:pic>
        <p:nvPicPr>
          <p:cNvPr id="20" name="Graphique 19" descr="Verrou avec un remplissage uni">
            <a:extLst>
              <a:ext uri="{FF2B5EF4-FFF2-40B4-BE49-F238E27FC236}">
                <a16:creationId xmlns:a16="http://schemas.microsoft.com/office/drawing/2014/main" id="{A610B6E5-C928-72D2-EADA-0E0E78B1A5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01200" y="4762736"/>
            <a:ext cx="1676400" cy="1676400"/>
          </a:xfrm>
          <a:prstGeom prst="rect">
            <a:avLst/>
          </a:prstGeom>
        </p:spPr>
      </p:pic>
      <p:pic>
        <p:nvPicPr>
          <p:cNvPr id="22" name="Graphique 21" descr="Engrenages avec un remplissage uni">
            <a:extLst>
              <a:ext uri="{FF2B5EF4-FFF2-40B4-BE49-F238E27FC236}">
                <a16:creationId xmlns:a16="http://schemas.microsoft.com/office/drawing/2014/main" id="{948EBD84-4DD5-A181-CA16-77801F2FFF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601200" y="2547900"/>
            <a:ext cx="1676400" cy="1676400"/>
          </a:xfrm>
          <a:prstGeom prst="rect">
            <a:avLst/>
          </a:prstGeom>
        </p:spPr>
      </p:pic>
      <p:pic>
        <p:nvPicPr>
          <p:cNvPr id="24" name="Graphique 23" descr="Internet avec un remplissage uni">
            <a:extLst>
              <a:ext uri="{FF2B5EF4-FFF2-40B4-BE49-F238E27FC236}">
                <a16:creationId xmlns:a16="http://schemas.microsoft.com/office/drawing/2014/main" id="{86DB8D30-13C6-A984-EB25-EC8E057217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28600" y="7085364"/>
            <a:ext cx="1676400" cy="1676400"/>
          </a:xfrm>
          <a:prstGeom prst="rect">
            <a:avLst/>
          </a:prstGeom>
        </p:spPr>
      </p:pic>
      <p:pic>
        <p:nvPicPr>
          <p:cNvPr id="26" name="Graphique 25" descr="Base de données avec un remplissage uni">
            <a:extLst>
              <a:ext uri="{FF2B5EF4-FFF2-40B4-BE49-F238E27FC236}">
                <a16:creationId xmlns:a16="http://schemas.microsoft.com/office/drawing/2014/main" id="{4AA6116A-A8E3-5257-B0FF-D2BA664D240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4300" y="4813396"/>
            <a:ext cx="1676400" cy="1676400"/>
          </a:xfrm>
          <a:prstGeom prst="rect">
            <a:avLst/>
          </a:prstGeom>
        </p:spPr>
      </p:pic>
      <p:pic>
        <p:nvPicPr>
          <p:cNvPr id="28" name="Graphique 27" descr="Diagramme de flux avec un remplissage uni">
            <a:extLst>
              <a:ext uri="{FF2B5EF4-FFF2-40B4-BE49-F238E27FC236}">
                <a16:creationId xmlns:a16="http://schemas.microsoft.com/office/drawing/2014/main" id="{F06ECC64-BB31-85E0-15EE-17CDB4F11B7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28600" y="2541428"/>
            <a:ext cx="1676400" cy="1676400"/>
          </a:xfrm>
          <a:prstGeom prst="rect">
            <a:avLst/>
          </a:prstGeom>
        </p:spPr>
      </p:pic>
      <p:sp>
        <p:nvSpPr>
          <p:cNvPr id="31" name="ZoneTexte 30">
            <a:extLst>
              <a:ext uri="{FF2B5EF4-FFF2-40B4-BE49-F238E27FC236}">
                <a16:creationId xmlns:a16="http://schemas.microsoft.com/office/drawing/2014/main" id="{4D94E6B4-E958-53EF-4B83-4DE777CB210E}"/>
              </a:ext>
            </a:extLst>
          </p:cNvPr>
          <p:cNvSpPr txBox="1"/>
          <p:nvPr/>
        </p:nvSpPr>
        <p:spPr>
          <a:xfrm>
            <a:off x="4628243" y="-419100"/>
            <a:ext cx="9031513" cy="2739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1432"/>
              </a:lnSpc>
            </a:pPr>
            <a:endParaRPr lang="en-US" sz="3000" dirty="0">
              <a:solidFill>
                <a:srgbClr val="000000"/>
              </a:solidFill>
              <a:latin typeface="Bobby Jones"/>
              <a:ea typeface="Bobby Jones"/>
              <a:cs typeface="Bobby Jones"/>
              <a:sym typeface="Bobby Jones"/>
            </a:endParaRPr>
          </a:p>
          <a:p>
            <a:pPr algn="ctr">
              <a:lnSpc>
                <a:spcPts val="11432"/>
              </a:lnSpc>
            </a:pPr>
            <a:r>
              <a:rPr lang="en-US" sz="3000" dirty="0" err="1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Spécialités</a:t>
            </a:r>
            <a:r>
              <a:rPr lang="en-US" sz="3000" dirty="0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 techniques</a:t>
            </a:r>
          </a:p>
        </p:txBody>
      </p:sp>
    </p:spTree>
    <p:extLst>
      <p:ext uri="{BB962C8B-B14F-4D97-AF65-F5344CB8AC3E}">
        <p14:creationId xmlns:p14="http://schemas.microsoft.com/office/powerpoint/2010/main" val="3231268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" t="-9510" r="-1696" b="-11203"/>
            </a:stretch>
          </a:blipFill>
        </p:spPr>
        <p:txBody>
          <a:bodyPr/>
          <a:lstStyle/>
          <a:p>
            <a:endParaRPr lang="fr-FR"/>
          </a:p>
        </p:txBody>
      </p:sp>
      <p:grpSp>
        <p:nvGrpSpPr>
          <p:cNvPr id="30" name="Group 7">
            <a:extLst>
              <a:ext uri="{FF2B5EF4-FFF2-40B4-BE49-F238E27FC236}">
                <a16:creationId xmlns:a16="http://schemas.microsoft.com/office/drawing/2014/main" id="{8807DAA0-6985-5D6C-CC98-AD7880806B5A}"/>
              </a:ext>
            </a:extLst>
          </p:cNvPr>
          <p:cNvGrpSpPr/>
          <p:nvPr/>
        </p:nvGrpSpPr>
        <p:grpSpPr>
          <a:xfrm>
            <a:off x="6217877" y="2491510"/>
            <a:ext cx="5799830" cy="814663"/>
            <a:chOff x="0" y="0"/>
            <a:chExt cx="1430937" cy="316354"/>
          </a:xfrm>
        </p:grpSpPr>
        <p:sp>
          <p:nvSpPr>
            <p:cNvPr id="31" name="Freeform 8">
              <a:extLst>
                <a:ext uri="{FF2B5EF4-FFF2-40B4-BE49-F238E27FC236}">
                  <a16:creationId xmlns:a16="http://schemas.microsoft.com/office/drawing/2014/main" id="{E6404B7E-CCD2-CA8A-0DD1-9559C03931A3}"/>
                </a:ext>
              </a:extLst>
            </p:cNvPr>
            <p:cNvSpPr/>
            <p:nvPr/>
          </p:nvSpPr>
          <p:spPr>
            <a:xfrm>
              <a:off x="0" y="0"/>
              <a:ext cx="1430937" cy="316355"/>
            </a:xfrm>
            <a:custGeom>
              <a:avLst/>
              <a:gdLst/>
              <a:ahLst/>
              <a:cxnLst/>
              <a:rect l="l" t="t" r="r" b="b"/>
              <a:pathLst>
                <a:path w="1430937" h="316355">
                  <a:moveTo>
                    <a:pt x="64832" y="0"/>
                  </a:moveTo>
                  <a:lnTo>
                    <a:pt x="1366105" y="0"/>
                  </a:lnTo>
                  <a:cubicBezTo>
                    <a:pt x="1401911" y="0"/>
                    <a:pt x="1430937" y="29026"/>
                    <a:pt x="1430937" y="64832"/>
                  </a:cubicBezTo>
                  <a:lnTo>
                    <a:pt x="1430937" y="251522"/>
                  </a:lnTo>
                  <a:cubicBezTo>
                    <a:pt x="1430937" y="268717"/>
                    <a:pt x="1424107" y="285207"/>
                    <a:pt x="1411949" y="297366"/>
                  </a:cubicBezTo>
                  <a:cubicBezTo>
                    <a:pt x="1399790" y="309524"/>
                    <a:pt x="1383300" y="316355"/>
                    <a:pt x="1366105" y="316355"/>
                  </a:cubicBezTo>
                  <a:lnTo>
                    <a:pt x="64832" y="316355"/>
                  </a:lnTo>
                  <a:cubicBezTo>
                    <a:pt x="47638" y="316355"/>
                    <a:pt x="31147" y="309524"/>
                    <a:pt x="18989" y="297366"/>
                  </a:cubicBezTo>
                  <a:cubicBezTo>
                    <a:pt x="6831" y="285207"/>
                    <a:pt x="0" y="268717"/>
                    <a:pt x="0" y="251522"/>
                  </a:cubicBezTo>
                  <a:lnTo>
                    <a:pt x="0" y="64832"/>
                  </a:lnTo>
                  <a:cubicBezTo>
                    <a:pt x="0" y="47638"/>
                    <a:pt x="6831" y="31147"/>
                    <a:pt x="18989" y="18989"/>
                  </a:cubicBezTo>
                  <a:cubicBezTo>
                    <a:pt x="31147" y="6831"/>
                    <a:pt x="47638" y="0"/>
                    <a:pt x="64832" y="0"/>
                  </a:cubicBezTo>
                  <a:close/>
                </a:path>
              </a:pathLst>
            </a:custGeom>
            <a:solidFill>
              <a:srgbClr val="C6C7C9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32" name="TextBox 9">
              <a:extLst>
                <a:ext uri="{FF2B5EF4-FFF2-40B4-BE49-F238E27FC236}">
                  <a16:creationId xmlns:a16="http://schemas.microsoft.com/office/drawing/2014/main" id="{0522646B-5C9A-B640-61A1-BE194EC4717A}"/>
                </a:ext>
              </a:extLst>
            </p:cNvPr>
            <p:cNvSpPr txBox="1"/>
            <p:nvPr/>
          </p:nvSpPr>
          <p:spPr>
            <a:xfrm>
              <a:off x="0" y="-38100"/>
              <a:ext cx="1430937" cy="354454"/>
            </a:xfrm>
            <a:prstGeom prst="rect">
              <a:avLst/>
            </a:prstGeom>
          </p:spPr>
          <p:txBody>
            <a:bodyPr lIns="56943" tIns="56943" rIns="56943" bIns="56943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" name="Group 3"/>
          <p:cNvGrpSpPr/>
          <p:nvPr/>
        </p:nvGrpSpPr>
        <p:grpSpPr>
          <a:xfrm>
            <a:off x="1524000" y="4183227"/>
            <a:ext cx="4947308" cy="4323264"/>
            <a:chOff x="0" y="0"/>
            <a:chExt cx="1302995" cy="113863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302995" cy="1138637"/>
            </a:xfrm>
            <a:custGeom>
              <a:avLst/>
              <a:gdLst/>
              <a:ahLst/>
              <a:cxnLst/>
              <a:rect l="l" t="t" r="r" b="b"/>
              <a:pathLst>
                <a:path w="1302995" h="1138637">
                  <a:moveTo>
                    <a:pt x="79809" y="0"/>
                  </a:moveTo>
                  <a:lnTo>
                    <a:pt x="1223186" y="0"/>
                  </a:lnTo>
                  <a:cubicBezTo>
                    <a:pt x="1267263" y="0"/>
                    <a:pt x="1302995" y="35732"/>
                    <a:pt x="1302995" y="79809"/>
                  </a:cubicBezTo>
                  <a:lnTo>
                    <a:pt x="1302995" y="1058829"/>
                  </a:lnTo>
                  <a:cubicBezTo>
                    <a:pt x="1302995" y="1079995"/>
                    <a:pt x="1294586" y="1100295"/>
                    <a:pt x="1279619" y="1115262"/>
                  </a:cubicBezTo>
                  <a:cubicBezTo>
                    <a:pt x="1264652" y="1130229"/>
                    <a:pt x="1244353" y="1138637"/>
                    <a:pt x="1223186" y="1138637"/>
                  </a:cubicBezTo>
                  <a:lnTo>
                    <a:pt x="79809" y="1138637"/>
                  </a:lnTo>
                  <a:cubicBezTo>
                    <a:pt x="58642" y="1138637"/>
                    <a:pt x="38342" y="1130229"/>
                    <a:pt x="23375" y="1115262"/>
                  </a:cubicBezTo>
                  <a:cubicBezTo>
                    <a:pt x="8408" y="1100295"/>
                    <a:pt x="0" y="1079995"/>
                    <a:pt x="0" y="1058829"/>
                  </a:cubicBezTo>
                  <a:lnTo>
                    <a:pt x="0" y="79809"/>
                  </a:lnTo>
                  <a:cubicBezTo>
                    <a:pt x="0" y="35732"/>
                    <a:pt x="35732" y="0"/>
                    <a:pt x="79809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lgDash"/>
              <a:rou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1302995" cy="117673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747151" y="4603606"/>
            <a:ext cx="4489616" cy="36933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 algn="l">
              <a:buFont typeface="Symbol" panose="05050102010706020507" pitchFamily="18" charset="2"/>
              <a:buChar char="®"/>
            </a:pPr>
            <a:r>
              <a:rPr lang="fr-FR" sz="2400" dirty="0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Réunion quotidienne </a:t>
            </a:r>
          </a:p>
          <a:p>
            <a:pPr marL="342900" indent="-342900" algn="l">
              <a:buFont typeface="Symbol" panose="05050102010706020507" pitchFamily="18" charset="2"/>
              <a:buChar char="®"/>
            </a:pPr>
            <a:r>
              <a:rPr lang="fr-FR" sz="2400" dirty="0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Chaque membre indique ce qu’il a accompli, ce qu’il prévoit de faire et signale les points bloquants</a:t>
            </a:r>
          </a:p>
          <a:p>
            <a:pPr algn="l"/>
            <a:endParaRPr lang="fr-FR" sz="2400" dirty="0">
              <a:solidFill>
                <a:srgbClr val="000000"/>
              </a:solidFill>
              <a:latin typeface="Alegreya Bold"/>
              <a:ea typeface="Alegreya Bold"/>
              <a:cs typeface="Alegreya Bold"/>
              <a:sym typeface="Alegreya Bold"/>
            </a:endParaRPr>
          </a:p>
          <a:p>
            <a:r>
              <a:rPr lang="fr-FR" sz="2400" b="1" u="sng" dirty="0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Objectifs : </a:t>
            </a:r>
            <a:r>
              <a:rPr lang="fr-FR" sz="2400" dirty="0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synchroniser l’équipe, partager l’avancement, identifier et résoudre rapidement les obstacles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6770853" y="4183227"/>
            <a:ext cx="4947308" cy="4323264"/>
            <a:chOff x="0" y="0"/>
            <a:chExt cx="1302995" cy="1138637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302995" cy="1138637"/>
            </a:xfrm>
            <a:custGeom>
              <a:avLst/>
              <a:gdLst/>
              <a:ahLst/>
              <a:cxnLst/>
              <a:rect l="l" t="t" r="r" b="b"/>
              <a:pathLst>
                <a:path w="1302995" h="1138637">
                  <a:moveTo>
                    <a:pt x="79809" y="0"/>
                  </a:moveTo>
                  <a:lnTo>
                    <a:pt x="1223186" y="0"/>
                  </a:lnTo>
                  <a:cubicBezTo>
                    <a:pt x="1267263" y="0"/>
                    <a:pt x="1302995" y="35732"/>
                    <a:pt x="1302995" y="79809"/>
                  </a:cubicBezTo>
                  <a:lnTo>
                    <a:pt x="1302995" y="1058829"/>
                  </a:lnTo>
                  <a:cubicBezTo>
                    <a:pt x="1302995" y="1079995"/>
                    <a:pt x="1294586" y="1100295"/>
                    <a:pt x="1279619" y="1115262"/>
                  </a:cubicBezTo>
                  <a:cubicBezTo>
                    <a:pt x="1264652" y="1130229"/>
                    <a:pt x="1244353" y="1138637"/>
                    <a:pt x="1223186" y="1138637"/>
                  </a:cubicBezTo>
                  <a:lnTo>
                    <a:pt x="79809" y="1138637"/>
                  </a:lnTo>
                  <a:cubicBezTo>
                    <a:pt x="58642" y="1138637"/>
                    <a:pt x="38342" y="1130229"/>
                    <a:pt x="23375" y="1115262"/>
                  </a:cubicBezTo>
                  <a:cubicBezTo>
                    <a:pt x="8408" y="1100295"/>
                    <a:pt x="0" y="1079995"/>
                    <a:pt x="0" y="1058829"/>
                  </a:cubicBezTo>
                  <a:lnTo>
                    <a:pt x="0" y="79809"/>
                  </a:lnTo>
                  <a:cubicBezTo>
                    <a:pt x="0" y="35732"/>
                    <a:pt x="35732" y="0"/>
                    <a:pt x="79809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lgDash"/>
              <a:rou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1302995" cy="117673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2017707" y="4183227"/>
            <a:ext cx="4947308" cy="4323264"/>
            <a:chOff x="0" y="0"/>
            <a:chExt cx="1302995" cy="1138637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302995" cy="1138637"/>
            </a:xfrm>
            <a:custGeom>
              <a:avLst/>
              <a:gdLst/>
              <a:ahLst/>
              <a:cxnLst/>
              <a:rect l="l" t="t" r="r" b="b"/>
              <a:pathLst>
                <a:path w="1302995" h="1138637">
                  <a:moveTo>
                    <a:pt x="79809" y="0"/>
                  </a:moveTo>
                  <a:lnTo>
                    <a:pt x="1223186" y="0"/>
                  </a:lnTo>
                  <a:cubicBezTo>
                    <a:pt x="1267263" y="0"/>
                    <a:pt x="1302995" y="35732"/>
                    <a:pt x="1302995" y="79809"/>
                  </a:cubicBezTo>
                  <a:lnTo>
                    <a:pt x="1302995" y="1058829"/>
                  </a:lnTo>
                  <a:cubicBezTo>
                    <a:pt x="1302995" y="1079995"/>
                    <a:pt x="1294586" y="1100295"/>
                    <a:pt x="1279619" y="1115262"/>
                  </a:cubicBezTo>
                  <a:cubicBezTo>
                    <a:pt x="1264652" y="1130229"/>
                    <a:pt x="1244353" y="1138637"/>
                    <a:pt x="1223186" y="1138637"/>
                  </a:cubicBezTo>
                  <a:lnTo>
                    <a:pt x="79809" y="1138637"/>
                  </a:lnTo>
                  <a:cubicBezTo>
                    <a:pt x="58642" y="1138637"/>
                    <a:pt x="38342" y="1130229"/>
                    <a:pt x="23375" y="1115262"/>
                  </a:cubicBezTo>
                  <a:cubicBezTo>
                    <a:pt x="8408" y="1100295"/>
                    <a:pt x="0" y="1079995"/>
                    <a:pt x="0" y="1058829"/>
                  </a:cubicBezTo>
                  <a:lnTo>
                    <a:pt x="0" y="79809"/>
                  </a:lnTo>
                  <a:cubicBezTo>
                    <a:pt x="0" y="35732"/>
                    <a:pt x="35732" y="0"/>
                    <a:pt x="79809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lgDash"/>
              <a:rou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1302995" cy="117673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1607711" y="3359039"/>
            <a:ext cx="4779885" cy="9024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99"/>
              </a:lnSpc>
            </a:pPr>
            <a:r>
              <a:rPr lang="en-US" sz="5499" dirty="0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daily meetings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6770853" y="3368564"/>
            <a:ext cx="4954133" cy="8701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699"/>
              </a:lnSpc>
            </a:pPr>
            <a:r>
              <a:rPr lang="en-US" sz="4400" dirty="0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backlog refinement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2175361" y="3378089"/>
            <a:ext cx="4779885" cy="9024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99"/>
              </a:lnSpc>
            </a:pPr>
            <a:r>
              <a:rPr lang="en-US" sz="5499" dirty="0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sprint reviews</a:t>
            </a:r>
          </a:p>
        </p:txBody>
      </p:sp>
      <p:sp>
        <p:nvSpPr>
          <p:cNvPr id="20" name="TextBox 12">
            <a:extLst>
              <a:ext uri="{FF2B5EF4-FFF2-40B4-BE49-F238E27FC236}">
                <a16:creationId xmlns:a16="http://schemas.microsoft.com/office/drawing/2014/main" id="{1E4B450A-8B63-CC75-6354-15E7DE6966FE}"/>
              </a:ext>
            </a:extLst>
          </p:cNvPr>
          <p:cNvSpPr txBox="1"/>
          <p:nvPr/>
        </p:nvSpPr>
        <p:spPr>
          <a:xfrm>
            <a:off x="6907516" y="1055070"/>
            <a:ext cx="4472966" cy="1184748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ts val="11432"/>
              </a:lnSpc>
            </a:pPr>
            <a:r>
              <a:rPr lang="en-US" sz="3000" dirty="0" err="1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Méthode</a:t>
            </a:r>
            <a:r>
              <a:rPr lang="en-US" sz="3000" dirty="0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 de collaboration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8A09850-7C45-B885-B96E-91330A924FE7}"/>
              </a:ext>
            </a:extLst>
          </p:cNvPr>
          <p:cNvSpPr/>
          <p:nvPr/>
        </p:nvSpPr>
        <p:spPr>
          <a:xfrm>
            <a:off x="0" y="9410700"/>
            <a:ext cx="18288000" cy="876300"/>
          </a:xfrm>
          <a:prstGeom prst="rect">
            <a:avLst/>
          </a:prstGeom>
          <a:solidFill>
            <a:srgbClr val="F5F3F3"/>
          </a:solidFill>
          <a:ln>
            <a:solidFill>
              <a:srgbClr val="F5F3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1E9A3A41-BA8E-3D32-2E8A-D10713CA45D2}"/>
              </a:ext>
            </a:extLst>
          </p:cNvPr>
          <p:cNvSpPr txBox="1"/>
          <p:nvPr/>
        </p:nvSpPr>
        <p:spPr>
          <a:xfrm>
            <a:off x="609600" y="9587240"/>
            <a:ext cx="1706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latin typeface="Alegreya" panose="020B0604020202020204" charset="0"/>
              </a:rPr>
              <a:t>Contexte        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legreya" panose="020B0604020202020204" charset="0"/>
              </a:rPr>
              <a:t>–        Développement et démonstration        –        Analyse        -        Conclusion</a:t>
            </a:r>
          </a:p>
        </p:txBody>
      </p:sp>
      <p:sp>
        <p:nvSpPr>
          <p:cNvPr id="23" name="TextBox 6">
            <a:extLst>
              <a:ext uri="{FF2B5EF4-FFF2-40B4-BE49-F238E27FC236}">
                <a16:creationId xmlns:a16="http://schemas.microsoft.com/office/drawing/2014/main" id="{8195A493-FB6C-CCF1-E6F7-620847751AF7}"/>
              </a:ext>
            </a:extLst>
          </p:cNvPr>
          <p:cNvSpPr txBox="1"/>
          <p:nvPr/>
        </p:nvSpPr>
        <p:spPr>
          <a:xfrm>
            <a:off x="7005394" y="4603606"/>
            <a:ext cx="4489616" cy="36933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 algn="l">
              <a:buFont typeface="Symbol" panose="05050102010706020507" pitchFamily="18" charset="2"/>
              <a:buChar char="®"/>
            </a:pPr>
            <a:r>
              <a:rPr lang="fr-FR" sz="2400" dirty="0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Réunion hebdomadaire </a:t>
            </a:r>
          </a:p>
          <a:p>
            <a:pPr marL="342900" indent="-342900" algn="l">
              <a:buFont typeface="Symbol" panose="05050102010706020507" pitchFamily="18" charset="2"/>
              <a:buChar char="®"/>
            </a:pPr>
            <a:r>
              <a:rPr lang="fr-FR" sz="2400" dirty="0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Permet d’anticiper les besoins et de s’assurer que le </a:t>
            </a:r>
            <a:r>
              <a:rPr lang="fr-FR" sz="2400" dirty="0" err="1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backlog</a:t>
            </a:r>
            <a:r>
              <a:rPr lang="fr-FR" sz="2400" dirty="0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 soit toujours à jour et prêt pour le prochain sprint</a:t>
            </a:r>
          </a:p>
          <a:p>
            <a:pPr algn="l"/>
            <a:endParaRPr lang="fr-FR" sz="2400" dirty="0">
              <a:solidFill>
                <a:srgbClr val="000000"/>
              </a:solidFill>
              <a:latin typeface="Alegreya Bold"/>
              <a:ea typeface="Alegreya Bold"/>
              <a:cs typeface="Alegreya Bold"/>
              <a:sym typeface="Alegreya Bold"/>
            </a:endParaRPr>
          </a:p>
          <a:p>
            <a:r>
              <a:rPr lang="fr-FR" sz="2400" b="1" u="sng" dirty="0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Objectifs : </a:t>
            </a:r>
            <a:r>
              <a:rPr lang="fr-FR" sz="2400" dirty="0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réviser et prioriser les tâches à venir, clarifier les user stories et estimer la charge de travail</a:t>
            </a:r>
          </a:p>
        </p:txBody>
      </p:sp>
      <p:sp>
        <p:nvSpPr>
          <p:cNvPr id="24" name="TextBox 6">
            <a:extLst>
              <a:ext uri="{FF2B5EF4-FFF2-40B4-BE49-F238E27FC236}">
                <a16:creationId xmlns:a16="http://schemas.microsoft.com/office/drawing/2014/main" id="{8BF760EA-D127-9C50-E31B-55C91BA8A966}"/>
              </a:ext>
            </a:extLst>
          </p:cNvPr>
          <p:cNvSpPr txBox="1"/>
          <p:nvPr/>
        </p:nvSpPr>
        <p:spPr>
          <a:xfrm>
            <a:off x="12320495" y="4603606"/>
            <a:ext cx="4489616" cy="36933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 algn="l">
              <a:buFont typeface="Symbol" panose="05050102010706020507" pitchFamily="18" charset="2"/>
              <a:buChar char="®"/>
            </a:pPr>
            <a:r>
              <a:rPr lang="fr-FR" sz="2400" dirty="0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Réunion de clôture d’un sprint</a:t>
            </a:r>
          </a:p>
          <a:p>
            <a:pPr marL="342900" indent="-342900" algn="l">
              <a:buFont typeface="Symbol" panose="05050102010706020507" pitchFamily="18" charset="2"/>
              <a:buChar char="®"/>
            </a:pPr>
            <a:r>
              <a:rPr lang="fr-FR" sz="2400" dirty="0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Facilite l’amélioration continue et ajuste le </a:t>
            </a:r>
            <a:r>
              <a:rPr lang="fr-FR" sz="2400" dirty="0" err="1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backlog</a:t>
            </a:r>
            <a:r>
              <a:rPr lang="fr-FR" sz="2400" dirty="0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 en fonction des feedbacks reçus</a:t>
            </a:r>
          </a:p>
          <a:p>
            <a:pPr algn="l"/>
            <a:endParaRPr lang="fr-FR" sz="2400" dirty="0">
              <a:solidFill>
                <a:srgbClr val="000000"/>
              </a:solidFill>
              <a:latin typeface="Alegreya Bold"/>
              <a:ea typeface="Alegreya Bold"/>
              <a:cs typeface="Alegreya Bold"/>
              <a:sym typeface="Alegreya Bold"/>
            </a:endParaRPr>
          </a:p>
          <a:p>
            <a:r>
              <a:rPr lang="fr-FR" sz="2400" b="1" u="sng" dirty="0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Objectifs : </a:t>
            </a:r>
            <a:r>
              <a:rPr lang="fr-FR" sz="2400" b="1" dirty="0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présenter les fonctionnalités développées, recueillir les retours de l’équipe et des parties prenantes, et évaluer les résultats du sprint</a:t>
            </a:r>
            <a:endParaRPr lang="fr-FR" sz="2400" dirty="0">
              <a:solidFill>
                <a:srgbClr val="000000"/>
              </a:solidFill>
              <a:latin typeface="Alegreya Bold"/>
              <a:ea typeface="Alegreya Bold"/>
              <a:cs typeface="Alegreya Bold"/>
              <a:sym typeface="Alegreya Bold"/>
            </a:endParaRPr>
          </a:p>
        </p:txBody>
      </p:sp>
      <p:sp>
        <p:nvSpPr>
          <p:cNvPr id="25" name="TextBox 12">
            <a:extLst>
              <a:ext uri="{FF2B5EF4-FFF2-40B4-BE49-F238E27FC236}">
                <a16:creationId xmlns:a16="http://schemas.microsoft.com/office/drawing/2014/main" id="{4E972526-F05C-8285-1BCA-5206B793BBB1}"/>
              </a:ext>
            </a:extLst>
          </p:cNvPr>
          <p:cNvSpPr txBox="1"/>
          <p:nvPr/>
        </p:nvSpPr>
        <p:spPr>
          <a:xfrm>
            <a:off x="3679043" y="560460"/>
            <a:ext cx="10929913" cy="13367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432"/>
              </a:lnSpc>
            </a:pPr>
            <a:r>
              <a:rPr lang="en-US" sz="8165" dirty="0" err="1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Organisation</a:t>
            </a:r>
            <a:r>
              <a:rPr lang="en-US" sz="8165" dirty="0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 du </a:t>
            </a:r>
            <a:r>
              <a:rPr lang="en-US" sz="8165" dirty="0" err="1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groupe</a:t>
            </a:r>
            <a:endParaRPr lang="en-US" sz="8165" dirty="0">
              <a:solidFill>
                <a:srgbClr val="000000"/>
              </a:solidFill>
              <a:latin typeface="Bobby Jones"/>
              <a:ea typeface="Bobby Jones"/>
              <a:cs typeface="Bobby Jones"/>
              <a:sym typeface="Bobby Jones"/>
            </a:endParaRPr>
          </a:p>
        </p:txBody>
      </p:sp>
      <p:sp>
        <p:nvSpPr>
          <p:cNvPr id="29" name="TextBox 12">
            <a:extLst>
              <a:ext uri="{FF2B5EF4-FFF2-40B4-BE49-F238E27FC236}">
                <a16:creationId xmlns:a16="http://schemas.microsoft.com/office/drawing/2014/main" id="{CD33BFF4-9C80-357D-1A00-405476AA6B36}"/>
              </a:ext>
            </a:extLst>
          </p:cNvPr>
          <p:cNvSpPr txBox="1"/>
          <p:nvPr/>
        </p:nvSpPr>
        <p:spPr>
          <a:xfrm>
            <a:off x="5215571" y="2388832"/>
            <a:ext cx="7856855" cy="8914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763"/>
              </a:lnSpc>
            </a:pPr>
            <a:r>
              <a:rPr lang="en-US" sz="4800" dirty="0" err="1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Méthodologie</a:t>
            </a:r>
            <a:r>
              <a:rPr lang="en-US" sz="4800" dirty="0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 agile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CAA8A8D4C5F78418F82A480D13935C7" ma:contentTypeVersion="12" ma:contentTypeDescription="Crée un document." ma:contentTypeScope="" ma:versionID="d2ac43baa5daeaf81da8df3a4094f38a">
  <xsd:schema xmlns:xsd="http://www.w3.org/2001/XMLSchema" xmlns:xs="http://www.w3.org/2001/XMLSchema" xmlns:p="http://schemas.microsoft.com/office/2006/metadata/properties" xmlns:ns2="f1dc9816-a2cc-4fdc-bce6-856ab86e5277" xmlns:ns3="dac438ac-f2b2-434c-a395-fad79ebeb6d4" targetNamespace="http://schemas.microsoft.com/office/2006/metadata/properties" ma:root="true" ma:fieldsID="1fc3c383a0e94fc6230aec9ba6c70518" ns2:_="" ns3:_="">
    <xsd:import namespace="f1dc9816-a2cc-4fdc-bce6-856ab86e5277"/>
    <xsd:import namespace="dac438ac-f2b2-434c-a395-fad79ebeb6d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dc9816-a2cc-4fdc-bce6-856ab86e527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Balises d’images" ma:readOnly="false" ma:fieldId="{5cf76f15-5ced-4ddc-b409-7134ff3c332f}" ma:taxonomyMulti="true" ma:sspId="aa141cfe-7933-482d-bbb8-97c86f16e51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c438ac-f2b2-434c-a395-fad79ebeb6d4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59826176-a5f9-4764-9631-74fc1d3fe00f}" ma:internalName="TaxCatchAll" ma:showField="CatchAllData" ma:web="dac438ac-f2b2-434c-a395-fad79ebeb6d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ac438ac-f2b2-434c-a395-fad79ebeb6d4" xsi:nil="true"/>
    <lcf76f155ced4ddcb4097134ff3c332f xmlns="f1dc9816-a2cc-4fdc-bce6-856ab86e5277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6078038D-F31D-43B5-A831-2A910B3F82B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8369C31-28CE-48D6-B50E-2DBA7DD5561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1dc9816-a2cc-4fdc-bce6-856ab86e5277"/>
    <ds:schemaRef ds:uri="dac438ac-f2b2-434c-a395-fad79ebeb6d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D60E79E-7319-4F1E-B248-90B6B34A35A9}">
  <ds:schemaRefs>
    <ds:schemaRef ds:uri="http://schemas.microsoft.com/office/2006/metadata/properties"/>
    <ds:schemaRef ds:uri="http://schemas.microsoft.com/office/infopath/2007/PartnerControls"/>
    <ds:schemaRef ds:uri="dac438ac-f2b2-434c-a395-fad79ebeb6d4"/>
    <ds:schemaRef ds:uri="f1dc9816-a2cc-4fdc-bce6-856ab86e5277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1572</TotalTime>
  <Words>1007</Words>
  <Application>Microsoft Office PowerPoint</Application>
  <PresentationFormat>Personnalisé</PresentationFormat>
  <Paragraphs>180</Paragraphs>
  <Slides>30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30</vt:i4>
      </vt:variant>
    </vt:vector>
  </HeadingPairs>
  <TitlesOfParts>
    <vt:vector size="38" baseType="lpstr">
      <vt:lpstr>Alegreya</vt:lpstr>
      <vt:lpstr>Symbol</vt:lpstr>
      <vt:lpstr>Calibri</vt:lpstr>
      <vt:lpstr>Bobby Jones</vt:lpstr>
      <vt:lpstr>Aptos</vt:lpstr>
      <vt:lpstr>Alegreya Bold</vt:lpstr>
      <vt:lpstr>Arial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CES'eat</dc:title>
  <cp:lastModifiedBy>Noémie</cp:lastModifiedBy>
  <cp:revision>5</cp:revision>
  <dcterms:created xsi:type="dcterms:W3CDTF">2006-08-16T00:00:00Z</dcterms:created>
  <dcterms:modified xsi:type="dcterms:W3CDTF">2025-04-08T10:07:04Z</dcterms:modified>
  <dc:identifier>DAGjZTgIu7A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0x0101005CAA8A8D4C5F78418F82A480D13935C7</vt:lpwstr>
  </property>
  <property fmtid="{D5CDD505-2E9C-101B-9397-08002B2CF9AE}" pid="3" name="MediaServiceImageTags">
    <vt:lpwstr/>
  </property>
</Properties>
</file>