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3"/>
  </p:notesMasterIdLst>
  <p:sldIdLst>
    <p:sldId id="256" r:id="rId5"/>
    <p:sldId id="259" r:id="rId6"/>
    <p:sldId id="257" r:id="rId7"/>
    <p:sldId id="258" r:id="rId8"/>
    <p:sldId id="286" r:id="rId9"/>
    <p:sldId id="276" r:id="rId10"/>
    <p:sldId id="275" r:id="rId11"/>
    <p:sldId id="274" r:id="rId12"/>
    <p:sldId id="266" r:id="rId13"/>
    <p:sldId id="268" r:id="rId14"/>
    <p:sldId id="278" r:id="rId15"/>
    <p:sldId id="282" r:id="rId16"/>
    <p:sldId id="281" r:id="rId17"/>
    <p:sldId id="283" r:id="rId18"/>
    <p:sldId id="285" r:id="rId19"/>
    <p:sldId id="288" r:id="rId20"/>
    <p:sldId id="279" r:id="rId21"/>
    <p:sldId id="291" r:id="rId22"/>
    <p:sldId id="292" r:id="rId23"/>
    <p:sldId id="293" r:id="rId24"/>
    <p:sldId id="294" r:id="rId25"/>
    <p:sldId id="287" r:id="rId26"/>
    <p:sldId id="289" r:id="rId27"/>
    <p:sldId id="260" r:id="rId28"/>
    <p:sldId id="284" r:id="rId29"/>
    <p:sldId id="261" r:id="rId30"/>
    <p:sldId id="262" r:id="rId31"/>
    <p:sldId id="263" r:id="rId32"/>
    <p:sldId id="264" r:id="rId33"/>
    <p:sldId id="265" r:id="rId34"/>
    <p:sldId id="290" r:id="rId35"/>
    <p:sldId id="267" r:id="rId36"/>
    <p:sldId id="280" r:id="rId37"/>
    <p:sldId id="269" r:id="rId38"/>
    <p:sldId id="270" r:id="rId39"/>
    <p:sldId id="271" r:id="rId40"/>
    <p:sldId id="272" r:id="rId41"/>
    <p:sldId id="273" r:id="rId42"/>
  </p:sldIdLst>
  <p:sldSz cx="18288000" cy="10287000"/>
  <p:notesSz cx="6858000" cy="9144000"/>
  <p:embeddedFontLst>
    <p:embeddedFont>
      <p:font typeface="Alegreya" panose="020B0604020202020204" charset="0"/>
      <p:regular r:id="rId44"/>
    </p:embeddedFont>
    <p:embeddedFont>
      <p:font typeface="Alegreya Bold" panose="020B0604020202020204" charset="0"/>
      <p:regular r:id="rId45"/>
    </p:embeddedFont>
    <p:embeddedFont>
      <p:font typeface="Bobby Jones" panose="020B060402020202020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2E41F-97D7-44C0-84F0-8F65F3E286FE}" v="108" dt="2025-04-08T14:57:15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PENEAU NOÉMIE" userId="a25eb12b-78a6-406d-8f21-f2728fa346fc" providerId="ADAL" clId="{4F82E41F-97D7-44C0-84F0-8F65F3E286FE}"/>
    <pc:docChg chg="undo redo custSel addSld delSld modSld sldOrd">
      <pc:chgData name="RAPPENEAU NOÉMIE" userId="a25eb12b-78a6-406d-8f21-f2728fa346fc" providerId="ADAL" clId="{4F82E41F-97D7-44C0-84F0-8F65F3E286FE}" dt="2025-04-08T14:58:03.248" v="1445" actId="20577"/>
      <pc:docMkLst>
        <pc:docMk/>
      </pc:docMkLst>
      <pc:sldChg chg="modSp mod">
        <pc:chgData name="RAPPENEAU NOÉMIE" userId="a25eb12b-78a6-406d-8f21-f2728fa346fc" providerId="ADAL" clId="{4F82E41F-97D7-44C0-84F0-8F65F3E286FE}" dt="2025-04-07T08:39:46.807" v="5" actId="20577"/>
        <pc:sldMkLst>
          <pc:docMk/>
          <pc:sldMk cId="0" sldId="256"/>
        </pc:sldMkLst>
        <pc:spChg chg="mod">
          <ac:chgData name="RAPPENEAU NOÉMIE" userId="a25eb12b-78a6-406d-8f21-f2728fa346fc" providerId="ADAL" clId="{4F82E41F-97D7-44C0-84F0-8F65F3E286FE}" dt="2025-04-07T08:39:46.807" v="5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ord">
        <pc:chgData name="RAPPENEAU NOÉMIE" userId="a25eb12b-78a6-406d-8f21-f2728fa346fc" providerId="ADAL" clId="{4F82E41F-97D7-44C0-84F0-8F65F3E286FE}" dt="2025-04-08T14:10:06.790" v="960" actId="1076"/>
        <pc:sldMkLst>
          <pc:docMk/>
          <pc:sldMk cId="0" sldId="259"/>
        </pc:sldMkLst>
        <pc:spChg chg="mod">
          <ac:chgData name="RAPPENEAU NOÉMIE" userId="a25eb12b-78a6-406d-8f21-f2728fa346fc" providerId="ADAL" clId="{4F82E41F-97D7-44C0-84F0-8F65F3E286FE}" dt="2025-04-08T14:09:52.282" v="959" actId="1076"/>
          <ac:spMkLst>
            <pc:docMk/>
            <pc:sldMk cId="0" sldId="259"/>
            <ac:spMk id="2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14:09:47.596" v="957" actId="478"/>
          <ac:spMkLst>
            <pc:docMk/>
            <pc:sldMk cId="0" sldId="259"/>
            <ac:spMk id="5" creationId="{6C8BBC26-983F-C560-F369-FBEC2B659228}"/>
          </ac:spMkLst>
        </pc:spChg>
        <pc:spChg chg="del mod">
          <ac:chgData name="RAPPENEAU NOÉMIE" userId="a25eb12b-78a6-406d-8f21-f2728fa346fc" providerId="ADAL" clId="{4F82E41F-97D7-44C0-84F0-8F65F3E286FE}" dt="2025-04-08T14:09:47.013" v="956" actId="478"/>
          <ac:spMkLst>
            <pc:docMk/>
            <pc:sldMk cId="0" sldId="259"/>
            <ac:spMk id="6" creationId="{B55F99E1-02BE-0F98-9E56-349D08E9C75B}"/>
          </ac:spMkLst>
        </pc:spChg>
        <pc:spChg chg="mod">
          <ac:chgData name="RAPPENEAU NOÉMIE" userId="a25eb12b-78a6-406d-8f21-f2728fa346fc" providerId="ADAL" clId="{4F82E41F-97D7-44C0-84F0-8F65F3E286FE}" dt="2025-04-08T14:10:06.790" v="960" actId="1076"/>
          <ac:spMkLst>
            <pc:docMk/>
            <pc:sldMk cId="0" sldId="259"/>
            <ac:spMk id="11" creationId="{AE6DE22C-1DF7-B7EA-63A8-73B3277B7AF5}"/>
          </ac:spMkLst>
        </pc:spChg>
        <pc:spChg chg="mod">
          <ac:chgData name="RAPPENEAU NOÉMIE" userId="a25eb12b-78a6-406d-8f21-f2728fa346fc" providerId="ADAL" clId="{4F82E41F-97D7-44C0-84F0-8F65F3E286FE}" dt="2025-04-08T14:10:06.790" v="960" actId="1076"/>
          <ac:spMkLst>
            <pc:docMk/>
            <pc:sldMk cId="0" sldId="259"/>
            <ac:spMk id="16" creationId="{359BD1CD-BD6D-217C-9A0A-12579CF6E05B}"/>
          </ac:spMkLst>
        </pc:spChg>
        <pc:spChg chg="mod">
          <ac:chgData name="RAPPENEAU NOÉMIE" userId="a25eb12b-78a6-406d-8f21-f2728fa346fc" providerId="ADAL" clId="{4F82E41F-97D7-44C0-84F0-8F65F3E286FE}" dt="2025-04-08T14:10:06.790" v="960" actId="1076"/>
          <ac:spMkLst>
            <pc:docMk/>
            <pc:sldMk cId="0" sldId="259"/>
            <ac:spMk id="19" creationId="{59DC83E2-0858-F03D-C11F-A8989A0A62C1}"/>
          </ac:spMkLst>
        </pc:spChg>
        <pc:spChg chg="mod">
          <ac:chgData name="RAPPENEAU NOÉMIE" userId="a25eb12b-78a6-406d-8f21-f2728fa346fc" providerId="ADAL" clId="{4F82E41F-97D7-44C0-84F0-8F65F3E286FE}" dt="2025-04-08T14:08:19.172" v="927" actId="20577"/>
          <ac:spMkLst>
            <pc:docMk/>
            <pc:sldMk cId="0" sldId="259"/>
            <ac:spMk id="22" creationId="{4203723E-2AEC-92D2-25B7-9FE24744DC24}"/>
          </ac:spMkLst>
        </pc:spChg>
        <pc:spChg chg="del">
          <ac:chgData name="RAPPENEAU NOÉMIE" userId="a25eb12b-78a6-406d-8f21-f2728fa346fc" providerId="ADAL" clId="{4F82E41F-97D7-44C0-84F0-8F65F3E286FE}" dt="2025-04-08T14:08:14.244" v="915" actId="478"/>
          <ac:spMkLst>
            <pc:docMk/>
            <pc:sldMk cId="0" sldId="259"/>
            <ac:spMk id="23" creationId="{35D00DC7-F25F-A645-4811-C8CA9D00DE82}"/>
          </ac:spMkLst>
        </pc:spChg>
        <pc:picChg chg="add mod">
          <ac:chgData name="RAPPENEAU NOÉMIE" userId="a25eb12b-78a6-406d-8f21-f2728fa346fc" providerId="ADAL" clId="{4F82E41F-97D7-44C0-84F0-8F65F3E286FE}" dt="2025-04-08T14:10:06.790" v="960" actId="1076"/>
          <ac:picMkLst>
            <pc:docMk/>
            <pc:sldMk cId="0" sldId="259"/>
            <ac:picMk id="4" creationId="{98C59FB7-BA97-0203-37B7-33E6E44E5ACA}"/>
          </ac:picMkLst>
        </pc:picChg>
        <pc:picChg chg="add mod">
          <ac:chgData name="RAPPENEAU NOÉMIE" userId="a25eb12b-78a6-406d-8f21-f2728fa346fc" providerId="ADAL" clId="{4F82E41F-97D7-44C0-84F0-8F65F3E286FE}" dt="2025-04-08T14:10:06.790" v="960" actId="1076"/>
          <ac:picMkLst>
            <pc:docMk/>
            <pc:sldMk cId="0" sldId="259"/>
            <ac:picMk id="8" creationId="{1E755AB1-BB86-4039-44CC-F17CA42FA53C}"/>
          </ac:picMkLst>
        </pc:picChg>
        <pc:picChg chg="del">
          <ac:chgData name="RAPPENEAU NOÉMIE" userId="a25eb12b-78a6-406d-8f21-f2728fa346fc" providerId="ADAL" clId="{4F82E41F-97D7-44C0-84F0-8F65F3E286FE}" dt="2025-04-08T14:05:45.452" v="859" actId="478"/>
          <ac:picMkLst>
            <pc:docMk/>
            <pc:sldMk cId="0" sldId="259"/>
            <ac:picMk id="9" creationId="{C068AAC0-443F-16C3-DA40-B6590AAFC063}"/>
          </ac:picMkLst>
        </pc:picChg>
        <pc:picChg chg="mod">
          <ac:chgData name="RAPPENEAU NOÉMIE" userId="a25eb12b-78a6-406d-8f21-f2728fa346fc" providerId="ADAL" clId="{4F82E41F-97D7-44C0-84F0-8F65F3E286FE}" dt="2025-04-08T14:10:06.790" v="960" actId="1076"/>
          <ac:picMkLst>
            <pc:docMk/>
            <pc:sldMk cId="0" sldId="259"/>
            <ac:picMk id="15" creationId="{5AC2ABCD-E957-C411-0D40-F3FB47B47E2A}"/>
          </ac:picMkLst>
        </pc:picChg>
        <pc:picChg chg="del">
          <ac:chgData name="RAPPENEAU NOÉMIE" userId="a25eb12b-78a6-406d-8f21-f2728fa346fc" providerId="ADAL" clId="{4F82E41F-97D7-44C0-84F0-8F65F3E286FE}" dt="2025-04-08T14:07:11.234" v="892" actId="478"/>
          <ac:picMkLst>
            <pc:docMk/>
            <pc:sldMk cId="0" sldId="259"/>
            <ac:picMk id="18" creationId="{96CC544B-4F4A-489D-DC9A-85C883A07904}"/>
          </ac:picMkLst>
        </pc:picChg>
      </pc:sldChg>
      <pc:sldChg chg="addSp delSp mod">
        <pc:chgData name="RAPPENEAU NOÉMIE" userId="a25eb12b-78a6-406d-8f21-f2728fa346fc" providerId="ADAL" clId="{4F82E41F-97D7-44C0-84F0-8F65F3E286FE}" dt="2025-04-08T10:06:32.135" v="820" actId="478"/>
        <pc:sldMkLst>
          <pc:docMk/>
          <pc:sldMk cId="0" sldId="260"/>
        </pc:sldMkLst>
        <pc:spChg chg="add del">
          <ac:chgData name="RAPPENEAU NOÉMIE" userId="a25eb12b-78a6-406d-8f21-f2728fa346fc" providerId="ADAL" clId="{4F82E41F-97D7-44C0-84F0-8F65F3E286FE}" dt="2025-04-08T10:06:26.196" v="818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10:06:28.852" v="819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10:06:32.135" v="820" actId="478"/>
          <ac:spMkLst>
            <pc:docMk/>
            <pc:sldMk cId="0" sldId="260"/>
            <ac:spMk id="4" creationId="{00000000-0000-0000-0000-000000000000}"/>
          </ac:spMkLst>
        </pc:spChg>
      </pc:sldChg>
      <pc:sldChg chg="addSp delSp modSp mod ord">
        <pc:chgData name="RAPPENEAU NOÉMIE" userId="a25eb12b-78a6-406d-8f21-f2728fa346fc" providerId="ADAL" clId="{4F82E41F-97D7-44C0-84F0-8F65F3E286FE}" dt="2025-04-08T10:03:07.990" v="776" actId="14100"/>
        <pc:sldMkLst>
          <pc:docMk/>
          <pc:sldMk cId="0" sldId="266"/>
        </pc:sldMkLst>
        <pc:spChg chg="mod">
          <ac:chgData name="RAPPENEAU NOÉMIE" userId="a25eb12b-78a6-406d-8f21-f2728fa346fc" providerId="ADAL" clId="{4F82E41F-97D7-44C0-84F0-8F65F3E286FE}" dt="2025-04-08T08:35:53.703" v="277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6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08:35:16.963" v="235" actId="478"/>
          <ac:spMkLst>
            <pc:docMk/>
            <pc:sldMk cId="0" sldId="266"/>
            <ac:spMk id="13" creationId="{00000000-0000-0000-0000-000000000000}"/>
          </ac:spMkLst>
        </pc:spChg>
        <pc:spChg chg="del mod">
          <ac:chgData name="RAPPENEAU NOÉMIE" userId="a25eb12b-78a6-406d-8f21-f2728fa346fc" providerId="ADAL" clId="{4F82E41F-97D7-44C0-84F0-8F65F3E286FE}" dt="2025-04-08T09:01:36.214" v="392" actId="478"/>
          <ac:spMkLst>
            <pc:docMk/>
            <pc:sldMk cId="0" sldId="266"/>
            <ac:spMk id="14" creationId="{00000000-0000-0000-0000-000000000000}"/>
          </ac:spMkLst>
        </pc:spChg>
        <pc:spChg chg="del mod">
          <ac:chgData name="RAPPENEAU NOÉMIE" userId="a25eb12b-78a6-406d-8f21-f2728fa346fc" providerId="ADAL" clId="{4F82E41F-97D7-44C0-84F0-8F65F3E286FE}" dt="2025-04-08T09:04:03.812" v="419" actId="478"/>
          <ac:spMkLst>
            <pc:docMk/>
            <pc:sldMk cId="0" sldId="266"/>
            <ac:spMk id="15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16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17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18" creationId="{00000000-0000-0000-0000-000000000000}"/>
          </ac:spMkLst>
        </pc:spChg>
        <pc:spChg chg="add del mod">
          <ac:chgData name="RAPPENEAU NOÉMIE" userId="a25eb12b-78a6-406d-8f21-f2728fa346fc" providerId="ADAL" clId="{4F82E41F-97D7-44C0-84F0-8F65F3E286FE}" dt="2025-04-08T10:01:11.140" v="710" actId="478"/>
          <ac:spMkLst>
            <pc:docMk/>
            <pc:sldMk cId="0" sldId="266"/>
            <ac:spMk id="19" creationId="{326E0CFF-D9F9-1D10-E281-BD35D6814392}"/>
          </ac:spMkLst>
        </pc:spChg>
        <pc:spChg chg="add mod">
          <ac:chgData name="RAPPENEAU NOÉMIE" userId="a25eb12b-78a6-406d-8f21-f2728fa346fc" providerId="ADAL" clId="{4F82E41F-97D7-44C0-84F0-8F65F3E286FE}" dt="2025-04-08T10:01:37.428" v="734" actId="1076"/>
          <ac:spMkLst>
            <pc:docMk/>
            <pc:sldMk cId="0" sldId="266"/>
            <ac:spMk id="20" creationId="{1E4B450A-8B63-CC75-6354-15E7DE6966FE}"/>
          </ac:spMkLst>
        </pc:spChg>
        <pc:spChg chg="add mod">
          <ac:chgData name="RAPPENEAU NOÉMIE" userId="a25eb12b-78a6-406d-8f21-f2728fa346fc" providerId="ADAL" clId="{4F82E41F-97D7-44C0-84F0-8F65F3E286FE}" dt="2025-04-08T08:36:35.651" v="310"/>
          <ac:spMkLst>
            <pc:docMk/>
            <pc:sldMk cId="0" sldId="266"/>
            <ac:spMk id="21" creationId="{38A09850-7C45-B885-B96E-91330A924FE7}"/>
          </ac:spMkLst>
        </pc:spChg>
        <pc:spChg chg="add mod">
          <ac:chgData name="RAPPENEAU NOÉMIE" userId="a25eb12b-78a6-406d-8f21-f2728fa346fc" providerId="ADAL" clId="{4F82E41F-97D7-44C0-84F0-8F65F3E286FE}" dt="2025-04-08T08:36:35.651" v="310"/>
          <ac:spMkLst>
            <pc:docMk/>
            <pc:sldMk cId="0" sldId="266"/>
            <ac:spMk id="22" creationId="{1E9A3A41-BA8E-3D32-2E8A-D10713CA45D2}"/>
          </ac:spMkLst>
        </pc:spChg>
        <pc:spChg chg="add 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23" creationId="{8195A493-FB6C-CCF1-E6F7-620847751AF7}"/>
          </ac:spMkLst>
        </pc:spChg>
        <pc:spChg chg="add 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24" creationId="{8BF760EA-D127-9C50-E31B-55C91BA8A966}"/>
          </ac:spMkLst>
        </pc:spChg>
        <pc:spChg chg="add mod">
          <ac:chgData name="RAPPENEAU NOÉMIE" userId="a25eb12b-78a6-406d-8f21-f2728fa346fc" providerId="ADAL" clId="{4F82E41F-97D7-44C0-84F0-8F65F3E286FE}" dt="2025-04-08T10:01:06.298" v="709"/>
          <ac:spMkLst>
            <pc:docMk/>
            <pc:sldMk cId="0" sldId="266"/>
            <ac:spMk id="25" creationId="{4E972526-F05C-8285-1BCA-5206B793BBB1}"/>
          </ac:spMkLst>
        </pc:spChg>
        <pc:spChg chg="mod">
          <ac:chgData name="RAPPENEAU NOÉMIE" userId="a25eb12b-78a6-406d-8f21-f2728fa346fc" providerId="ADAL" clId="{4F82E41F-97D7-44C0-84F0-8F65F3E286FE}" dt="2025-04-08T10:01:51.928" v="735"/>
          <ac:spMkLst>
            <pc:docMk/>
            <pc:sldMk cId="0" sldId="266"/>
            <ac:spMk id="27" creationId="{6E02096F-93ED-0BEB-8F2E-D0D6703A310F}"/>
          </ac:spMkLst>
        </pc:spChg>
        <pc:spChg chg="mod">
          <ac:chgData name="RAPPENEAU NOÉMIE" userId="a25eb12b-78a6-406d-8f21-f2728fa346fc" providerId="ADAL" clId="{4F82E41F-97D7-44C0-84F0-8F65F3E286FE}" dt="2025-04-08T10:01:51.928" v="735"/>
          <ac:spMkLst>
            <pc:docMk/>
            <pc:sldMk cId="0" sldId="266"/>
            <ac:spMk id="28" creationId="{61CCC04B-03ED-758E-CF57-2FED68AEF6BD}"/>
          </ac:spMkLst>
        </pc:spChg>
        <pc:spChg chg="add mod">
          <ac:chgData name="RAPPENEAU NOÉMIE" userId="a25eb12b-78a6-406d-8f21-f2728fa346fc" providerId="ADAL" clId="{4F82E41F-97D7-44C0-84F0-8F65F3E286FE}" dt="2025-04-08T10:02:29.112" v="765" actId="1076"/>
          <ac:spMkLst>
            <pc:docMk/>
            <pc:sldMk cId="0" sldId="266"/>
            <ac:spMk id="29" creationId="{CD33BFF4-9C80-357D-1A00-405476AA6B36}"/>
          </ac:spMkLst>
        </pc:spChg>
        <pc:spChg chg="mod">
          <ac:chgData name="RAPPENEAU NOÉMIE" userId="a25eb12b-78a6-406d-8f21-f2728fa346fc" providerId="ADAL" clId="{4F82E41F-97D7-44C0-84F0-8F65F3E286FE}" dt="2025-04-08T10:02:40.584" v="769"/>
          <ac:spMkLst>
            <pc:docMk/>
            <pc:sldMk cId="0" sldId="266"/>
            <ac:spMk id="31" creationId="{E6404B7E-CCD2-CA8A-0DD1-9559C03931A3}"/>
          </ac:spMkLst>
        </pc:spChg>
        <pc:spChg chg="mod">
          <ac:chgData name="RAPPENEAU NOÉMIE" userId="a25eb12b-78a6-406d-8f21-f2728fa346fc" providerId="ADAL" clId="{4F82E41F-97D7-44C0-84F0-8F65F3E286FE}" dt="2025-04-08T10:02:40.584" v="769"/>
          <ac:spMkLst>
            <pc:docMk/>
            <pc:sldMk cId="0" sldId="266"/>
            <ac:spMk id="32" creationId="{0522646B-5C9A-B640-61A1-BE194EC4717A}"/>
          </ac:spMkLst>
        </pc:spChg>
        <pc:grpChg chg="mod">
          <ac:chgData name="RAPPENEAU NOÉMIE" userId="a25eb12b-78a6-406d-8f21-f2728fa346fc" providerId="ADAL" clId="{4F82E41F-97D7-44C0-84F0-8F65F3E286FE}" dt="2025-04-08T10:02:01.297" v="736" actId="1076"/>
          <ac:grpSpMkLst>
            <pc:docMk/>
            <pc:sldMk cId="0" sldId="266"/>
            <ac:grpSpMk id="3" creationId="{00000000-0000-0000-0000-000000000000}"/>
          </ac:grpSpMkLst>
        </pc:grpChg>
        <pc:grpChg chg="mod">
          <ac:chgData name="RAPPENEAU NOÉMIE" userId="a25eb12b-78a6-406d-8f21-f2728fa346fc" providerId="ADAL" clId="{4F82E41F-97D7-44C0-84F0-8F65F3E286FE}" dt="2025-04-08T10:02:01.297" v="736" actId="1076"/>
          <ac:grpSpMkLst>
            <pc:docMk/>
            <pc:sldMk cId="0" sldId="266"/>
            <ac:grpSpMk id="7" creationId="{00000000-0000-0000-0000-000000000000}"/>
          </ac:grpSpMkLst>
        </pc:grpChg>
        <pc:grpChg chg="mod">
          <ac:chgData name="RAPPENEAU NOÉMIE" userId="a25eb12b-78a6-406d-8f21-f2728fa346fc" providerId="ADAL" clId="{4F82E41F-97D7-44C0-84F0-8F65F3E286FE}" dt="2025-04-08T10:02:01.297" v="736" actId="1076"/>
          <ac:grpSpMkLst>
            <pc:docMk/>
            <pc:sldMk cId="0" sldId="266"/>
            <ac:grpSpMk id="10" creationId="{00000000-0000-0000-0000-000000000000}"/>
          </ac:grpSpMkLst>
        </pc:grpChg>
        <pc:grpChg chg="add del mod">
          <ac:chgData name="RAPPENEAU NOÉMIE" userId="a25eb12b-78a6-406d-8f21-f2728fa346fc" providerId="ADAL" clId="{4F82E41F-97D7-44C0-84F0-8F65F3E286FE}" dt="2025-04-08T10:02:35.113" v="768" actId="478"/>
          <ac:grpSpMkLst>
            <pc:docMk/>
            <pc:sldMk cId="0" sldId="266"/>
            <ac:grpSpMk id="26" creationId="{6790D018-C114-1F2C-C606-724F2003B435}"/>
          </ac:grpSpMkLst>
        </pc:grpChg>
        <pc:grpChg chg="add mod ord">
          <ac:chgData name="RAPPENEAU NOÉMIE" userId="a25eb12b-78a6-406d-8f21-f2728fa346fc" providerId="ADAL" clId="{4F82E41F-97D7-44C0-84F0-8F65F3E286FE}" dt="2025-04-08T10:03:07.990" v="776" actId="14100"/>
          <ac:grpSpMkLst>
            <pc:docMk/>
            <pc:sldMk cId="0" sldId="266"/>
            <ac:grpSpMk id="30" creationId="{8807DAA0-6985-5D6C-CC98-AD7880806B5A}"/>
          </ac:grpSpMkLst>
        </pc:grpChg>
      </pc:sldChg>
      <pc:sldChg chg="addSp delSp modSp mod ord">
        <pc:chgData name="RAPPENEAU NOÉMIE" userId="a25eb12b-78a6-406d-8f21-f2728fa346fc" providerId="ADAL" clId="{4F82E41F-97D7-44C0-84F0-8F65F3E286FE}" dt="2025-04-08T10:03:42.876" v="785"/>
        <pc:sldMkLst>
          <pc:docMk/>
          <pc:sldMk cId="0" sldId="268"/>
        </pc:sldMkLst>
        <pc:spChg chg="mod">
          <ac:chgData name="RAPPENEAU NOÉMIE" userId="a25eb12b-78a6-406d-8f21-f2728fa346fc" providerId="ADAL" clId="{4F82E41F-97D7-44C0-84F0-8F65F3E286FE}" dt="2025-04-08T09:14:10.178" v="476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09:31:54.106" v="605" actId="20577"/>
          <ac:spMkLst>
            <pc:docMk/>
            <pc:sldMk cId="0" sldId="268"/>
            <ac:spMk id="10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09:12:49.777" v="458" actId="478"/>
          <ac:spMkLst>
            <pc:docMk/>
            <pc:sldMk cId="0" sldId="268"/>
            <ac:spMk id="11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09:22:09.910" v="518" actId="20577"/>
          <ac:spMkLst>
            <pc:docMk/>
            <pc:sldMk cId="0" sldId="268"/>
            <ac:spMk id="12" creationId="{00000000-0000-0000-0000-000000000000}"/>
          </ac:spMkLst>
        </pc:spChg>
        <pc:spChg chg="add del mod">
          <ac:chgData name="RAPPENEAU NOÉMIE" userId="a25eb12b-78a6-406d-8f21-f2728fa346fc" providerId="ADAL" clId="{4F82E41F-97D7-44C0-84F0-8F65F3E286FE}" dt="2025-04-08T10:03:37.944" v="784" actId="478"/>
          <ac:spMkLst>
            <pc:docMk/>
            <pc:sldMk cId="0" sldId="268"/>
            <ac:spMk id="13" creationId="{084C81F9-7E88-24BE-601D-D5A9BFE00971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5" creationId="{D716015B-FE37-55B1-EEC9-B395EC3DDBB2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6" creationId="{C67AF3E6-B5BD-F594-4626-BFEC5E921BFF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8" creationId="{10A64D0F-F190-D3A4-736E-43FBE5792153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9" creationId="{A01954DF-D2FB-81D0-2282-60C3BF8EC5F1}"/>
          </ac:spMkLst>
        </pc:spChg>
        <pc:spChg chg="add del mod">
          <ac:chgData name="RAPPENEAU NOÉMIE" userId="a25eb12b-78a6-406d-8f21-f2728fa346fc" providerId="ADAL" clId="{4F82E41F-97D7-44C0-84F0-8F65F3E286FE}" dt="2025-04-08T09:39:57.452" v="618" actId="478"/>
          <ac:spMkLst>
            <pc:docMk/>
            <pc:sldMk cId="0" sldId="268"/>
            <ac:spMk id="20" creationId="{69E188F3-FB50-C1A2-45CA-CEA772BB452F}"/>
          </ac:spMkLst>
        </pc:spChg>
        <pc:spChg chg="add del mod">
          <ac:chgData name="RAPPENEAU NOÉMIE" userId="a25eb12b-78a6-406d-8f21-f2728fa346fc" providerId="ADAL" clId="{4F82E41F-97D7-44C0-84F0-8F65F3E286FE}" dt="2025-04-08T09:40:01.678" v="619" actId="478"/>
          <ac:spMkLst>
            <pc:docMk/>
            <pc:sldMk cId="0" sldId="268"/>
            <ac:spMk id="21" creationId="{375D5255-7906-A52A-B9B2-BCCAD89AD8AE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3" creationId="{2BF23737-178A-BCE5-737A-6F14E74B3692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4" creationId="{5391DC91-2C0A-AF47-3A9C-D76149B1C9A5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6" creationId="{7CF27F53-C692-45F5-B6C3-A34684B691E3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7" creationId="{39A7173D-FA2A-BE30-8A11-37C7E1C7B53C}"/>
          </ac:spMkLst>
        </pc:spChg>
        <pc:spChg chg="add del mod">
          <ac:chgData name="RAPPENEAU NOÉMIE" userId="a25eb12b-78a6-406d-8f21-f2728fa346fc" providerId="ADAL" clId="{4F82E41F-97D7-44C0-84F0-8F65F3E286FE}" dt="2025-04-08T09:39:53.692" v="617" actId="478"/>
          <ac:spMkLst>
            <pc:docMk/>
            <pc:sldMk cId="0" sldId="268"/>
            <ac:spMk id="28" creationId="{E4D6B7DB-B7CC-2A82-E189-4D3AA34E4FD8}"/>
          </ac:spMkLst>
        </pc:spChg>
        <pc:spChg chg="add del mod">
          <ac:chgData name="RAPPENEAU NOÉMIE" userId="a25eb12b-78a6-406d-8f21-f2728fa346fc" providerId="ADAL" clId="{4F82E41F-97D7-44C0-84F0-8F65F3E286FE}" dt="2025-04-08T09:39:53.692" v="617" actId="478"/>
          <ac:spMkLst>
            <pc:docMk/>
            <pc:sldMk cId="0" sldId="268"/>
            <ac:spMk id="29" creationId="{42615895-B77F-B488-D225-8779F2639878}"/>
          </ac:spMkLst>
        </pc:spChg>
        <pc:spChg chg="add mod">
          <ac:chgData name="RAPPENEAU NOÉMIE" userId="a25eb12b-78a6-406d-8f21-f2728fa346fc" providerId="ADAL" clId="{4F82E41F-97D7-44C0-84F0-8F65F3E286FE}" dt="2025-04-08T09:15:46.003" v="489"/>
          <ac:spMkLst>
            <pc:docMk/>
            <pc:sldMk cId="0" sldId="268"/>
            <ac:spMk id="30" creationId="{F30D1CB5-028C-83B5-7AC0-BD86EAAAEB32}"/>
          </ac:spMkLst>
        </pc:spChg>
        <pc:spChg chg="add mod">
          <ac:chgData name="RAPPENEAU NOÉMIE" userId="a25eb12b-78a6-406d-8f21-f2728fa346fc" providerId="ADAL" clId="{4F82E41F-97D7-44C0-84F0-8F65F3E286FE}" dt="2025-04-08T09:15:46.003" v="489"/>
          <ac:spMkLst>
            <pc:docMk/>
            <pc:sldMk cId="0" sldId="268"/>
            <ac:spMk id="31" creationId="{F03D90AC-5637-4477-F743-DA0784B8F7BC}"/>
          </ac:spMkLst>
        </pc:spChg>
        <pc:spChg chg="add del mod">
          <ac:chgData name="RAPPENEAU NOÉMIE" userId="a25eb12b-78a6-406d-8f21-f2728fa346fc" providerId="ADAL" clId="{4F82E41F-97D7-44C0-84F0-8F65F3E286FE}" dt="2025-04-08T09:28:26.862" v="572" actId="478"/>
          <ac:spMkLst>
            <pc:docMk/>
            <pc:sldMk cId="0" sldId="268"/>
            <ac:spMk id="34" creationId="{69F3C1D3-77D6-CF04-5D15-EA4C8CB5DAC4}"/>
          </ac:spMkLst>
        </pc:spChg>
        <pc:spChg chg="add del mod">
          <ac:chgData name="RAPPENEAU NOÉMIE" userId="a25eb12b-78a6-406d-8f21-f2728fa346fc" providerId="ADAL" clId="{4F82E41F-97D7-44C0-84F0-8F65F3E286FE}" dt="2025-04-08T09:28:24.098" v="571" actId="478"/>
          <ac:spMkLst>
            <pc:docMk/>
            <pc:sldMk cId="0" sldId="268"/>
            <ac:spMk id="37" creationId="{4304D1F9-B484-B8B4-4F8C-49298D3DADBF}"/>
          </ac:spMkLst>
        </pc:spChg>
        <pc:spChg chg="add mod">
          <ac:chgData name="RAPPENEAU NOÉMIE" userId="a25eb12b-78a6-406d-8f21-f2728fa346fc" providerId="ADAL" clId="{4F82E41F-97D7-44C0-84F0-8F65F3E286FE}" dt="2025-04-08T10:03:34.635" v="783" actId="20577"/>
          <ac:spMkLst>
            <pc:docMk/>
            <pc:sldMk cId="0" sldId="268"/>
            <ac:spMk id="38" creationId="{7B76FC38-F9CE-5CBC-3A80-DFB4D77035DD}"/>
          </ac:spMkLst>
        </pc:spChg>
        <pc:spChg chg="add mod">
          <ac:chgData name="RAPPENEAU NOÉMIE" userId="a25eb12b-78a6-406d-8f21-f2728fa346fc" providerId="ADAL" clId="{4F82E41F-97D7-44C0-84F0-8F65F3E286FE}" dt="2025-04-08T10:03:42.876" v="785"/>
          <ac:spMkLst>
            <pc:docMk/>
            <pc:sldMk cId="0" sldId="268"/>
            <ac:spMk id="39" creationId="{59BC3BF3-1A30-2CF0-04D6-F855CE2FB894}"/>
          </ac:spMkLst>
        </pc:spChg>
        <pc:grpChg chg="mod">
          <ac:chgData name="RAPPENEAU NOÉMIE" userId="a25eb12b-78a6-406d-8f21-f2728fa346fc" providerId="ADAL" clId="{4F82E41F-97D7-44C0-84F0-8F65F3E286FE}" dt="2025-04-08T09:15:23.952" v="488" actId="1076"/>
          <ac:grpSpMkLst>
            <pc:docMk/>
            <pc:sldMk cId="0" sldId="268"/>
            <ac:grpSpMk id="4" creationId="{00000000-0000-0000-0000-000000000000}"/>
          </ac:grpSpMkLst>
        </pc:grpChg>
        <pc:grpChg chg="mod">
          <ac:chgData name="RAPPENEAU NOÉMIE" userId="a25eb12b-78a6-406d-8f21-f2728fa346fc" providerId="ADAL" clId="{4F82E41F-97D7-44C0-84F0-8F65F3E286FE}" dt="2025-04-08T09:15:23.952" v="488" actId="1076"/>
          <ac:grpSpMkLst>
            <pc:docMk/>
            <pc:sldMk cId="0" sldId="268"/>
            <ac:grpSpMk id="7" creationId="{00000000-0000-0000-0000-000000000000}"/>
          </ac:grpSpMkLst>
        </pc:grpChg>
        <pc:grpChg chg="add del mod">
          <ac:chgData name="RAPPENEAU NOÉMIE" userId="a25eb12b-78a6-406d-8f21-f2728fa346fc" providerId="ADAL" clId="{4F82E41F-97D7-44C0-84F0-8F65F3E286FE}" dt="2025-04-08T09:39:57.452" v="618" actId="478"/>
          <ac:grpSpMkLst>
            <pc:docMk/>
            <pc:sldMk cId="0" sldId="268"/>
            <ac:grpSpMk id="14" creationId="{1B051281-CFD0-5E4C-7F5C-07A5E97C1DAF}"/>
          </ac:grpSpMkLst>
        </pc:grpChg>
        <pc:grpChg chg="add del mod">
          <ac:chgData name="RAPPENEAU NOÉMIE" userId="a25eb12b-78a6-406d-8f21-f2728fa346fc" providerId="ADAL" clId="{4F82E41F-97D7-44C0-84F0-8F65F3E286FE}" dt="2025-04-08T09:39:57.452" v="618" actId="478"/>
          <ac:grpSpMkLst>
            <pc:docMk/>
            <pc:sldMk cId="0" sldId="268"/>
            <ac:grpSpMk id="17" creationId="{ECD982F7-DB7B-B29C-C087-14F1CDDABFCE}"/>
          </ac:grpSpMkLst>
        </pc:grpChg>
        <pc:grpChg chg="add del mod">
          <ac:chgData name="RAPPENEAU NOÉMIE" userId="a25eb12b-78a6-406d-8f21-f2728fa346fc" providerId="ADAL" clId="{4F82E41F-97D7-44C0-84F0-8F65F3E286FE}" dt="2025-04-08T09:39:53.692" v="617" actId="478"/>
          <ac:grpSpMkLst>
            <pc:docMk/>
            <pc:sldMk cId="0" sldId="268"/>
            <ac:grpSpMk id="22" creationId="{DD72CB69-8EFA-B896-72F6-78205080F02E}"/>
          </ac:grpSpMkLst>
        </pc:grpChg>
        <pc:grpChg chg="add del mod">
          <ac:chgData name="RAPPENEAU NOÉMIE" userId="a25eb12b-78a6-406d-8f21-f2728fa346fc" providerId="ADAL" clId="{4F82E41F-97D7-44C0-84F0-8F65F3E286FE}" dt="2025-04-08T09:39:53.692" v="617" actId="478"/>
          <ac:grpSpMkLst>
            <pc:docMk/>
            <pc:sldMk cId="0" sldId="268"/>
            <ac:grpSpMk id="25" creationId="{29DF2A4A-33A0-5B34-3C8E-8BD021E9BD5E}"/>
          </ac:grpSpMkLst>
        </pc:grpChg>
        <pc:picChg chg="del">
          <ac:chgData name="RAPPENEAU NOÉMIE" userId="a25eb12b-78a6-406d-8f21-f2728fa346fc" providerId="ADAL" clId="{4F82E41F-97D7-44C0-84F0-8F65F3E286FE}" dt="2025-04-08T09:13:11.013" v="466" actId="478"/>
          <ac:picMkLst>
            <pc:docMk/>
            <pc:sldMk cId="0" sldId="268"/>
            <ac:picMk id="3" creationId="{00000000-0000-0000-0000-000000000000}"/>
          </ac:picMkLst>
        </pc:picChg>
        <pc:picChg chg="add mod modCrop">
          <ac:chgData name="RAPPENEAU NOÉMIE" userId="a25eb12b-78a6-406d-8f21-f2728fa346fc" providerId="ADAL" clId="{4F82E41F-97D7-44C0-84F0-8F65F3E286FE}" dt="2025-04-08T09:23:53.651" v="531" actId="732"/>
          <ac:picMkLst>
            <pc:docMk/>
            <pc:sldMk cId="0" sldId="268"/>
            <ac:picMk id="33" creationId="{8D639809-05F5-5237-E304-C715245EDB61}"/>
          </ac:picMkLst>
        </pc:picChg>
        <pc:picChg chg="add del mod">
          <ac:chgData name="RAPPENEAU NOÉMIE" userId="a25eb12b-78a6-406d-8f21-f2728fa346fc" providerId="ADAL" clId="{4F82E41F-97D7-44C0-84F0-8F65F3E286FE}" dt="2025-04-08T09:39:53.692" v="617" actId="478"/>
          <ac:picMkLst>
            <pc:docMk/>
            <pc:sldMk cId="0" sldId="268"/>
            <ac:picMk id="36" creationId="{E11B0430-7B06-8132-C582-CBA2BE47C96F}"/>
          </ac:picMkLst>
        </pc:picChg>
        <pc:picChg chg="add del mod">
          <ac:chgData name="RAPPENEAU NOÉMIE" userId="a25eb12b-78a6-406d-8f21-f2728fa346fc" providerId="ADAL" clId="{4F82E41F-97D7-44C0-84F0-8F65F3E286FE}" dt="2025-04-08T09:39:57.452" v="618" actId="478"/>
          <ac:picMkLst>
            <pc:docMk/>
            <pc:sldMk cId="0" sldId="268"/>
            <ac:picMk id="1026" creationId="{DD968C17-35C6-2ACD-244A-56CC67F93C38}"/>
          </ac:picMkLst>
        </pc:picChg>
      </pc:sldChg>
      <pc:sldChg chg="addSp delSp modSp mod">
        <pc:chgData name="RAPPENEAU NOÉMIE" userId="a25eb12b-78a6-406d-8f21-f2728fa346fc" providerId="ADAL" clId="{4F82E41F-97D7-44C0-84F0-8F65F3E286FE}" dt="2025-04-08T10:00:57.335" v="708"/>
        <pc:sldMkLst>
          <pc:docMk/>
          <pc:sldMk cId="3231268009" sldId="274"/>
        </pc:sldMkLst>
        <pc:spChg chg="mod">
          <ac:chgData name="RAPPENEAU NOÉMIE" userId="a25eb12b-78a6-406d-8f21-f2728fa346fc" providerId="ADAL" clId="{4F82E41F-97D7-44C0-84F0-8F65F3E286FE}" dt="2025-04-08T08:30:48.473" v="162" actId="1076"/>
          <ac:spMkLst>
            <pc:docMk/>
            <pc:sldMk cId="3231268009" sldId="274"/>
            <ac:spMk id="2" creationId="{B6E0A60F-1CEF-F33F-EFE4-7CEEB4FB8557}"/>
          </ac:spMkLst>
        </pc:spChg>
        <pc:spChg chg="add mod">
          <ac:chgData name="RAPPENEAU NOÉMIE" userId="a25eb12b-78a6-406d-8f21-f2728fa346fc" providerId="ADAL" clId="{4F82E41F-97D7-44C0-84F0-8F65F3E286FE}" dt="2025-04-08T08:33:46.440" v="172" actId="1076"/>
          <ac:spMkLst>
            <pc:docMk/>
            <pc:sldMk cId="3231268009" sldId="274"/>
            <ac:spMk id="4" creationId="{81DF2464-9EAD-0FBC-0406-DD5AF271C736}"/>
          </ac:spMkLst>
        </pc:spChg>
        <pc:spChg chg="add del mod">
          <ac:chgData name="RAPPENEAU NOÉMIE" userId="a25eb12b-78a6-406d-8f21-f2728fa346fc" providerId="ADAL" clId="{4F82E41F-97D7-44C0-84F0-8F65F3E286FE}" dt="2025-04-08T08:22:36.977" v="77" actId="478"/>
          <ac:spMkLst>
            <pc:docMk/>
            <pc:sldMk cId="3231268009" sldId="274"/>
            <ac:spMk id="5" creationId="{4203DA41-C90F-C493-2F74-A5816F57416F}"/>
          </ac:spMkLst>
        </pc:spChg>
        <pc:spChg chg="mod">
          <ac:chgData name="RAPPENEAU NOÉMIE" userId="a25eb12b-78a6-406d-8f21-f2728fa346fc" providerId="ADAL" clId="{4F82E41F-97D7-44C0-84F0-8F65F3E286FE}" dt="2025-04-08T10:00:57.335" v="708"/>
          <ac:spMkLst>
            <pc:docMk/>
            <pc:sldMk cId="3231268009" sldId="274"/>
            <ac:spMk id="9" creationId="{84284C80-3731-A57F-6614-67B93D58087E}"/>
          </ac:spMkLst>
        </pc:spChg>
        <pc:spChg chg="add mod">
          <ac:chgData name="RAPPENEAU NOÉMIE" userId="a25eb12b-78a6-406d-8f21-f2728fa346fc" providerId="ADAL" clId="{4F82E41F-97D7-44C0-84F0-8F65F3E286FE}" dt="2025-04-08T08:33:46.440" v="172" actId="1076"/>
          <ac:spMkLst>
            <pc:docMk/>
            <pc:sldMk cId="3231268009" sldId="274"/>
            <ac:spMk id="10" creationId="{95E59411-7711-643C-EE84-DB9AFF3AB6F4}"/>
          </ac:spMkLst>
        </pc:spChg>
        <pc:spChg chg="add mod">
          <ac:chgData name="RAPPENEAU NOÉMIE" userId="a25eb12b-78a6-406d-8f21-f2728fa346fc" providerId="ADAL" clId="{4F82E41F-97D7-44C0-84F0-8F65F3E286FE}" dt="2025-04-08T08:33:46.440" v="172" actId="1076"/>
          <ac:spMkLst>
            <pc:docMk/>
            <pc:sldMk cId="3231268009" sldId="274"/>
            <ac:spMk id="12" creationId="{50DD9026-F23E-1A5A-2AF3-90DAA376FDF7}"/>
          </ac:spMkLst>
        </pc:spChg>
        <pc:spChg chg="add mod">
          <ac:chgData name="RAPPENEAU NOÉMIE" userId="a25eb12b-78a6-406d-8f21-f2728fa346fc" providerId="ADAL" clId="{4F82E41F-97D7-44C0-84F0-8F65F3E286FE}" dt="2025-04-08T08:26:54.431" v="149" actId="554"/>
          <ac:spMkLst>
            <pc:docMk/>
            <pc:sldMk cId="3231268009" sldId="274"/>
            <ac:spMk id="14" creationId="{C69DD63F-E1BB-E6FA-11C5-A3DCBE90D49E}"/>
          </ac:spMkLst>
        </pc:spChg>
        <pc:spChg chg="add mod">
          <ac:chgData name="RAPPENEAU NOÉMIE" userId="a25eb12b-78a6-406d-8f21-f2728fa346fc" providerId="ADAL" clId="{4F82E41F-97D7-44C0-84F0-8F65F3E286FE}" dt="2025-04-08T08:27:13.460" v="151" actId="1076"/>
          <ac:spMkLst>
            <pc:docMk/>
            <pc:sldMk cId="3231268009" sldId="274"/>
            <ac:spMk id="16" creationId="{4E2878CF-38BE-9E6F-D8BC-2AE6B37D2B4F}"/>
          </ac:spMkLst>
        </pc:spChg>
        <pc:spChg chg="add mod">
          <ac:chgData name="RAPPENEAU NOÉMIE" userId="a25eb12b-78a6-406d-8f21-f2728fa346fc" providerId="ADAL" clId="{4F82E41F-97D7-44C0-84F0-8F65F3E286FE}" dt="2025-04-08T08:36:09.390" v="279"/>
          <ac:spMkLst>
            <pc:docMk/>
            <pc:sldMk cId="3231268009" sldId="274"/>
            <ac:spMk id="29" creationId="{19D9A70E-8BFF-1966-75BF-FCE70901F159}"/>
          </ac:spMkLst>
        </pc:spChg>
        <pc:spChg chg="add mod">
          <ac:chgData name="RAPPENEAU NOÉMIE" userId="a25eb12b-78a6-406d-8f21-f2728fa346fc" providerId="ADAL" clId="{4F82E41F-97D7-44C0-84F0-8F65F3E286FE}" dt="2025-04-08T10:00:52.286" v="705" actId="1076"/>
          <ac:spMkLst>
            <pc:docMk/>
            <pc:sldMk cId="3231268009" sldId="274"/>
            <ac:spMk id="31" creationId="{4D94E6B4-E958-53EF-4B83-4DE777CB210E}"/>
          </ac:spMkLst>
        </pc:spChg>
        <pc:picChg chg="add del mod">
          <ac:chgData name="RAPPENEAU NOÉMIE" userId="a25eb12b-78a6-406d-8f21-f2728fa346fc" providerId="ADAL" clId="{4F82E41F-97D7-44C0-84F0-8F65F3E286FE}" dt="2025-04-08T08:30:59.482" v="164" actId="478"/>
          <ac:picMkLst>
            <pc:docMk/>
            <pc:sldMk cId="3231268009" sldId="274"/>
            <ac:picMk id="18" creationId="{FC16E444-990C-7A4B-0807-9E5A7C401CBD}"/>
          </ac:picMkLst>
        </pc:picChg>
        <pc:picChg chg="add mod">
          <ac:chgData name="RAPPENEAU NOÉMIE" userId="a25eb12b-78a6-406d-8f21-f2728fa346fc" providerId="ADAL" clId="{4F82E41F-97D7-44C0-84F0-8F65F3E286FE}" dt="2025-04-08T08:33:17.136" v="170" actId="1076"/>
          <ac:picMkLst>
            <pc:docMk/>
            <pc:sldMk cId="3231268009" sldId="274"/>
            <ac:picMk id="20" creationId="{A610B6E5-C928-72D2-EADA-0E0E78B1A5A7}"/>
          </ac:picMkLst>
        </pc:picChg>
        <pc:picChg chg="add mod">
          <ac:chgData name="RAPPENEAU NOÉMIE" userId="a25eb12b-78a6-406d-8f21-f2728fa346fc" providerId="ADAL" clId="{4F82E41F-97D7-44C0-84F0-8F65F3E286FE}" dt="2025-04-08T08:32:57.364" v="168" actId="1076"/>
          <ac:picMkLst>
            <pc:docMk/>
            <pc:sldMk cId="3231268009" sldId="274"/>
            <ac:picMk id="22" creationId="{948EBD84-4DD5-A181-CA16-77801F2FFF76}"/>
          </ac:picMkLst>
        </pc:picChg>
        <pc:picChg chg="add mod">
          <ac:chgData name="RAPPENEAU NOÉMIE" userId="a25eb12b-78a6-406d-8f21-f2728fa346fc" providerId="ADAL" clId="{4F82E41F-97D7-44C0-84F0-8F65F3E286FE}" dt="2025-04-08T08:33:30.327" v="171" actId="1076"/>
          <ac:picMkLst>
            <pc:docMk/>
            <pc:sldMk cId="3231268009" sldId="274"/>
            <ac:picMk id="24" creationId="{86DB8D30-13C6-A984-EB25-EC8E05721726}"/>
          </ac:picMkLst>
        </pc:picChg>
        <pc:picChg chg="add mod">
          <ac:chgData name="RAPPENEAU NOÉMIE" userId="a25eb12b-78a6-406d-8f21-f2728fa346fc" providerId="ADAL" clId="{4F82E41F-97D7-44C0-84F0-8F65F3E286FE}" dt="2025-04-08T08:32:45.249" v="167" actId="1076"/>
          <ac:picMkLst>
            <pc:docMk/>
            <pc:sldMk cId="3231268009" sldId="274"/>
            <ac:picMk id="26" creationId="{4AA6116A-A8E3-5257-B0FF-D2BA664D240E}"/>
          </ac:picMkLst>
        </pc:picChg>
        <pc:picChg chg="add mod">
          <ac:chgData name="RAPPENEAU NOÉMIE" userId="a25eb12b-78a6-406d-8f21-f2728fa346fc" providerId="ADAL" clId="{4F82E41F-97D7-44C0-84F0-8F65F3E286FE}" dt="2025-04-08T08:33:07.896" v="169" actId="1076"/>
          <ac:picMkLst>
            <pc:docMk/>
            <pc:sldMk cId="3231268009" sldId="274"/>
            <ac:picMk id="28" creationId="{F06ECC64-BB31-85E0-15EE-17CDB4F11B74}"/>
          </ac:picMkLst>
        </pc:picChg>
      </pc:sldChg>
      <pc:sldChg chg="modSp mod">
        <pc:chgData name="RAPPENEAU NOÉMIE" userId="a25eb12b-78a6-406d-8f21-f2728fa346fc" providerId="ADAL" clId="{4F82E41F-97D7-44C0-84F0-8F65F3E286FE}" dt="2025-04-08T08:20:34.713" v="63" actId="1076"/>
        <pc:sldMkLst>
          <pc:docMk/>
          <pc:sldMk cId="126427486" sldId="275"/>
        </pc:sldMkLst>
        <pc:spChg chg="mod">
          <ac:chgData name="RAPPENEAU NOÉMIE" userId="a25eb12b-78a6-406d-8f21-f2728fa346fc" providerId="ADAL" clId="{4F82E41F-97D7-44C0-84F0-8F65F3E286FE}" dt="2025-04-08T08:13:40.521" v="20" actId="948"/>
          <ac:spMkLst>
            <pc:docMk/>
            <pc:sldMk cId="126427486" sldId="275"/>
            <ac:spMk id="9" creationId="{36D67233-4528-87BA-AD2F-CB26FC329661}"/>
          </ac:spMkLst>
        </pc:spChg>
        <pc:spChg chg="mod">
          <ac:chgData name="RAPPENEAU NOÉMIE" userId="a25eb12b-78a6-406d-8f21-f2728fa346fc" providerId="ADAL" clId="{4F82E41F-97D7-44C0-84F0-8F65F3E286FE}" dt="2025-04-08T08:14:09.834" v="27" actId="20577"/>
          <ac:spMkLst>
            <pc:docMk/>
            <pc:sldMk cId="126427486" sldId="275"/>
            <ac:spMk id="10" creationId="{E418D958-E56F-F6E2-E3C0-3E9659882C6B}"/>
          </ac:spMkLst>
        </pc:spChg>
        <pc:spChg chg="mod">
          <ac:chgData name="RAPPENEAU NOÉMIE" userId="a25eb12b-78a6-406d-8f21-f2728fa346fc" providerId="ADAL" clId="{4F82E41F-97D7-44C0-84F0-8F65F3E286FE}" dt="2025-04-08T08:14:31.845" v="34" actId="108"/>
          <ac:spMkLst>
            <pc:docMk/>
            <pc:sldMk cId="126427486" sldId="275"/>
            <ac:spMk id="11" creationId="{52443EBB-5A1A-CE4C-3A1B-088178E6F123}"/>
          </ac:spMkLst>
        </pc:spChg>
        <pc:spChg chg="mod">
          <ac:chgData name="RAPPENEAU NOÉMIE" userId="a25eb12b-78a6-406d-8f21-f2728fa346fc" providerId="ADAL" clId="{4F82E41F-97D7-44C0-84F0-8F65F3E286FE}" dt="2025-04-08T08:19:42.017" v="52" actId="1076"/>
          <ac:spMkLst>
            <pc:docMk/>
            <pc:sldMk cId="126427486" sldId="275"/>
            <ac:spMk id="13" creationId="{9F94FEB5-D3E7-74EA-E8F8-86492EED3B22}"/>
          </ac:spMkLst>
        </pc:spChg>
        <pc:spChg chg="mod">
          <ac:chgData name="RAPPENEAU NOÉMIE" userId="a25eb12b-78a6-406d-8f21-f2728fa346fc" providerId="ADAL" clId="{4F82E41F-97D7-44C0-84F0-8F65F3E286FE}" dt="2025-04-08T08:20:34.713" v="63" actId="1076"/>
          <ac:spMkLst>
            <pc:docMk/>
            <pc:sldMk cId="126427486" sldId="275"/>
            <ac:spMk id="20" creationId="{BDFB82D2-A8EA-432E-E5B3-0945D01F6107}"/>
          </ac:spMkLst>
        </pc:spChg>
        <pc:spChg chg="mod">
          <ac:chgData name="RAPPENEAU NOÉMIE" userId="a25eb12b-78a6-406d-8f21-f2728fa346fc" providerId="ADAL" clId="{4F82E41F-97D7-44C0-84F0-8F65F3E286FE}" dt="2025-04-08T08:20:34.713" v="63" actId="1076"/>
          <ac:spMkLst>
            <pc:docMk/>
            <pc:sldMk cId="126427486" sldId="275"/>
            <ac:spMk id="21" creationId="{2CFB1D8F-B7AF-3D54-0C98-1124C3D2ABB2}"/>
          </ac:spMkLst>
        </pc:spChg>
        <pc:picChg chg="mod">
          <ac:chgData name="RAPPENEAU NOÉMIE" userId="a25eb12b-78a6-406d-8f21-f2728fa346fc" providerId="ADAL" clId="{4F82E41F-97D7-44C0-84F0-8F65F3E286FE}" dt="2025-04-08T08:19:04.021" v="38" actId="1076"/>
          <ac:picMkLst>
            <pc:docMk/>
            <pc:sldMk cId="126427486" sldId="275"/>
            <ac:picMk id="26" creationId="{0BC77180-C0C0-294E-7DEE-DE247D9110AB}"/>
          </ac:picMkLst>
        </pc:picChg>
        <pc:picChg chg="mod">
          <ac:chgData name="RAPPENEAU NOÉMIE" userId="a25eb12b-78a6-406d-8f21-f2728fa346fc" providerId="ADAL" clId="{4F82E41F-97D7-44C0-84F0-8F65F3E286FE}" dt="2025-04-08T08:20:34.713" v="63" actId="1076"/>
          <ac:picMkLst>
            <pc:docMk/>
            <pc:sldMk cId="126427486" sldId="275"/>
            <ac:picMk id="27" creationId="{BC6FCF86-C7A3-15BC-728A-1FA12D0A11DC}"/>
          </ac:picMkLst>
        </pc:picChg>
        <pc:picChg chg="mod">
          <ac:chgData name="RAPPENEAU NOÉMIE" userId="a25eb12b-78a6-406d-8f21-f2728fa346fc" providerId="ADAL" clId="{4F82E41F-97D7-44C0-84F0-8F65F3E286FE}" dt="2025-04-08T08:20:34.713" v="63" actId="1076"/>
          <ac:picMkLst>
            <pc:docMk/>
            <pc:sldMk cId="126427486" sldId="275"/>
            <ac:picMk id="1026" creationId="{888926B1-A4A6-7CA9-C3B9-B57D7286DC0E}"/>
          </ac:picMkLst>
        </pc:picChg>
        <pc:picChg chg="mod">
          <ac:chgData name="RAPPENEAU NOÉMIE" userId="a25eb12b-78a6-406d-8f21-f2728fa346fc" providerId="ADAL" clId="{4F82E41F-97D7-44C0-84F0-8F65F3E286FE}" dt="2025-04-08T08:19:04.021" v="38" actId="1076"/>
          <ac:picMkLst>
            <pc:docMk/>
            <pc:sldMk cId="126427486" sldId="275"/>
            <ac:picMk id="1030" creationId="{78AA9FE7-A435-9C97-338F-2936E726738E}"/>
          </ac:picMkLst>
        </pc:picChg>
        <pc:picChg chg="mod">
          <ac:chgData name="RAPPENEAU NOÉMIE" userId="a25eb12b-78a6-406d-8f21-f2728fa346fc" providerId="ADAL" clId="{4F82E41F-97D7-44C0-84F0-8F65F3E286FE}" dt="2025-04-08T08:19:04.021" v="38" actId="1076"/>
          <ac:picMkLst>
            <pc:docMk/>
            <pc:sldMk cId="126427486" sldId="275"/>
            <ac:picMk id="1032" creationId="{EC086703-160C-1FC0-96BC-69EC596C3969}"/>
          </ac:picMkLst>
        </pc:picChg>
      </pc:sldChg>
      <pc:sldChg chg="modSp mod">
        <pc:chgData name="RAPPENEAU NOÉMIE" userId="a25eb12b-78a6-406d-8f21-f2728fa346fc" providerId="ADAL" clId="{4F82E41F-97D7-44C0-84F0-8F65F3E286FE}" dt="2025-04-08T08:34:24.726" v="231" actId="20577"/>
        <pc:sldMkLst>
          <pc:docMk/>
          <pc:sldMk cId="2955636877" sldId="276"/>
        </pc:sldMkLst>
        <pc:spChg chg="mod">
          <ac:chgData name="RAPPENEAU NOÉMIE" userId="a25eb12b-78a6-406d-8f21-f2728fa346fc" providerId="ADAL" clId="{4F82E41F-97D7-44C0-84F0-8F65F3E286FE}" dt="2025-04-08T08:34:24.726" v="231" actId="20577"/>
          <ac:spMkLst>
            <pc:docMk/>
            <pc:sldMk cId="2955636877" sldId="276"/>
            <ac:spMk id="4" creationId="{D2CA2140-578B-C79E-C300-AA3E3B3A354D}"/>
          </ac:spMkLst>
        </pc:spChg>
      </pc:sldChg>
      <pc:sldChg chg="del">
        <pc:chgData name="RAPPENEAU NOÉMIE" userId="a25eb12b-78a6-406d-8f21-f2728fa346fc" providerId="ADAL" clId="{4F82E41F-97D7-44C0-84F0-8F65F3E286FE}" dt="2025-04-08T14:04:18.576" v="839" actId="2696"/>
        <pc:sldMkLst>
          <pc:docMk/>
          <pc:sldMk cId="2870700434" sldId="277"/>
        </pc:sldMkLst>
      </pc:sldChg>
      <pc:sldChg chg="addSp delSp modSp mod ord">
        <pc:chgData name="RAPPENEAU NOÉMIE" userId="a25eb12b-78a6-406d-8f21-f2728fa346fc" providerId="ADAL" clId="{4F82E41F-97D7-44C0-84F0-8F65F3E286FE}" dt="2025-04-08T10:04:27.318" v="799" actId="1076"/>
        <pc:sldMkLst>
          <pc:docMk/>
          <pc:sldMk cId="531744519" sldId="278"/>
        </pc:sldMkLst>
        <pc:spChg chg="add del mod">
          <ac:chgData name="RAPPENEAU NOÉMIE" userId="a25eb12b-78a6-406d-8f21-f2728fa346fc" providerId="ADAL" clId="{4F82E41F-97D7-44C0-84F0-8F65F3E286FE}" dt="2025-04-08T10:04:01.314" v="787" actId="478"/>
          <ac:spMkLst>
            <pc:docMk/>
            <pc:sldMk cId="531744519" sldId="278"/>
            <ac:spMk id="3" creationId="{C3739181-F083-52DB-05FA-5F6483203452}"/>
          </ac:spMkLst>
        </pc:spChg>
        <pc:spChg chg="add del mod">
          <ac:chgData name="RAPPENEAU NOÉMIE" userId="a25eb12b-78a6-406d-8f21-f2728fa346fc" providerId="ADAL" clId="{4F82E41F-97D7-44C0-84F0-8F65F3E286FE}" dt="2025-04-08T10:04:02.991" v="788" actId="478"/>
          <ac:spMkLst>
            <pc:docMk/>
            <pc:sldMk cId="531744519" sldId="278"/>
            <ac:spMk id="4" creationId="{D1976FBB-B724-A86A-DE63-B4F4D6A8395E}"/>
          </ac:spMkLst>
        </pc:spChg>
        <pc:spChg chg="add mod">
          <ac:chgData name="RAPPENEAU NOÉMIE" userId="a25eb12b-78a6-406d-8f21-f2728fa346fc" providerId="ADAL" clId="{4F82E41F-97D7-44C0-84F0-8F65F3E286FE}" dt="2025-04-08T09:44:28.947" v="634"/>
          <ac:spMkLst>
            <pc:docMk/>
            <pc:sldMk cId="531744519" sldId="278"/>
            <ac:spMk id="7" creationId="{C9B5F73F-C47B-777F-66D5-CAD0E3BF06AF}"/>
          </ac:spMkLst>
        </pc:spChg>
        <pc:spChg chg="add mod">
          <ac:chgData name="RAPPENEAU NOÉMIE" userId="a25eb12b-78a6-406d-8f21-f2728fa346fc" providerId="ADAL" clId="{4F82E41F-97D7-44C0-84F0-8F65F3E286FE}" dt="2025-04-08T09:44:28.947" v="634"/>
          <ac:spMkLst>
            <pc:docMk/>
            <pc:sldMk cId="531744519" sldId="278"/>
            <ac:spMk id="8" creationId="{5F61C5C0-6A05-BF06-84C9-BD5EFEB00B03}"/>
          </ac:spMkLst>
        </pc:spChg>
        <pc:spChg chg="add mod">
          <ac:chgData name="RAPPENEAU NOÉMIE" userId="a25eb12b-78a6-406d-8f21-f2728fa346fc" providerId="ADAL" clId="{4F82E41F-97D7-44C0-84F0-8F65F3E286FE}" dt="2025-04-08T10:03:57.702" v="786"/>
          <ac:spMkLst>
            <pc:docMk/>
            <pc:sldMk cId="531744519" sldId="278"/>
            <ac:spMk id="11" creationId="{B2EBCF49-13BE-4629-E446-9D3FE90F556E}"/>
          </ac:spMkLst>
        </pc:spChg>
        <pc:spChg chg="add mod">
          <ac:chgData name="RAPPENEAU NOÉMIE" userId="a25eb12b-78a6-406d-8f21-f2728fa346fc" providerId="ADAL" clId="{4F82E41F-97D7-44C0-84F0-8F65F3E286FE}" dt="2025-04-08T10:03:57.702" v="786"/>
          <ac:spMkLst>
            <pc:docMk/>
            <pc:sldMk cId="531744519" sldId="278"/>
            <ac:spMk id="12" creationId="{B4EC7D9C-928E-3642-778D-6AB4EB7158F6}"/>
          </ac:spMkLst>
        </pc:spChg>
        <pc:spChg chg="add mod">
          <ac:chgData name="RAPPENEAU NOÉMIE" userId="a25eb12b-78a6-406d-8f21-f2728fa346fc" providerId="ADAL" clId="{4F82E41F-97D7-44C0-84F0-8F65F3E286FE}" dt="2025-04-08T10:04:10.106" v="791" actId="20577"/>
          <ac:spMkLst>
            <pc:docMk/>
            <pc:sldMk cId="531744519" sldId="278"/>
            <ac:spMk id="13" creationId="{BE9F6BD9-FB86-B559-88D8-75518421ED13}"/>
          </ac:spMkLst>
        </pc:spChg>
        <pc:spChg chg="add mod">
          <ac:chgData name="RAPPENEAU NOÉMIE" userId="a25eb12b-78a6-406d-8f21-f2728fa346fc" providerId="ADAL" clId="{4F82E41F-97D7-44C0-84F0-8F65F3E286FE}" dt="2025-04-08T10:04:04.824" v="789"/>
          <ac:spMkLst>
            <pc:docMk/>
            <pc:sldMk cId="531744519" sldId="278"/>
            <ac:spMk id="14" creationId="{86D933EF-8D36-A683-5317-CE615E5991D6}"/>
          </ac:spMkLst>
        </pc:spChg>
        <pc:spChg chg="add mod">
          <ac:chgData name="RAPPENEAU NOÉMIE" userId="a25eb12b-78a6-406d-8f21-f2728fa346fc" providerId="ADAL" clId="{4F82E41F-97D7-44C0-84F0-8F65F3E286FE}" dt="2025-04-08T10:04:27.318" v="799" actId="1076"/>
          <ac:spMkLst>
            <pc:docMk/>
            <pc:sldMk cId="531744519" sldId="278"/>
            <ac:spMk id="15" creationId="{C2FA4513-8F8D-A409-75AA-480BFB783A5D}"/>
          </ac:spMkLst>
        </pc:spChg>
        <pc:picChg chg="add mod">
          <ac:chgData name="RAPPENEAU NOÉMIE" userId="a25eb12b-78a6-406d-8f21-f2728fa346fc" providerId="ADAL" clId="{4F82E41F-97D7-44C0-84F0-8F65F3E286FE}" dt="2025-04-08T09:46:27.781" v="648" actId="1440"/>
          <ac:picMkLst>
            <pc:docMk/>
            <pc:sldMk cId="531744519" sldId="278"/>
            <ac:picMk id="6" creationId="{91587CC2-999D-6046-4448-6610EA03B4BD}"/>
          </ac:picMkLst>
        </pc:picChg>
        <pc:picChg chg="add mod">
          <ac:chgData name="RAPPENEAU NOÉMIE" userId="a25eb12b-78a6-406d-8f21-f2728fa346fc" providerId="ADAL" clId="{4F82E41F-97D7-44C0-84F0-8F65F3E286FE}" dt="2025-04-08T09:46:27.781" v="648" actId="1440"/>
          <ac:picMkLst>
            <pc:docMk/>
            <pc:sldMk cId="531744519" sldId="278"/>
            <ac:picMk id="10" creationId="{56D156ED-8817-DAFB-05D7-D2DD5F5D7EE4}"/>
          </ac:picMkLst>
        </pc:picChg>
      </pc:sldChg>
      <pc:sldChg chg="addSp delSp modSp add mod ord">
        <pc:chgData name="RAPPENEAU NOÉMIE" userId="a25eb12b-78a6-406d-8f21-f2728fa346fc" providerId="ADAL" clId="{4F82E41F-97D7-44C0-84F0-8F65F3E286FE}" dt="2025-04-08T14:57:31.842" v="1411" actId="1076"/>
        <pc:sldMkLst>
          <pc:docMk/>
          <pc:sldMk cId="3663775166" sldId="279"/>
        </pc:sldMkLst>
        <pc:spChg chg="mod">
          <ac:chgData name="RAPPENEAU NOÉMIE" userId="a25eb12b-78a6-406d-8f21-f2728fa346fc" providerId="ADAL" clId="{4F82E41F-97D7-44C0-84F0-8F65F3E286FE}" dt="2025-04-08T14:57:25.272" v="1410" actId="1076"/>
          <ac:spMkLst>
            <pc:docMk/>
            <pc:sldMk cId="3663775166" sldId="279"/>
            <ac:spMk id="2" creationId="{5B1E8BE8-8309-4B62-FBD1-7D189043DFC7}"/>
          </ac:spMkLst>
        </pc:spChg>
        <pc:spChg chg="mod">
          <ac:chgData name="RAPPENEAU NOÉMIE" userId="a25eb12b-78a6-406d-8f21-f2728fa346fc" providerId="ADAL" clId="{4F82E41F-97D7-44C0-84F0-8F65F3E286FE}" dt="2025-04-08T14:56:38.452" v="1393" actId="165"/>
          <ac:spMkLst>
            <pc:docMk/>
            <pc:sldMk cId="3663775166" sldId="279"/>
            <ac:spMk id="4" creationId="{B743D7D9-1DD8-F87F-7D85-3744D85C732E}"/>
          </ac:spMkLst>
        </pc:spChg>
        <pc:spChg chg="mod">
          <ac:chgData name="RAPPENEAU NOÉMIE" userId="a25eb12b-78a6-406d-8f21-f2728fa346fc" providerId="ADAL" clId="{4F82E41F-97D7-44C0-84F0-8F65F3E286FE}" dt="2025-04-08T14:56:38.452" v="1393" actId="165"/>
          <ac:spMkLst>
            <pc:docMk/>
            <pc:sldMk cId="3663775166" sldId="279"/>
            <ac:spMk id="5" creationId="{E214D0CB-0BB7-99A0-1F9C-CCAA39D229DD}"/>
          </ac:spMkLst>
        </pc:spChg>
        <pc:spChg chg="mod topLvl">
          <ac:chgData name="RAPPENEAU NOÉMIE" userId="a25eb12b-78a6-406d-8f21-f2728fa346fc" providerId="ADAL" clId="{4F82E41F-97D7-44C0-84F0-8F65F3E286FE}" dt="2025-04-08T14:56:38.452" v="1393" actId="165"/>
          <ac:spMkLst>
            <pc:docMk/>
            <pc:sldMk cId="3663775166" sldId="279"/>
            <ac:spMk id="6" creationId="{A2375D1E-76B2-2E6E-9A54-93C4929D138A}"/>
          </ac:spMkLst>
        </pc:spChg>
        <pc:spChg chg="del">
          <ac:chgData name="RAPPENEAU NOÉMIE" userId="a25eb12b-78a6-406d-8f21-f2728fa346fc" providerId="ADAL" clId="{4F82E41F-97D7-44C0-84F0-8F65F3E286FE}" dt="2025-04-08T14:45:54.382" v="1231" actId="478"/>
          <ac:spMkLst>
            <pc:docMk/>
            <pc:sldMk cId="3663775166" sldId="279"/>
            <ac:spMk id="13" creationId="{5AA56B40-C4ED-EBB2-80E8-BFA5B9E03012}"/>
          </ac:spMkLst>
        </pc:spChg>
        <pc:spChg chg="del">
          <ac:chgData name="RAPPENEAU NOÉMIE" userId="a25eb12b-78a6-406d-8f21-f2728fa346fc" providerId="ADAL" clId="{4F82E41F-97D7-44C0-84F0-8F65F3E286FE}" dt="2025-04-08T14:49:00.476" v="1273" actId="478"/>
          <ac:spMkLst>
            <pc:docMk/>
            <pc:sldMk cId="3663775166" sldId="279"/>
            <ac:spMk id="14" creationId="{13F75A82-181E-1970-04B3-CC192BB92CA5}"/>
          </ac:spMkLst>
        </pc:spChg>
        <pc:spChg chg="del">
          <ac:chgData name="RAPPENEAU NOÉMIE" userId="a25eb12b-78a6-406d-8f21-f2728fa346fc" providerId="ADAL" clId="{4F82E41F-97D7-44C0-84F0-8F65F3E286FE}" dt="2025-04-08T14:49:00.476" v="1273" actId="478"/>
          <ac:spMkLst>
            <pc:docMk/>
            <pc:sldMk cId="3663775166" sldId="279"/>
            <ac:spMk id="15" creationId="{C939955D-9C7D-38AB-F4E1-FD78C483A49F}"/>
          </ac:spMkLst>
        </pc:spChg>
        <pc:spChg chg="mod topLvl">
          <ac:chgData name="RAPPENEAU NOÉMIE" userId="a25eb12b-78a6-406d-8f21-f2728fa346fc" providerId="ADAL" clId="{4F82E41F-97D7-44C0-84F0-8F65F3E286FE}" dt="2025-04-08T14:56:38.452" v="1393" actId="165"/>
          <ac:spMkLst>
            <pc:docMk/>
            <pc:sldMk cId="3663775166" sldId="279"/>
            <ac:spMk id="16" creationId="{B1C724EE-A462-284D-ED17-2FF06ABCDA65}"/>
          </ac:spMkLst>
        </pc:spChg>
        <pc:spChg chg="del">
          <ac:chgData name="RAPPENEAU NOÉMIE" userId="a25eb12b-78a6-406d-8f21-f2728fa346fc" providerId="ADAL" clId="{4F82E41F-97D7-44C0-84F0-8F65F3E286FE}" dt="2025-04-08T14:49:00.476" v="1273" actId="478"/>
          <ac:spMkLst>
            <pc:docMk/>
            <pc:sldMk cId="3663775166" sldId="279"/>
            <ac:spMk id="17" creationId="{3B7B7DE1-F672-7D2A-12AB-B62A76D58713}"/>
          </ac:spMkLst>
        </pc:spChg>
        <pc:spChg chg="del">
          <ac:chgData name="RAPPENEAU NOÉMIE" userId="a25eb12b-78a6-406d-8f21-f2728fa346fc" providerId="ADAL" clId="{4F82E41F-97D7-44C0-84F0-8F65F3E286FE}" dt="2025-04-08T14:49:00.476" v="1273" actId="478"/>
          <ac:spMkLst>
            <pc:docMk/>
            <pc:sldMk cId="3663775166" sldId="279"/>
            <ac:spMk id="18" creationId="{CCF05184-882C-EF30-46D3-178A73D6C55B}"/>
          </ac:spMkLst>
        </pc:spChg>
        <pc:spChg chg="add mod">
          <ac:chgData name="RAPPENEAU NOÉMIE" userId="a25eb12b-78a6-406d-8f21-f2728fa346fc" providerId="ADAL" clId="{4F82E41F-97D7-44C0-84F0-8F65F3E286FE}" dt="2025-04-08T14:46:45.220" v="1272" actId="20577"/>
          <ac:spMkLst>
            <pc:docMk/>
            <pc:sldMk cId="3663775166" sldId="279"/>
            <ac:spMk id="19" creationId="{B280877E-41DF-61B5-5B5D-775622EFBE15}"/>
          </ac:spMkLst>
        </pc:spChg>
        <pc:spChg chg="add mod">
          <ac:chgData name="RAPPENEAU NOÉMIE" userId="a25eb12b-78a6-406d-8f21-f2728fa346fc" providerId="ADAL" clId="{4F82E41F-97D7-44C0-84F0-8F65F3E286FE}" dt="2025-04-08T14:46:18.953" v="1268" actId="20577"/>
          <ac:spMkLst>
            <pc:docMk/>
            <pc:sldMk cId="3663775166" sldId="279"/>
            <ac:spMk id="20" creationId="{D67F30DA-6907-B7A9-67AA-F253024CA18E}"/>
          </ac:spMkLst>
        </pc:spChg>
        <pc:spChg chg="add">
          <ac:chgData name="RAPPENEAU NOÉMIE" userId="a25eb12b-78a6-406d-8f21-f2728fa346fc" providerId="ADAL" clId="{4F82E41F-97D7-44C0-84F0-8F65F3E286FE}" dt="2025-04-08T14:51:02.264" v="1302"/>
          <ac:spMkLst>
            <pc:docMk/>
            <pc:sldMk cId="3663775166" sldId="279"/>
            <ac:spMk id="21" creationId="{15CCAD92-488C-C6C3-E6C0-5A0AA77AE287}"/>
          </ac:spMkLst>
        </pc:spChg>
        <pc:spChg chg="add mod">
          <ac:chgData name="RAPPENEAU NOÉMIE" userId="a25eb12b-78a6-406d-8f21-f2728fa346fc" providerId="ADAL" clId="{4F82E41F-97D7-44C0-84F0-8F65F3E286FE}" dt="2025-04-08T14:51:25.757" v="1306"/>
          <ac:spMkLst>
            <pc:docMk/>
            <pc:sldMk cId="3663775166" sldId="279"/>
            <ac:spMk id="22" creationId="{F75BA276-0BE7-04C1-70C0-6B80E4D34F8D}"/>
          </ac:spMkLst>
        </pc:spChg>
        <pc:spChg chg="add mod">
          <ac:chgData name="RAPPENEAU NOÉMIE" userId="a25eb12b-78a6-406d-8f21-f2728fa346fc" providerId="ADAL" clId="{4F82E41F-97D7-44C0-84F0-8F65F3E286FE}" dt="2025-04-08T14:51:36.222" v="1308" actId="108"/>
          <ac:spMkLst>
            <pc:docMk/>
            <pc:sldMk cId="3663775166" sldId="279"/>
            <ac:spMk id="23" creationId="{6C4FC87B-0290-E2E1-49BA-6FDF8BBAF55A}"/>
          </ac:spMkLst>
        </pc:spChg>
        <pc:spChg chg="mod">
          <ac:chgData name="RAPPENEAU NOÉMIE" userId="a25eb12b-78a6-406d-8f21-f2728fa346fc" providerId="ADAL" clId="{4F82E41F-97D7-44C0-84F0-8F65F3E286FE}" dt="2025-04-08T14:53:22.949" v="1326"/>
          <ac:spMkLst>
            <pc:docMk/>
            <pc:sldMk cId="3663775166" sldId="279"/>
            <ac:spMk id="27" creationId="{8D523894-4C1B-48B9-C030-5A1EC3A24A95}"/>
          </ac:spMkLst>
        </pc:spChg>
        <pc:spChg chg="mod">
          <ac:chgData name="RAPPENEAU NOÉMIE" userId="a25eb12b-78a6-406d-8f21-f2728fa346fc" providerId="ADAL" clId="{4F82E41F-97D7-44C0-84F0-8F65F3E286FE}" dt="2025-04-08T14:53:22.949" v="1326"/>
          <ac:spMkLst>
            <pc:docMk/>
            <pc:sldMk cId="3663775166" sldId="279"/>
            <ac:spMk id="28" creationId="{085090D0-14D5-4879-E646-D37E74D6373D}"/>
          </ac:spMkLst>
        </pc:spChg>
        <pc:spChg chg="mod">
          <ac:chgData name="RAPPENEAU NOÉMIE" userId="a25eb12b-78a6-406d-8f21-f2728fa346fc" providerId="ADAL" clId="{4F82E41F-97D7-44C0-84F0-8F65F3E286FE}" dt="2025-04-08T14:53:22.949" v="1326"/>
          <ac:spMkLst>
            <pc:docMk/>
            <pc:sldMk cId="3663775166" sldId="279"/>
            <ac:spMk id="29" creationId="{5CEE44D1-4F79-E6D6-6FF4-467FFA4292D5}"/>
          </ac:spMkLst>
        </pc:spChg>
        <pc:spChg chg="mod">
          <ac:chgData name="RAPPENEAU NOÉMIE" userId="a25eb12b-78a6-406d-8f21-f2728fa346fc" providerId="ADAL" clId="{4F82E41F-97D7-44C0-84F0-8F65F3E286FE}" dt="2025-04-08T14:53:22.949" v="1326"/>
          <ac:spMkLst>
            <pc:docMk/>
            <pc:sldMk cId="3663775166" sldId="279"/>
            <ac:spMk id="30" creationId="{9D16171C-835E-1539-FF8E-3B8005717734}"/>
          </ac:spMkLst>
        </pc:spChg>
        <pc:spChg chg="mod">
          <ac:chgData name="RAPPENEAU NOÉMIE" userId="a25eb12b-78a6-406d-8f21-f2728fa346fc" providerId="ADAL" clId="{4F82E41F-97D7-44C0-84F0-8F65F3E286FE}" dt="2025-04-08T14:53:34.277" v="1330"/>
          <ac:spMkLst>
            <pc:docMk/>
            <pc:sldMk cId="3663775166" sldId="279"/>
            <ac:spMk id="33" creationId="{F8CBD51F-139A-E750-3BD6-0340E9904959}"/>
          </ac:spMkLst>
        </pc:spChg>
        <pc:spChg chg="mod">
          <ac:chgData name="RAPPENEAU NOÉMIE" userId="a25eb12b-78a6-406d-8f21-f2728fa346fc" providerId="ADAL" clId="{4F82E41F-97D7-44C0-84F0-8F65F3E286FE}" dt="2025-04-08T14:53:34.277" v="1330"/>
          <ac:spMkLst>
            <pc:docMk/>
            <pc:sldMk cId="3663775166" sldId="279"/>
            <ac:spMk id="34" creationId="{2AC040AA-6B54-3DF2-5C5C-3987938A6204}"/>
          </ac:spMkLst>
        </pc:spChg>
        <pc:spChg chg="mod">
          <ac:chgData name="RAPPENEAU NOÉMIE" userId="a25eb12b-78a6-406d-8f21-f2728fa346fc" providerId="ADAL" clId="{4F82E41F-97D7-44C0-84F0-8F65F3E286FE}" dt="2025-04-08T14:53:34.277" v="1330"/>
          <ac:spMkLst>
            <pc:docMk/>
            <pc:sldMk cId="3663775166" sldId="279"/>
            <ac:spMk id="35" creationId="{5E90D297-5BB6-5EEC-7601-CAF1E624FCDD}"/>
          </ac:spMkLst>
        </pc:spChg>
        <pc:spChg chg="mod">
          <ac:chgData name="RAPPENEAU NOÉMIE" userId="a25eb12b-78a6-406d-8f21-f2728fa346fc" providerId="ADAL" clId="{4F82E41F-97D7-44C0-84F0-8F65F3E286FE}" dt="2025-04-08T14:53:34.277" v="1330"/>
          <ac:spMkLst>
            <pc:docMk/>
            <pc:sldMk cId="3663775166" sldId="279"/>
            <ac:spMk id="36" creationId="{ABE7CAFF-E5C7-26EF-A179-8069C243DD0F}"/>
          </ac:spMkLst>
        </pc:spChg>
        <pc:spChg chg="del mod topLvl">
          <ac:chgData name="RAPPENEAU NOÉMIE" userId="a25eb12b-78a6-406d-8f21-f2728fa346fc" providerId="ADAL" clId="{4F82E41F-97D7-44C0-84F0-8F65F3E286FE}" dt="2025-04-08T14:57:01.764" v="1403" actId="478"/>
          <ac:spMkLst>
            <pc:docMk/>
            <pc:sldMk cId="3663775166" sldId="279"/>
            <ac:spMk id="39" creationId="{1C1014C4-392D-5945-E074-6C6179F5D589}"/>
          </ac:spMkLst>
        </pc:spChg>
        <pc:spChg chg="mod topLvl">
          <ac:chgData name="RAPPENEAU NOÉMIE" userId="a25eb12b-78a6-406d-8f21-f2728fa346fc" providerId="ADAL" clId="{4F82E41F-97D7-44C0-84F0-8F65F3E286FE}" dt="2025-04-08T14:56:45.242" v="1394" actId="165"/>
          <ac:spMkLst>
            <pc:docMk/>
            <pc:sldMk cId="3663775166" sldId="279"/>
            <ac:spMk id="40" creationId="{C163D89F-4C44-D766-AAD6-5B1D574EEF16}"/>
          </ac:spMkLst>
        </pc:spChg>
        <pc:spChg chg="mod">
          <ac:chgData name="RAPPENEAU NOÉMIE" userId="a25eb12b-78a6-406d-8f21-f2728fa346fc" providerId="ADAL" clId="{4F82E41F-97D7-44C0-84F0-8F65F3E286FE}" dt="2025-04-08T14:56:45.242" v="1394" actId="165"/>
          <ac:spMkLst>
            <pc:docMk/>
            <pc:sldMk cId="3663775166" sldId="279"/>
            <ac:spMk id="41" creationId="{257CD67F-C028-212E-8BD4-88B0440A2E22}"/>
          </ac:spMkLst>
        </pc:spChg>
        <pc:spChg chg="mod">
          <ac:chgData name="RAPPENEAU NOÉMIE" userId="a25eb12b-78a6-406d-8f21-f2728fa346fc" providerId="ADAL" clId="{4F82E41F-97D7-44C0-84F0-8F65F3E286FE}" dt="2025-04-08T14:56:45.242" v="1394" actId="165"/>
          <ac:spMkLst>
            <pc:docMk/>
            <pc:sldMk cId="3663775166" sldId="279"/>
            <ac:spMk id="42" creationId="{0A969C2E-AB3F-EF01-4F6B-D0C65D9A3CBC}"/>
          </ac:spMkLst>
        </pc:spChg>
        <pc:spChg chg="del mod topLvl">
          <ac:chgData name="RAPPENEAU NOÉMIE" userId="a25eb12b-78a6-406d-8f21-f2728fa346fc" providerId="ADAL" clId="{4F82E41F-97D7-44C0-84F0-8F65F3E286FE}" dt="2025-04-08T14:56:59.455" v="1401" actId="478"/>
          <ac:spMkLst>
            <pc:docMk/>
            <pc:sldMk cId="3663775166" sldId="279"/>
            <ac:spMk id="45" creationId="{4F8D53AA-5A0C-7F3A-5C12-AA56E9FCA984}"/>
          </ac:spMkLst>
        </pc:spChg>
        <pc:spChg chg="mod topLvl">
          <ac:chgData name="RAPPENEAU NOÉMIE" userId="a25eb12b-78a6-406d-8f21-f2728fa346fc" providerId="ADAL" clId="{4F82E41F-97D7-44C0-84F0-8F65F3E286FE}" dt="2025-04-08T14:56:51.555" v="1395" actId="165"/>
          <ac:spMkLst>
            <pc:docMk/>
            <pc:sldMk cId="3663775166" sldId="279"/>
            <ac:spMk id="46" creationId="{3217DE6E-4EE1-7556-47F6-6F5BB0929E3F}"/>
          </ac:spMkLst>
        </pc:spChg>
        <pc:spChg chg="mod">
          <ac:chgData name="RAPPENEAU NOÉMIE" userId="a25eb12b-78a6-406d-8f21-f2728fa346fc" providerId="ADAL" clId="{4F82E41F-97D7-44C0-84F0-8F65F3E286FE}" dt="2025-04-08T14:56:51.555" v="1395" actId="165"/>
          <ac:spMkLst>
            <pc:docMk/>
            <pc:sldMk cId="3663775166" sldId="279"/>
            <ac:spMk id="47" creationId="{5ABDBF06-3809-9F61-77EC-B16807D36890}"/>
          </ac:spMkLst>
        </pc:spChg>
        <pc:spChg chg="mod">
          <ac:chgData name="RAPPENEAU NOÉMIE" userId="a25eb12b-78a6-406d-8f21-f2728fa346fc" providerId="ADAL" clId="{4F82E41F-97D7-44C0-84F0-8F65F3E286FE}" dt="2025-04-08T14:56:51.555" v="1395" actId="165"/>
          <ac:spMkLst>
            <pc:docMk/>
            <pc:sldMk cId="3663775166" sldId="279"/>
            <ac:spMk id="48" creationId="{907B7BC3-174C-C1BD-14A5-D9D947944F57}"/>
          </ac:spMkLst>
        </pc:spChg>
        <pc:spChg chg="mod">
          <ac:chgData name="RAPPENEAU NOÉMIE" userId="a25eb12b-78a6-406d-8f21-f2728fa346fc" providerId="ADAL" clId="{4F82E41F-97D7-44C0-84F0-8F65F3E286FE}" dt="2025-04-08T14:57:05.887" v="1404"/>
          <ac:spMkLst>
            <pc:docMk/>
            <pc:sldMk cId="3663775166" sldId="279"/>
            <ac:spMk id="50" creationId="{BB609CF3-10FE-54FB-5BC8-FEB73A14E9C2}"/>
          </ac:spMkLst>
        </pc:spChg>
        <pc:spChg chg="mod">
          <ac:chgData name="RAPPENEAU NOÉMIE" userId="a25eb12b-78a6-406d-8f21-f2728fa346fc" providerId="ADAL" clId="{4F82E41F-97D7-44C0-84F0-8F65F3E286FE}" dt="2025-04-08T14:57:05.887" v="1404"/>
          <ac:spMkLst>
            <pc:docMk/>
            <pc:sldMk cId="3663775166" sldId="279"/>
            <ac:spMk id="51" creationId="{5B546287-D3AB-CF18-2154-07B6B2516956}"/>
          </ac:spMkLst>
        </pc:spChg>
        <pc:spChg chg="add mod">
          <ac:chgData name="RAPPENEAU NOÉMIE" userId="a25eb12b-78a6-406d-8f21-f2728fa346fc" providerId="ADAL" clId="{4F82E41F-97D7-44C0-84F0-8F65F3E286FE}" dt="2025-04-08T14:57:15.285" v="1405" actId="1076"/>
          <ac:spMkLst>
            <pc:docMk/>
            <pc:sldMk cId="3663775166" sldId="279"/>
            <ac:spMk id="52" creationId="{BA90048A-504E-9485-9E35-72CA6C316396}"/>
          </ac:spMkLst>
        </pc:spChg>
        <pc:spChg chg="mod">
          <ac:chgData name="RAPPENEAU NOÉMIE" userId="a25eb12b-78a6-406d-8f21-f2728fa346fc" providerId="ADAL" clId="{4F82E41F-97D7-44C0-84F0-8F65F3E286FE}" dt="2025-04-08T14:57:15.850" v="1406"/>
          <ac:spMkLst>
            <pc:docMk/>
            <pc:sldMk cId="3663775166" sldId="279"/>
            <ac:spMk id="54" creationId="{FBFF0450-36FE-4D01-F6EB-C76A0B671866}"/>
          </ac:spMkLst>
        </pc:spChg>
        <pc:spChg chg="mod">
          <ac:chgData name="RAPPENEAU NOÉMIE" userId="a25eb12b-78a6-406d-8f21-f2728fa346fc" providerId="ADAL" clId="{4F82E41F-97D7-44C0-84F0-8F65F3E286FE}" dt="2025-04-08T14:57:15.850" v="1406"/>
          <ac:spMkLst>
            <pc:docMk/>
            <pc:sldMk cId="3663775166" sldId="279"/>
            <ac:spMk id="55" creationId="{96CAAF5D-9B8E-CD5D-7235-E03C81ABAF59}"/>
          </ac:spMkLst>
        </pc:spChg>
        <pc:spChg chg="add mod">
          <ac:chgData name="RAPPENEAU NOÉMIE" userId="a25eb12b-78a6-406d-8f21-f2728fa346fc" providerId="ADAL" clId="{4F82E41F-97D7-44C0-84F0-8F65F3E286FE}" dt="2025-04-08T14:57:31.842" v="1411" actId="1076"/>
          <ac:spMkLst>
            <pc:docMk/>
            <pc:sldMk cId="3663775166" sldId="279"/>
            <ac:spMk id="56" creationId="{4C3E72DC-84BA-8FE6-7882-B55F49140EF9}"/>
          </ac:spMkLst>
        </pc:spChg>
        <pc:grpChg chg="mod topLvl">
          <ac:chgData name="RAPPENEAU NOÉMIE" userId="a25eb12b-78a6-406d-8f21-f2728fa346fc" providerId="ADAL" clId="{4F82E41F-97D7-44C0-84F0-8F65F3E286FE}" dt="2025-04-08T14:56:38.452" v="1393" actId="165"/>
          <ac:grpSpMkLst>
            <pc:docMk/>
            <pc:sldMk cId="3663775166" sldId="279"/>
            <ac:grpSpMk id="3" creationId="{308A1CE4-7B85-D58F-9F41-15E1F6DFF4FD}"/>
          </ac:grpSpMkLst>
        </pc:grpChg>
        <pc:grpChg chg="del">
          <ac:chgData name="RAPPENEAU NOÉMIE" userId="a25eb12b-78a6-406d-8f21-f2728fa346fc" providerId="ADAL" clId="{4F82E41F-97D7-44C0-84F0-8F65F3E286FE}" dt="2025-04-08T14:49:00.476" v="1273" actId="478"/>
          <ac:grpSpMkLst>
            <pc:docMk/>
            <pc:sldMk cId="3663775166" sldId="279"/>
            <ac:grpSpMk id="7" creationId="{7335C8ED-8D82-2991-7C69-D8572811A061}"/>
          </ac:grpSpMkLst>
        </pc:grpChg>
        <pc:grpChg chg="del">
          <ac:chgData name="RAPPENEAU NOÉMIE" userId="a25eb12b-78a6-406d-8f21-f2728fa346fc" providerId="ADAL" clId="{4F82E41F-97D7-44C0-84F0-8F65F3E286FE}" dt="2025-04-08T14:49:00.476" v="1273" actId="478"/>
          <ac:grpSpMkLst>
            <pc:docMk/>
            <pc:sldMk cId="3663775166" sldId="279"/>
            <ac:grpSpMk id="10" creationId="{C1B96B7B-6431-A410-4613-81840C560F66}"/>
          </ac:grpSpMkLst>
        </pc:grpChg>
        <pc:grpChg chg="add del mod">
          <ac:chgData name="RAPPENEAU NOÉMIE" userId="a25eb12b-78a6-406d-8f21-f2728fa346fc" providerId="ADAL" clId="{4F82E41F-97D7-44C0-84F0-8F65F3E286FE}" dt="2025-04-08T14:56:38.452" v="1393" actId="165"/>
          <ac:grpSpMkLst>
            <pc:docMk/>
            <pc:sldMk cId="3663775166" sldId="279"/>
            <ac:grpSpMk id="24" creationId="{D29DD411-CF17-61A2-094A-0A84F599BEC6}"/>
          </ac:grpSpMkLst>
        </pc:grpChg>
        <pc:grpChg chg="add mod">
          <ac:chgData name="RAPPENEAU NOÉMIE" userId="a25eb12b-78a6-406d-8f21-f2728fa346fc" providerId="ADAL" clId="{4F82E41F-97D7-44C0-84F0-8F65F3E286FE}" dt="2025-04-08T14:53:22.949" v="1326"/>
          <ac:grpSpMkLst>
            <pc:docMk/>
            <pc:sldMk cId="3663775166" sldId="279"/>
            <ac:grpSpMk id="25" creationId="{20782E0E-AB29-FF90-B624-8C506420C1C6}"/>
          </ac:grpSpMkLst>
        </pc:grpChg>
        <pc:grpChg chg="mod">
          <ac:chgData name="RAPPENEAU NOÉMIE" userId="a25eb12b-78a6-406d-8f21-f2728fa346fc" providerId="ADAL" clId="{4F82E41F-97D7-44C0-84F0-8F65F3E286FE}" dt="2025-04-08T14:53:22.949" v="1326"/>
          <ac:grpSpMkLst>
            <pc:docMk/>
            <pc:sldMk cId="3663775166" sldId="279"/>
            <ac:grpSpMk id="26" creationId="{D4557E1E-A2D7-C446-D6F9-1512F539E888}"/>
          </ac:grpSpMkLst>
        </pc:grpChg>
        <pc:grpChg chg="add mod">
          <ac:chgData name="RAPPENEAU NOÉMIE" userId="a25eb12b-78a6-406d-8f21-f2728fa346fc" providerId="ADAL" clId="{4F82E41F-97D7-44C0-84F0-8F65F3E286FE}" dt="2025-04-08T14:53:34.277" v="1330"/>
          <ac:grpSpMkLst>
            <pc:docMk/>
            <pc:sldMk cId="3663775166" sldId="279"/>
            <ac:grpSpMk id="31" creationId="{70D38FE6-6565-3360-7432-C4C95F196B33}"/>
          </ac:grpSpMkLst>
        </pc:grpChg>
        <pc:grpChg chg="mod">
          <ac:chgData name="RAPPENEAU NOÉMIE" userId="a25eb12b-78a6-406d-8f21-f2728fa346fc" providerId="ADAL" clId="{4F82E41F-97D7-44C0-84F0-8F65F3E286FE}" dt="2025-04-08T14:53:34.277" v="1330"/>
          <ac:grpSpMkLst>
            <pc:docMk/>
            <pc:sldMk cId="3663775166" sldId="279"/>
            <ac:grpSpMk id="32" creationId="{E2C7493D-C4AC-11D4-8940-A2D832E18C38}"/>
          </ac:grpSpMkLst>
        </pc:grpChg>
        <pc:grpChg chg="add del mod">
          <ac:chgData name="RAPPENEAU NOÉMIE" userId="a25eb12b-78a6-406d-8f21-f2728fa346fc" providerId="ADAL" clId="{4F82E41F-97D7-44C0-84F0-8F65F3E286FE}" dt="2025-04-08T14:56:45.242" v="1394" actId="165"/>
          <ac:grpSpMkLst>
            <pc:docMk/>
            <pc:sldMk cId="3663775166" sldId="279"/>
            <ac:grpSpMk id="37" creationId="{B44ED6A5-834E-619A-EC00-DEF4176C74E3}"/>
          </ac:grpSpMkLst>
        </pc:grpChg>
        <pc:grpChg chg="del mod topLvl">
          <ac:chgData name="RAPPENEAU NOÉMIE" userId="a25eb12b-78a6-406d-8f21-f2728fa346fc" providerId="ADAL" clId="{4F82E41F-97D7-44C0-84F0-8F65F3E286FE}" dt="2025-04-08T14:57:00.151" v="1402" actId="478"/>
          <ac:grpSpMkLst>
            <pc:docMk/>
            <pc:sldMk cId="3663775166" sldId="279"/>
            <ac:grpSpMk id="38" creationId="{E4DDF040-A3AE-4CBA-C7CE-C954A07ECD65}"/>
          </ac:grpSpMkLst>
        </pc:grpChg>
        <pc:grpChg chg="add del mod">
          <ac:chgData name="RAPPENEAU NOÉMIE" userId="a25eb12b-78a6-406d-8f21-f2728fa346fc" providerId="ADAL" clId="{4F82E41F-97D7-44C0-84F0-8F65F3E286FE}" dt="2025-04-08T14:56:51.555" v="1395" actId="165"/>
          <ac:grpSpMkLst>
            <pc:docMk/>
            <pc:sldMk cId="3663775166" sldId="279"/>
            <ac:grpSpMk id="43" creationId="{25514727-697D-9CF6-8F21-DFC86962C051}"/>
          </ac:grpSpMkLst>
        </pc:grpChg>
        <pc:grpChg chg="del mod topLvl">
          <ac:chgData name="RAPPENEAU NOÉMIE" userId="a25eb12b-78a6-406d-8f21-f2728fa346fc" providerId="ADAL" clId="{4F82E41F-97D7-44C0-84F0-8F65F3E286FE}" dt="2025-04-08T14:56:57.593" v="1399" actId="478"/>
          <ac:grpSpMkLst>
            <pc:docMk/>
            <pc:sldMk cId="3663775166" sldId="279"/>
            <ac:grpSpMk id="44" creationId="{1A409E44-ADA1-DD25-2A81-7D7E83E7A0E7}"/>
          </ac:grpSpMkLst>
        </pc:grpChg>
        <pc:grpChg chg="add mod">
          <ac:chgData name="RAPPENEAU NOÉMIE" userId="a25eb12b-78a6-406d-8f21-f2728fa346fc" providerId="ADAL" clId="{4F82E41F-97D7-44C0-84F0-8F65F3E286FE}" dt="2025-04-08T14:57:15.285" v="1405" actId="1076"/>
          <ac:grpSpMkLst>
            <pc:docMk/>
            <pc:sldMk cId="3663775166" sldId="279"/>
            <ac:grpSpMk id="49" creationId="{7C1A692E-E6B1-7712-6D66-586408C9384E}"/>
          </ac:grpSpMkLst>
        </pc:grpChg>
        <pc:grpChg chg="add mod">
          <ac:chgData name="RAPPENEAU NOÉMIE" userId="a25eb12b-78a6-406d-8f21-f2728fa346fc" providerId="ADAL" clId="{4F82E41F-97D7-44C0-84F0-8F65F3E286FE}" dt="2025-04-08T14:57:31.842" v="1411" actId="1076"/>
          <ac:grpSpMkLst>
            <pc:docMk/>
            <pc:sldMk cId="3663775166" sldId="279"/>
            <ac:grpSpMk id="53" creationId="{FF45E4FF-92B1-0DE9-DF1C-438EB243F4BC}"/>
          </ac:grpSpMkLst>
        </pc:grpChg>
      </pc:sldChg>
      <pc:sldChg chg="add">
        <pc:chgData name="RAPPENEAU NOÉMIE" userId="a25eb12b-78a6-406d-8f21-f2728fa346fc" providerId="ADAL" clId="{4F82E41F-97D7-44C0-84F0-8F65F3E286FE}" dt="2025-04-08T09:12:40.144" v="451" actId="2890"/>
        <pc:sldMkLst>
          <pc:docMk/>
          <pc:sldMk cId="4075947178" sldId="280"/>
        </pc:sldMkLst>
      </pc:sldChg>
      <pc:sldChg chg="addSp delSp modSp add mod">
        <pc:chgData name="RAPPENEAU NOÉMIE" userId="a25eb12b-78a6-406d-8f21-f2728fa346fc" providerId="ADAL" clId="{4F82E41F-97D7-44C0-84F0-8F65F3E286FE}" dt="2025-04-08T10:05:35.706" v="803"/>
        <pc:sldMkLst>
          <pc:docMk/>
          <pc:sldMk cId="490235682" sldId="281"/>
        </pc:sldMkLst>
        <pc:spChg chg="add mod">
          <ac:chgData name="RAPPENEAU NOÉMIE" userId="a25eb12b-78a6-406d-8f21-f2728fa346fc" providerId="ADAL" clId="{4F82E41F-97D7-44C0-84F0-8F65F3E286FE}" dt="2025-04-08T10:05:35.706" v="803"/>
          <ac:spMkLst>
            <pc:docMk/>
            <pc:sldMk cId="490235682" sldId="281"/>
            <ac:spMk id="3" creationId="{9875929D-7D87-CFCE-950A-ACD8E36E42D6}"/>
          </ac:spMkLst>
        </pc:spChg>
        <pc:spChg chg="add mod">
          <ac:chgData name="RAPPENEAU NOÉMIE" userId="a25eb12b-78a6-406d-8f21-f2728fa346fc" providerId="ADAL" clId="{4F82E41F-97D7-44C0-84F0-8F65F3E286FE}" dt="2025-04-08T10:05:35.706" v="803"/>
          <ac:spMkLst>
            <pc:docMk/>
            <pc:sldMk cId="490235682" sldId="281"/>
            <ac:spMk id="11" creationId="{3C17C865-AF5C-12CD-D46E-223E9E9A934F}"/>
          </ac:spMkLst>
        </pc:spChg>
        <pc:spChg chg="del">
          <ac:chgData name="RAPPENEAU NOÉMIE" userId="a25eb12b-78a6-406d-8f21-f2728fa346fc" providerId="ADAL" clId="{4F82E41F-97D7-44C0-84F0-8F65F3E286FE}" dt="2025-04-08T10:05:35.322" v="802" actId="478"/>
          <ac:spMkLst>
            <pc:docMk/>
            <pc:sldMk cId="490235682" sldId="281"/>
            <ac:spMk id="13" creationId="{CE0A134F-D20C-60CF-12E2-8488700B4A12}"/>
          </ac:spMkLst>
        </pc:spChg>
      </pc:sldChg>
      <pc:sldChg chg="addSp delSp modSp add mod">
        <pc:chgData name="RAPPENEAU NOÉMIE" userId="a25eb12b-78a6-406d-8f21-f2728fa346fc" providerId="ADAL" clId="{4F82E41F-97D7-44C0-84F0-8F65F3E286FE}" dt="2025-04-08T10:05:30.676" v="801"/>
        <pc:sldMkLst>
          <pc:docMk/>
          <pc:sldMk cId="2721537539" sldId="282"/>
        </pc:sldMkLst>
        <pc:spChg chg="add mod">
          <ac:chgData name="RAPPENEAU NOÉMIE" userId="a25eb12b-78a6-406d-8f21-f2728fa346fc" providerId="ADAL" clId="{4F82E41F-97D7-44C0-84F0-8F65F3E286FE}" dt="2025-04-08T10:05:30.676" v="801"/>
          <ac:spMkLst>
            <pc:docMk/>
            <pc:sldMk cId="2721537539" sldId="282"/>
            <ac:spMk id="3" creationId="{827414FC-3B9E-47B1-012A-0E0D268237E3}"/>
          </ac:spMkLst>
        </pc:spChg>
        <pc:spChg chg="add mod">
          <ac:chgData name="RAPPENEAU NOÉMIE" userId="a25eb12b-78a6-406d-8f21-f2728fa346fc" providerId="ADAL" clId="{4F82E41F-97D7-44C0-84F0-8F65F3E286FE}" dt="2025-04-08T10:05:30.676" v="801"/>
          <ac:spMkLst>
            <pc:docMk/>
            <pc:sldMk cId="2721537539" sldId="282"/>
            <ac:spMk id="11" creationId="{B326A0F1-F1B7-3D4F-5723-DE4B7858A222}"/>
          </ac:spMkLst>
        </pc:spChg>
        <pc:spChg chg="del">
          <ac:chgData name="RAPPENEAU NOÉMIE" userId="a25eb12b-78a6-406d-8f21-f2728fa346fc" providerId="ADAL" clId="{4F82E41F-97D7-44C0-84F0-8F65F3E286FE}" dt="2025-04-08T10:05:30.101" v="800" actId="478"/>
          <ac:spMkLst>
            <pc:docMk/>
            <pc:sldMk cId="2721537539" sldId="282"/>
            <ac:spMk id="13" creationId="{084BFB3F-1229-62D1-2722-BC3C63830001}"/>
          </ac:spMkLst>
        </pc:spChg>
        <pc:spChg chg="del">
          <ac:chgData name="RAPPENEAU NOÉMIE" userId="a25eb12b-78a6-406d-8f21-f2728fa346fc" providerId="ADAL" clId="{4F82E41F-97D7-44C0-84F0-8F65F3E286FE}" dt="2025-04-08T09:46:53.241" v="649" actId="478"/>
          <ac:spMkLst>
            <pc:docMk/>
            <pc:sldMk cId="2721537539" sldId="282"/>
            <ac:spMk id="20" creationId="{2B510029-E47B-89BE-E419-72AEC5B47B60}"/>
          </ac:spMkLst>
        </pc:spChg>
        <pc:spChg chg="del">
          <ac:chgData name="RAPPENEAU NOÉMIE" userId="a25eb12b-78a6-406d-8f21-f2728fa346fc" providerId="ADAL" clId="{4F82E41F-97D7-44C0-84F0-8F65F3E286FE}" dt="2025-04-08T09:46:53.241" v="649" actId="478"/>
          <ac:spMkLst>
            <pc:docMk/>
            <pc:sldMk cId="2721537539" sldId="282"/>
            <ac:spMk id="21" creationId="{FC05E5C1-250C-7F20-E866-39914FD31F9A}"/>
          </ac:spMkLst>
        </pc:spChg>
        <pc:grpChg chg="del">
          <ac:chgData name="RAPPENEAU NOÉMIE" userId="a25eb12b-78a6-406d-8f21-f2728fa346fc" providerId="ADAL" clId="{4F82E41F-97D7-44C0-84F0-8F65F3E286FE}" dt="2025-04-08T09:46:53.241" v="649" actId="478"/>
          <ac:grpSpMkLst>
            <pc:docMk/>
            <pc:sldMk cId="2721537539" sldId="282"/>
            <ac:grpSpMk id="14" creationId="{E1412512-DADC-457B-56EE-E7124FBA59C2}"/>
          </ac:grpSpMkLst>
        </pc:grpChg>
        <pc:grpChg chg="del">
          <ac:chgData name="RAPPENEAU NOÉMIE" userId="a25eb12b-78a6-406d-8f21-f2728fa346fc" providerId="ADAL" clId="{4F82E41F-97D7-44C0-84F0-8F65F3E286FE}" dt="2025-04-08T09:46:53.241" v="649" actId="478"/>
          <ac:grpSpMkLst>
            <pc:docMk/>
            <pc:sldMk cId="2721537539" sldId="282"/>
            <ac:grpSpMk id="17" creationId="{7C969D82-4699-C265-6B36-F0C518E04274}"/>
          </ac:grpSpMkLst>
        </pc:grpChg>
        <pc:picChg chg="del">
          <ac:chgData name="RAPPENEAU NOÉMIE" userId="a25eb12b-78a6-406d-8f21-f2728fa346fc" providerId="ADAL" clId="{4F82E41F-97D7-44C0-84F0-8F65F3E286FE}" dt="2025-04-08T09:46:53.241" v="649" actId="478"/>
          <ac:picMkLst>
            <pc:docMk/>
            <pc:sldMk cId="2721537539" sldId="282"/>
            <ac:picMk id="1026" creationId="{21CCC318-ADE1-8F03-021A-714E984EE17A}"/>
          </ac:picMkLst>
        </pc:picChg>
      </pc:sldChg>
      <pc:sldChg chg="addSp delSp modSp add mod">
        <pc:chgData name="RAPPENEAU NOÉMIE" userId="a25eb12b-78a6-406d-8f21-f2728fa346fc" providerId="ADAL" clId="{4F82E41F-97D7-44C0-84F0-8F65F3E286FE}" dt="2025-04-08T10:06:14.962" v="813" actId="1076"/>
        <pc:sldMkLst>
          <pc:docMk/>
          <pc:sldMk cId="4089384979" sldId="283"/>
        </pc:sldMkLst>
        <pc:spChg chg="add del mod">
          <ac:chgData name="RAPPENEAU NOÉMIE" userId="a25eb12b-78a6-406d-8f21-f2728fa346fc" providerId="ADAL" clId="{4F82E41F-97D7-44C0-84F0-8F65F3E286FE}" dt="2025-04-08T10:05:43.626" v="804" actId="478"/>
          <ac:spMkLst>
            <pc:docMk/>
            <pc:sldMk cId="4089384979" sldId="283"/>
            <ac:spMk id="3" creationId="{334878E9-E930-8068-8ED0-3E5A94FB90CB}"/>
          </ac:spMkLst>
        </pc:spChg>
        <pc:spChg chg="add mod">
          <ac:chgData name="RAPPENEAU NOÉMIE" userId="a25eb12b-78a6-406d-8f21-f2728fa346fc" providerId="ADAL" clId="{4F82E41F-97D7-44C0-84F0-8F65F3E286FE}" dt="2025-04-08T10:06:14.962" v="813" actId="1076"/>
          <ac:spMkLst>
            <pc:docMk/>
            <pc:sldMk cId="4089384979" sldId="283"/>
            <ac:spMk id="4" creationId="{39B2DB52-5746-1EEA-2E5F-C72F013A63B3}"/>
          </ac:spMkLst>
        </pc:spChg>
        <pc:spChg chg="add mod">
          <ac:chgData name="RAPPENEAU NOÉMIE" userId="a25eb12b-78a6-406d-8f21-f2728fa346fc" providerId="ADAL" clId="{4F82E41F-97D7-44C0-84F0-8F65F3E286FE}" dt="2025-04-08T09:54:38.586" v="661"/>
          <ac:spMkLst>
            <pc:docMk/>
            <pc:sldMk cId="4089384979" sldId="283"/>
            <ac:spMk id="7" creationId="{06DD98AA-8FE9-B3DE-C6EA-CDF8E42C581C}"/>
          </ac:spMkLst>
        </pc:spChg>
        <pc:spChg chg="add mod">
          <ac:chgData name="RAPPENEAU NOÉMIE" userId="a25eb12b-78a6-406d-8f21-f2728fa346fc" providerId="ADAL" clId="{4F82E41F-97D7-44C0-84F0-8F65F3E286FE}" dt="2025-04-08T09:54:38.586" v="661"/>
          <ac:spMkLst>
            <pc:docMk/>
            <pc:sldMk cId="4089384979" sldId="283"/>
            <ac:spMk id="8" creationId="{85774F14-381B-F7EA-F704-BDECC187C9C2}"/>
          </ac:spMkLst>
        </pc:spChg>
        <pc:spChg chg="add mod">
          <ac:chgData name="RAPPENEAU NOÉMIE" userId="a25eb12b-78a6-406d-8f21-f2728fa346fc" providerId="ADAL" clId="{4F82E41F-97D7-44C0-84F0-8F65F3E286FE}" dt="2025-04-08T10:05:46.757" v="806"/>
          <ac:spMkLst>
            <pc:docMk/>
            <pc:sldMk cId="4089384979" sldId="283"/>
            <ac:spMk id="11" creationId="{5FE65F3C-9AC7-ACC8-A0F3-B2037322F407}"/>
          </ac:spMkLst>
        </pc:spChg>
        <pc:spChg chg="add mod">
          <ac:chgData name="RAPPENEAU NOÉMIE" userId="a25eb12b-78a6-406d-8f21-f2728fa346fc" providerId="ADAL" clId="{4F82E41F-97D7-44C0-84F0-8F65F3E286FE}" dt="2025-04-08T10:05:46.757" v="806"/>
          <ac:spMkLst>
            <pc:docMk/>
            <pc:sldMk cId="4089384979" sldId="283"/>
            <ac:spMk id="12" creationId="{E1E267BD-0D6D-7C0C-FDEE-3F6C49D853D8}"/>
          </ac:spMkLst>
        </pc:spChg>
        <pc:picChg chg="add mod">
          <ac:chgData name="RAPPENEAU NOÉMIE" userId="a25eb12b-78a6-406d-8f21-f2728fa346fc" providerId="ADAL" clId="{4F82E41F-97D7-44C0-84F0-8F65F3E286FE}" dt="2025-04-08T10:05:52.933" v="807" actId="14100"/>
          <ac:picMkLst>
            <pc:docMk/>
            <pc:sldMk cId="4089384979" sldId="283"/>
            <ac:picMk id="6" creationId="{729296EF-066A-B301-107B-A100AF02ABA1}"/>
          </ac:picMkLst>
        </pc:picChg>
        <pc:picChg chg="add mod modCrop">
          <ac:chgData name="RAPPENEAU NOÉMIE" userId="a25eb12b-78a6-406d-8f21-f2728fa346fc" providerId="ADAL" clId="{4F82E41F-97D7-44C0-84F0-8F65F3E286FE}" dt="2025-04-08T10:06:07.543" v="812" actId="14100"/>
          <ac:picMkLst>
            <pc:docMk/>
            <pc:sldMk cId="4089384979" sldId="283"/>
            <ac:picMk id="10" creationId="{80306DCB-8DEB-EC88-76D3-089B231959AB}"/>
          </ac:picMkLst>
        </pc:picChg>
      </pc:sldChg>
      <pc:sldChg chg="add ord">
        <pc:chgData name="RAPPENEAU NOÉMIE" userId="a25eb12b-78a6-406d-8f21-f2728fa346fc" providerId="ADAL" clId="{4F82E41F-97D7-44C0-84F0-8F65F3E286FE}" dt="2025-04-08T10:06:20.402" v="816"/>
        <pc:sldMkLst>
          <pc:docMk/>
          <pc:sldMk cId="964871830" sldId="284"/>
        </pc:sldMkLst>
      </pc:sldChg>
      <pc:sldChg chg="modSp add mod ord">
        <pc:chgData name="RAPPENEAU NOÉMIE" userId="a25eb12b-78a6-406d-8f21-f2728fa346fc" providerId="ADAL" clId="{4F82E41F-97D7-44C0-84F0-8F65F3E286FE}" dt="2025-04-08T14:10:48.477" v="966" actId="255"/>
        <pc:sldMkLst>
          <pc:docMk/>
          <pc:sldMk cId="2272685262" sldId="285"/>
        </pc:sldMkLst>
        <pc:spChg chg="mod">
          <ac:chgData name="RAPPENEAU NOÉMIE" userId="a25eb12b-78a6-406d-8f21-f2728fa346fc" providerId="ADAL" clId="{4F82E41F-97D7-44C0-84F0-8F65F3E286FE}" dt="2025-04-08T14:10:48.477" v="966" actId="255"/>
          <ac:spMkLst>
            <pc:docMk/>
            <pc:sldMk cId="2272685262" sldId="285"/>
            <ac:spMk id="3" creationId="{1240391B-3CCB-9A7B-E147-37FE7F045941}"/>
          </ac:spMkLst>
        </pc:spChg>
      </pc:sldChg>
      <pc:sldChg chg="add del">
        <pc:chgData name="RAPPENEAU NOÉMIE" userId="a25eb12b-78a6-406d-8f21-f2728fa346fc" providerId="ADAL" clId="{4F82E41F-97D7-44C0-84F0-8F65F3E286FE}" dt="2025-04-08T10:06:54.263" v="825" actId="47"/>
        <pc:sldMkLst>
          <pc:docMk/>
          <pc:sldMk cId="433807946" sldId="286"/>
        </pc:sldMkLst>
      </pc:sldChg>
      <pc:sldChg chg="add">
        <pc:chgData name="RAPPENEAU NOÉMIE" userId="a25eb12b-78a6-406d-8f21-f2728fa346fc" providerId="ADAL" clId="{4F82E41F-97D7-44C0-84F0-8F65F3E286FE}" dt="2025-04-08T14:04:12.835" v="836" actId="2890"/>
        <pc:sldMkLst>
          <pc:docMk/>
          <pc:sldMk cId="1869773189" sldId="286"/>
        </pc:sldMkLst>
      </pc:sldChg>
      <pc:sldChg chg="add">
        <pc:chgData name="RAPPENEAU NOÉMIE" userId="a25eb12b-78a6-406d-8f21-f2728fa346fc" providerId="ADAL" clId="{4F82E41F-97D7-44C0-84F0-8F65F3E286FE}" dt="2025-04-08T14:10:33.924" v="961" actId="2890"/>
        <pc:sldMkLst>
          <pc:docMk/>
          <pc:sldMk cId="3687360782" sldId="287"/>
        </pc:sldMkLst>
      </pc:sldChg>
      <pc:sldChg chg="modSp add mod">
        <pc:chgData name="RAPPENEAU NOÉMIE" userId="a25eb12b-78a6-406d-8f21-f2728fa346fc" providerId="ADAL" clId="{4F82E41F-97D7-44C0-84F0-8F65F3E286FE}" dt="2025-04-08T14:10:53.402" v="973" actId="20577"/>
        <pc:sldMkLst>
          <pc:docMk/>
          <pc:sldMk cId="1074572421" sldId="288"/>
        </pc:sldMkLst>
        <pc:spChg chg="mod">
          <ac:chgData name="RAPPENEAU NOÉMIE" userId="a25eb12b-78a6-406d-8f21-f2728fa346fc" providerId="ADAL" clId="{4F82E41F-97D7-44C0-84F0-8F65F3E286FE}" dt="2025-04-08T14:10:53.402" v="973" actId="20577"/>
          <ac:spMkLst>
            <pc:docMk/>
            <pc:sldMk cId="1074572421" sldId="288"/>
            <ac:spMk id="3" creationId="{C7878414-EB8F-0BB0-C4BE-942827B7BC73}"/>
          </ac:spMkLst>
        </pc:spChg>
      </pc:sldChg>
      <pc:sldChg chg="addSp delSp modSp add mod ord">
        <pc:chgData name="RAPPENEAU NOÉMIE" userId="a25eb12b-78a6-406d-8f21-f2728fa346fc" providerId="ADAL" clId="{4F82E41F-97D7-44C0-84F0-8F65F3E286FE}" dt="2025-04-08T14:42:18.919" v="1227" actId="1076"/>
        <pc:sldMkLst>
          <pc:docMk/>
          <pc:sldMk cId="1720956115" sldId="289"/>
        </pc:sldMkLst>
        <pc:spChg chg="mod">
          <ac:chgData name="RAPPENEAU NOÉMIE" userId="a25eb12b-78a6-406d-8f21-f2728fa346fc" providerId="ADAL" clId="{4F82E41F-97D7-44C0-84F0-8F65F3E286FE}" dt="2025-04-08T14:42:01.322" v="1225" actId="1076"/>
          <ac:spMkLst>
            <pc:docMk/>
            <pc:sldMk cId="1720956115" sldId="289"/>
            <ac:spMk id="2" creationId="{C88A6986-F2E7-53BF-D041-796202BE6B79}"/>
          </ac:spMkLst>
        </pc:spChg>
        <pc:spChg chg="add mod">
          <ac:chgData name="RAPPENEAU NOÉMIE" userId="a25eb12b-78a6-406d-8f21-f2728fa346fc" providerId="ADAL" clId="{4F82E41F-97D7-44C0-84F0-8F65F3E286FE}" dt="2025-04-08T14:28:47.776" v="1054"/>
          <ac:spMkLst>
            <pc:docMk/>
            <pc:sldMk cId="1720956115" sldId="289"/>
            <ac:spMk id="6" creationId="{3A7FE04C-5F39-A086-C00C-D1DCED54740B}"/>
          </ac:spMkLst>
        </pc:spChg>
        <pc:spChg chg="add mod">
          <ac:chgData name="RAPPENEAU NOÉMIE" userId="a25eb12b-78a6-406d-8f21-f2728fa346fc" providerId="ADAL" clId="{4F82E41F-97D7-44C0-84F0-8F65F3E286FE}" dt="2025-04-08T14:29:04.722" v="1059" actId="108"/>
          <ac:spMkLst>
            <pc:docMk/>
            <pc:sldMk cId="1720956115" sldId="289"/>
            <ac:spMk id="7" creationId="{AD820857-E8D8-E2F5-0E45-1108718C3592}"/>
          </ac:spMkLst>
        </pc:spChg>
        <pc:spChg chg="mod">
          <ac:chgData name="RAPPENEAU NOÉMIE" userId="a25eb12b-78a6-406d-8f21-f2728fa346fc" providerId="ADAL" clId="{4F82E41F-97D7-44C0-84F0-8F65F3E286FE}" dt="2025-04-08T14:41:56.445" v="1223" actId="553"/>
          <ac:spMkLst>
            <pc:docMk/>
            <pc:sldMk cId="1720956115" sldId="289"/>
            <ac:spMk id="11" creationId="{65893B45-E56F-2C6C-B4F6-12BB9CE0C649}"/>
          </ac:spMkLst>
        </pc:spChg>
        <pc:spChg chg="add">
          <ac:chgData name="RAPPENEAU NOÉMIE" userId="a25eb12b-78a6-406d-8f21-f2728fa346fc" providerId="ADAL" clId="{4F82E41F-97D7-44C0-84F0-8F65F3E286FE}" dt="2025-04-08T14:34:39.126" v="1070"/>
          <ac:spMkLst>
            <pc:docMk/>
            <pc:sldMk cId="1720956115" sldId="289"/>
            <ac:spMk id="12" creationId="{D0A89383-679C-7DB2-BE34-F79CB21A2605}"/>
          </ac:spMkLst>
        </pc:spChg>
        <pc:spChg chg="add">
          <ac:chgData name="RAPPENEAU NOÉMIE" userId="a25eb12b-78a6-406d-8f21-f2728fa346fc" providerId="ADAL" clId="{4F82E41F-97D7-44C0-84F0-8F65F3E286FE}" dt="2025-04-08T14:34:46.734" v="1071"/>
          <ac:spMkLst>
            <pc:docMk/>
            <pc:sldMk cId="1720956115" sldId="289"/>
            <ac:spMk id="13" creationId="{2D2B4640-D181-0107-8F12-C0B69F28CDBB}"/>
          </ac:spMkLst>
        </pc:spChg>
        <pc:spChg chg="add">
          <ac:chgData name="RAPPENEAU NOÉMIE" userId="a25eb12b-78a6-406d-8f21-f2728fa346fc" providerId="ADAL" clId="{4F82E41F-97D7-44C0-84F0-8F65F3E286FE}" dt="2025-04-08T14:34:53.834" v="1073"/>
          <ac:spMkLst>
            <pc:docMk/>
            <pc:sldMk cId="1720956115" sldId="289"/>
            <ac:spMk id="14" creationId="{1D96574A-9740-9B90-8B31-944C6EFCD309}"/>
          </ac:spMkLst>
        </pc:spChg>
        <pc:spChg chg="del">
          <ac:chgData name="RAPPENEAU NOÉMIE" userId="a25eb12b-78a6-406d-8f21-f2728fa346fc" providerId="ADAL" clId="{4F82E41F-97D7-44C0-84F0-8F65F3E286FE}" dt="2025-04-08T14:28:32.981" v="1043" actId="478"/>
          <ac:spMkLst>
            <pc:docMk/>
            <pc:sldMk cId="1720956115" sldId="289"/>
            <ac:spMk id="16" creationId="{27B9939A-CB4E-05B2-AC28-AEB5C1EF31AB}"/>
          </ac:spMkLst>
        </pc:spChg>
        <pc:spChg chg="add mod">
          <ac:chgData name="RAPPENEAU NOÉMIE" userId="a25eb12b-78a6-406d-8f21-f2728fa346fc" providerId="ADAL" clId="{4F82E41F-97D7-44C0-84F0-8F65F3E286FE}" dt="2025-04-08T14:41:56.445" v="1223" actId="553"/>
          <ac:spMkLst>
            <pc:docMk/>
            <pc:sldMk cId="1720956115" sldId="289"/>
            <ac:spMk id="17" creationId="{7884E0DF-4F40-FCD3-56F9-E5683A94FFD4}"/>
          </ac:spMkLst>
        </pc:spChg>
        <pc:spChg chg="del mod">
          <ac:chgData name="RAPPENEAU NOÉMIE" userId="a25eb12b-78a6-406d-8f21-f2728fa346fc" providerId="ADAL" clId="{4F82E41F-97D7-44C0-84F0-8F65F3E286FE}" dt="2025-04-08T14:39:16.837" v="1177" actId="478"/>
          <ac:spMkLst>
            <pc:docMk/>
            <pc:sldMk cId="1720956115" sldId="289"/>
            <ac:spMk id="19" creationId="{F89531FC-5B2B-7EC1-AFF1-B3F2F35A2CAF}"/>
          </ac:spMkLst>
        </pc:spChg>
        <pc:spChg chg="mod">
          <ac:chgData name="RAPPENEAU NOÉMIE" userId="a25eb12b-78a6-406d-8f21-f2728fa346fc" providerId="ADAL" clId="{4F82E41F-97D7-44C0-84F0-8F65F3E286FE}" dt="2025-04-08T14:28:45.347" v="1053" actId="20577"/>
          <ac:spMkLst>
            <pc:docMk/>
            <pc:sldMk cId="1720956115" sldId="289"/>
            <ac:spMk id="22" creationId="{EC515638-778E-C8EF-72E0-87A855226375}"/>
          </ac:spMkLst>
        </pc:spChg>
        <pc:picChg chg="del">
          <ac:chgData name="RAPPENEAU NOÉMIE" userId="a25eb12b-78a6-406d-8f21-f2728fa346fc" providerId="ADAL" clId="{4F82E41F-97D7-44C0-84F0-8F65F3E286FE}" dt="2025-04-08T14:28:32.981" v="1043" actId="478"/>
          <ac:picMkLst>
            <pc:docMk/>
            <pc:sldMk cId="1720956115" sldId="289"/>
            <ac:picMk id="4" creationId="{DA8D9353-C351-4BFA-7CCE-BF8C88A0410F}"/>
          </ac:picMkLst>
        </pc:picChg>
        <pc:picChg chg="add mod">
          <ac:chgData name="RAPPENEAU NOÉMIE" userId="a25eb12b-78a6-406d-8f21-f2728fa346fc" providerId="ADAL" clId="{4F82E41F-97D7-44C0-84F0-8F65F3E286FE}" dt="2025-04-08T14:42:12.111" v="1226" actId="1076"/>
          <ac:picMkLst>
            <pc:docMk/>
            <pc:sldMk cId="1720956115" sldId="289"/>
            <ac:picMk id="5" creationId="{1BB559B1-4AC7-518A-E0B0-605ED6447859}"/>
          </ac:picMkLst>
        </pc:picChg>
        <pc:picChg chg="del mod">
          <ac:chgData name="RAPPENEAU NOÉMIE" userId="a25eb12b-78a6-406d-8f21-f2728fa346fc" providerId="ADAL" clId="{4F82E41F-97D7-44C0-84F0-8F65F3E286FE}" dt="2025-04-08T14:29:31.735" v="1064" actId="478"/>
          <ac:picMkLst>
            <pc:docMk/>
            <pc:sldMk cId="1720956115" sldId="289"/>
            <ac:picMk id="8" creationId="{421E5821-42A6-92C8-A654-A312AB854A7C}"/>
          </ac:picMkLst>
        </pc:picChg>
        <pc:picChg chg="add mod">
          <ac:chgData name="RAPPENEAU NOÉMIE" userId="a25eb12b-78a6-406d-8f21-f2728fa346fc" providerId="ADAL" clId="{4F82E41F-97D7-44C0-84F0-8F65F3E286FE}" dt="2025-04-08T14:42:18.919" v="1227" actId="1076"/>
          <ac:picMkLst>
            <pc:docMk/>
            <pc:sldMk cId="1720956115" sldId="289"/>
            <ac:picMk id="10" creationId="{A4201208-6FBD-2661-EB6F-06529192A0F7}"/>
          </ac:picMkLst>
        </pc:picChg>
        <pc:picChg chg="del">
          <ac:chgData name="RAPPENEAU NOÉMIE" userId="a25eb12b-78a6-406d-8f21-f2728fa346fc" providerId="ADAL" clId="{4F82E41F-97D7-44C0-84F0-8F65F3E286FE}" dt="2025-04-08T14:28:16.661" v="1041" actId="478"/>
          <ac:picMkLst>
            <pc:docMk/>
            <pc:sldMk cId="1720956115" sldId="289"/>
            <ac:picMk id="15" creationId="{9830642F-4375-FE9E-8D2A-DC41A4FDFD33}"/>
          </ac:picMkLst>
        </pc:picChg>
      </pc:sldChg>
      <pc:sldChg chg="add">
        <pc:chgData name="RAPPENEAU NOÉMIE" userId="a25eb12b-78a6-406d-8f21-f2728fa346fc" providerId="ADAL" clId="{4F82E41F-97D7-44C0-84F0-8F65F3E286FE}" dt="2025-04-08T14:45:39.519" v="1228" actId="2890"/>
        <pc:sldMkLst>
          <pc:docMk/>
          <pc:sldMk cId="3520579506" sldId="290"/>
        </pc:sldMkLst>
      </pc:sldChg>
      <pc:sldChg chg="modSp add mod">
        <pc:chgData name="RAPPENEAU NOÉMIE" userId="a25eb12b-78a6-406d-8f21-f2728fa346fc" providerId="ADAL" clId="{4F82E41F-97D7-44C0-84F0-8F65F3E286FE}" dt="2025-04-08T14:57:45.095" v="1421" actId="20577"/>
        <pc:sldMkLst>
          <pc:docMk/>
          <pc:sldMk cId="3236783256" sldId="291"/>
        </pc:sldMkLst>
        <pc:spChg chg="mod">
          <ac:chgData name="RAPPENEAU NOÉMIE" userId="a25eb12b-78a6-406d-8f21-f2728fa346fc" providerId="ADAL" clId="{4F82E41F-97D7-44C0-84F0-8F65F3E286FE}" dt="2025-04-08T14:57:45.095" v="1421" actId="20577"/>
          <ac:spMkLst>
            <pc:docMk/>
            <pc:sldMk cId="3236783256" sldId="291"/>
            <ac:spMk id="19" creationId="{FA565C24-1450-CB3C-3486-89939BEAABD3}"/>
          </ac:spMkLst>
        </pc:spChg>
      </pc:sldChg>
      <pc:sldChg chg="modSp add mod">
        <pc:chgData name="RAPPENEAU NOÉMIE" userId="a25eb12b-78a6-406d-8f21-f2728fa346fc" providerId="ADAL" clId="{4F82E41F-97D7-44C0-84F0-8F65F3E286FE}" dt="2025-04-08T14:57:50.756" v="1432" actId="20577"/>
        <pc:sldMkLst>
          <pc:docMk/>
          <pc:sldMk cId="78611969" sldId="292"/>
        </pc:sldMkLst>
        <pc:spChg chg="mod">
          <ac:chgData name="RAPPENEAU NOÉMIE" userId="a25eb12b-78a6-406d-8f21-f2728fa346fc" providerId="ADAL" clId="{4F82E41F-97D7-44C0-84F0-8F65F3E286FE}" dt="2025-04-08T14:57:50.756" v="1432" actId="20577"/>
          <ac:spMkLst>
            <pc:docMk/>
            <pc:sldMk cId="78611969" sldId="292"/>
            <ac:spMk id="19" creationId="{7393EAD1-AAE9-71D0-FF33-2F3F17169B5A}"/>
          </ac:spMkLst>
        </pc:spChg>
      </pc:sldChg>
      <pc:sldChg chg="modSp add mod">
        <pc:chgData name="RAPPENEAU NOÉMIE" userId="a25eb12b-78a6-406d-8f21-f2728fa346fc" providerId="ADAL" clId="{4F82E41F-97D7-44C0-84F0-8F65F3E286FE}" dt="2025-04-08T14:57:56.969" v="1438" actId="20577"/>
        <pc:sldMkLst>
          <pc:docMk/>
          <pc:sldMk cId="269585568" sldId="293"/>
        </pc:sldMkLst>
        <pc:spChg chg="mod">
          <ac:chgData name="RAPPENEAU NOÉMIE" userId="a25eb12b-78a6-406d-8f21-f2728fa346fc" providerId="ADAL" clId="{4F82E41F-97D7-44C0-84F0-8F65F3E286FE}" dt="2025-04-08T14:57:56.969" v="1438" actId="20577"/>
          <ac:spMkLst>
            <pc:docMk/>
            <pc:sldMk cId="269585568" sldId="293"/>
            <ac:spMk id="19" creationId="{ECDE0B03-EC4B-F9A5-8743-D30A7DE31D8F}"/>
          </ac:spMkLst>
        </pc:spChg>
      </pc:sldChg>
      <pc:sldChg chg="modSp add mod">
        <pc:chgData name="RAPPENEAU NOÉMIE" userId="a25eb12b-78a6-406d-8f21-f2728fa346fc" providerId="ADAL" clId="{4F82E41F-97D7-44C0-84F0-8F65F3E286FE}" dt="2025-04-08T14:58:03.248" v="1445" actId="20577"/>
        <pc:sldMkLst>
          <pc:docMk/>
          <pc:sldMk cId="2546587804" sldId="294"/>
        </pc:sldMkLst>
        <pc:spChg chg="mod">
          <ac:chgData name="RAPPENEAU NOÉMIE" userId="a25eb12b-78a6-406d-8f21-f2728fa346fc" providerId="ADAL" clId="{4F82E41F-97D7-44C0-84F0-8F65F3E286FE}" dt="2025-04-08T14:58:03.248" v="1445" actId="20577"/>
          <ac:spMkLst>
            <pc:docMk/>
            <pc:sldMk cId="2546587804" sldId="294"/>
            <ac:spMk id="19" creationId="{A6AB6622-8C50-6899-53B2-82CA148650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286BD-1CB4-4F20-A5E0-F149B06B6438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9EB8-818D-4A98-93EB-61D429F53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69EB8-818D-4A98-93EB-61D429F53E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35B9-7182-4537-B66C-6D41B8DAA7F8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C55-C8AE-43E6-8F0B-F610866D366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FB71-CFE2-4152-9B33-5EB6F60327F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1D5-E39F-4E5E-BA35-7A842DAB20F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85C-860C-461B-9C84-09B7851D36A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3CB-8711-4751-943F-BED60E20AE67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E22D-11F7-4339-9E21-45E3FF3E1829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C51A-995B-43E9-8972-B60EBF2302A9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FBE-CCBB-4062-AAD9-4E9950E14C94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F25-9ABC-4E49-AED8-B9CFC07F24FB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475-3156-4C95-B419-2D03515A0317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0F20-AB01-48A9-BC88-D79BD7DE034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unity.globalvoices.org/guide/technical-guides/trello-guide/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https://www.pngall.com/microsoft-teams-logo-png/download/16716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hyperlink" Target="https://community.globalvoices.org/guide/technical-guides/trello-guide/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hyperlink" Target="https://www.pngall.com/microsoft-teams-logo-png/download/16716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hyperlink" Target="https://community.globalvoices.org/guide/technical-guides/trello-guide/" TargetMode="Externa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999358"/>
            <a:ext cx="14764841" cy="270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52"/>
              </a:lnSpc>
            </a:pPr>
            <a:r>
              <a:rPr lang="en-US" sz="1553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CES’eat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Présentation</a:t>
            </a:r>
            <a:r>
              <a:rPr lang="en-US" sz="60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projet</a:t>
            </a:r>
            <a:endParaRPr lang="en-US" sz="60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45298" y="9043352"/>
            <a:ext cx="103974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Mohamed Himeur, Lucas Moniot, Noémie </a:t>
            </a:r>
            <a:r>
              <a:rPr lang="en-US" sz="24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Rappeneau</a:t>
            </a: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, Omar Sedrati, Axel </a:t>
            </a:r>
            <a:r>
              <a:rPr lang="en-US" sz="24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Vion</a:t>
            </a: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990207" y="2741052"/>
            <a:ext cx="7162800" cy="2402448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590407" y="2319087"/>
            <a:ext cx="4061117" cy="667670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02356" y="3258362"/>
            <a:ext cx="5964851" cy="153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Outil de gestion de projet visuel permettant d’organiser le travail en colonnes et d’avoir une vision claire de l’avancement </a:t>
            </a:r>
          </a:p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du projet.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68345" y="2156020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0D1CB5-028C-83B5-7AC0-BD86EAAAEB32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3D90AC-5637-4477-F743-DA0784B8F7BC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33" name="Image 32" descr="Une image contenant Police, logo, Graphique, typographie&#10;&#10;Le contenu généré par l’IA peut être incorrect.">
            <a:extLst>
              <a:ext uri="{FF2B5EF4-FFF2-40B4-BE49-F238E27FC236}">
                <a16:creationId xmlns:a16="http://schemas.microsoft.com/office/drawing/2014/main" id="{8D639809-05F5-5237-E304-C715245ED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00" r="91250">
                        <a14:foregroundMark x1="17979" y1="50496" x2="16625" y2="38000"/>
                        <a14:foregroundMark x1="19250" y1="62222" x2="18480" y2="55115"/>
                        <a14:foregroundMark x1="16625" y1="38000" x2="16625" y2="37333"/>
                        <a14:foregroundMark x1="8000" y1="40889" x2="7000" y2="63333"/>
                        <a14:foregroundMark x1="33375" y1="64667" x2="36000" y2="48000"/>
                        <a14:foregroundMark x1="91250" y1="49778" x2="91000" y2="48667"/>
                        <a14:backgroundMark x1="20375" y1="54444" x2="19000" y2="53111"/>
                        <a14:backgroundMark x1="18625" y1="53333" x2="18625" y2="53333"/>
                        <a14:backgroundMark x1="18250" y1="52000" x2="18625" y2="53556"/>
                        <a14:backgroundMark x1="18500" y1="50444" x2="18625" y2="54444"/>
                        <a14:backgroundMark x1="18625" y1="53556" x2="18875" y2="54889"/>
                        <a14:backgroundMark x1="18750" y1="55111" x2="18625" y2="55111"/>
                        <a14:backgroundMark x1="19000" y1="54444" x2="1862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2723" b="20917"/>
          <a:stretch/>
        </p:blipFill>
        <p:spPr>
          <a:xfrm>
            <a:off x="5265361" y="4124720"/>
            <a:ext cx="2705240" cy="857628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:a16="http://schemas.microsoft.com/office/drawing/2014/main" id="{7B76FC38-F9CE-5CBC-3A80-DFB4D77035DD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59BC3BF3-1A30-2CF0-04D6-F855CE2FB894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0C7E9-0826-BCE7-9110-3D7D2D33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B18682-DA32-F1EC-B023-44A7F5C9C6C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587CC2-999D-6046-4448-6610EA03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7" y="3162300"/>
            <a:ext cx="8133446" cy="450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B5F73F-C47B-777F-66D5-CAD0E3BF06AF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61C5C0-6A05-BF06-84C9-BD5EFEB00B03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D156ED-8817-DAFB-05D7-D2DD5F5D7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790" y="3162299"/>
            <a:ext cx="8503887" cy="450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F6BD9-FB86-B559-88D8-75518421ED13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6D933EF-8D36-A683-5317-CE615E5991D6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2FA4513-8F8D-A409-75AA-480BFB783A5D}"/>
              </a:ext>
            </a:extLst>
          </p:cNvPr>
          <p:cNvSpPr txBox="1"/>
          <p:nvPr/>
        </p:nvSpPr>
        <p:spPr>
          <a:xfrm>
            <a:off x="6907516" y="1414217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53174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5076-6AB1-1EA3-2DD6-6D4AECA4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C5CE0F6-C482-2728-8276-38FE6003912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C7B675C-43F6-1E73-9D32-3722E57FE52B}"/>
              </a:ext>
            </a:extLst>
          </p:cNvPr>
          <p:cNvGrpSpPr/>
          <p:nvPr/>
        </p:nvGrpSpPr>
        <p:grpSpPr>
          <a:xfrm>
            <a:off x="990207" y="2741052"/>
            <a:ext cx="7162800" cy="2402448"/>
            <a:chOff x="0" y="0"/>
            <a:chExt cx="1773390" cy="10386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47C86F9-AC5C-4E4D-78F2-D62C0EE72C54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2B8017D-B052-87A6-A690-A2E9935C191C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5DF3DF3-9EDF-F1AE-7718-BFA9BE0C8AF7}"/>
              </a:ext>
            </a:extLst>
          </p:cNvPr>
          <p:cNvGrpSpPr/>
          <p:nvPr/>
        </p:nvGrpSpPr>
        <p:grpSpPr>
          <a:xfrm>
            <a:off x="2590407" y="2319087"/>
            <a:ext cx="4061117" cy="667670"/>
            <a:chOff x="0" y="0"/>
            <a:chExt cx="1430937" cy="31635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50ECEA-77E4-0948-0456-5914BB7A3ED9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F6204E4-5DDF-838F-BC69-47B35AA7A75C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78C957DF-1268-1AD4-4F77-CE8C04D4CED0}"/>
              </a:ext>
            </a:extLst>
          </p:cNvPr>
          <p:cNvSpPr txBox="1"/>
          <p:nvPr/>
        </p:nvSpPr>
        <p:spPr>
          <a:xfrm>
            <a:off x="1502356" y="3258362"/>
            <a:ext cx="5964851" cy="153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Outil de gestion de projet visuel permettant d’organiser le travail en colonnes et d’avoir une vision claire de l’avancement </a:t>
            </a:r>
          </a:p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du projet.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AE583AF-C26C-AAEB-EDD6-AB900296A061}"/>
              </a:ext>
            </a:extLst>
          </p:cNvPr>
          <p:cNvSpPr txBox="1"/>
          <p:nvPr/>
        </p:nvSpPr>
        <p:spPr>
          <a:xfrm>
            <a:off x="3268345" y="2156020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1AA87880-D8CD-84D8-7CC9-99CABD5E8807}"/>
              </a:ext>
            </a:extLst>
          </p:cNvPr>
          <p:cNvGrpSpPr/>
          <p:nvPr/>
        </p:nvGrpSpPr>
        <p:grpSpPr>
          <a:xfrm>
            <a:off x="10134994" y="4710505"/>
            <a:ext cx="7162800" cy="2402448"/>
            <a:chOff x="0" y="0"/>
            <a:chExt cx="1773390" cy="103861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222AE23-ABCD-E39F-0BC3-877043C03BA4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48A279D2-CD15-6E91-C5E3-111F45F14E8B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340BE8B5-87E4-0B6D-580F-ACE5DEE79E60}"/>
              </a:ext>
            </a:extLst>
          </p:cNvPr>
          <p:cNvGrpSpPr/>
          <p:nvPr/>
        </p:nvGrpSpPr>
        <p:grpSpPr>
          <a:xfrm>
            <a:off x="10950677" y="4288540"/>
            <a:ext cx="5495440" cy="667670"/>
            <a:chOff x="0" y="0"/>
            <a:chExt cx="1430937" cy="316354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6D3D406-686F-8751-5261-FBCE7B1B1863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B30A8C79-88DB-CC14-D83E-DD93C9FCEDA6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4AC6A54C-D607-53A3-425D-657B6054C16F}"/>
              </a:ext>
            </a:extLst>
          </p:cNvPr>
          <p:cNvSpPr txBox="1"/>
          <p:nvPr/>
        </p:nvSpPr>
        <p:spPr>
          <a:xfrm>
            <a:off x="10733181" y="5094070"/>
            <a:ext cx="5964851" cy="115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Plateforme de collaboration intégrée centralisant les discussions et le </a:t>
            </a:r>
          </a:p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partage de documents. </a:t>
            </a:r>
            <a:endParaRPr lang="en-US" sz="24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9E052607-5030-6344-2692-83AB24DF0C26}"/>
              </a:ext>
            </a:extLst>
          </p:cNvPr>
          <p:cNvSpPr txBox="1"/>
          <p:nvPr/>
        </p:nvSpPr>
        <p:spPr>
          <a:xfrm>
            <a:off x="11230212" y="4089968"/>
            <a:ext cx="4984953" cy="891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Microsoft teams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D64CE-1B00-20EB-40B4-5936151538E0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8119BA0-B6C1-5B57-D1A5-61C66CC3F183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33" name="Image 32" descr="Une image contenant Police, logo, Graphique, typographie&#10;&#10;Le contenu généré par l’IA peut être incorrect.">
            <a:extLst>
              <a:ext uri="{FF2B5EF4-FFF2-40B4-BE49-F238E27FC236}">
                <a16:creationId xmlns:a16="http://schemas.microsoft.com/office/drawing/2014/main" id="{27075F6B-31F8-BEBC-A407-9BCE2A5D0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00" r="91250">
                        <a14:foregroundMark x1="17979" y1="50496" x2="16625" y2="38000"/>
                        <a14:foregroundMark x1="19250" y1="62222" x2="18480" y2="55115"/>
                        <a14:foregroundMark x1="16625" y1="38000" x2="16625" y2="37333"/>
                        <a14:foregroundMark x1="8000" y1="40889" x2="7000" y2="63333"/>
                        <a14:foregroundMark x1="33375" y1="64667" x2="36000" y2="48000"/>
                        <a14:foregroundMark x1="91250" y1="49778" x2="91000" y2="48667"/>
                        <a14:backgroundMark x1="20375" y1="54444" x2="19000" y2="53111"/>
                        <a14:backgroundMark x1="18625" y1="53333" x2="18625" y2="53333"/>
                        <a14:backgroundMark x1="18250" y1="52000" x2="18625" y2="53556"/>
                        <a14:backgroundMark x1="18500" y1="50444" x2="18625" y2="54444"/>
                        <a14:backgroundMark x1="18625" y1="53556" x2="18875" y2="54889"/>
                        <a14:backgroundMark x1="18750" y1="55111" x2="18625" y2="55111"/>
                        <a14:backgroundMark x1="19000" y1="54444" x2="1862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2723" b="20917"/>
          <a:stretch/>
        </p:blipFill>
        <p:spPr>
          <a:xfrm>
            <a:off x="5265361" y="4124720"/>
            <a:ext cx="2705240" cy="857628"/>
          </a:xfrm>
          <a:prstGeom prst="rect">
            <a:avLst/>
          </a:prstGeom>
        </p:spPr>
      </p:pic>
      <p:pic>
        <p:nvPicPr>
          <p:cNvPr id="36" name="Image 35" descr="Une image contenant symbole, Graphique, logo, cercle&#10;&#10;Le contenu généré par l’IA peut être incorrect.">
            <a:extLst>
              <a:ext uri="{FF2B5EF4-FFF2-40B4-BE49-F238E27FC236}">
                <a16:creationId xmlns:a16="http://schemas.microsoft.com/office/drawing/2014/main" id="{E93EABB0-60D3-0DBF-D04D-857FE9374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205613" y="5386419"/>
            <a:ext cx="1580905" cy="1580905"/>
          </a:xfrm>
          <a:prstGeom prst="rect">
            <a:avLst/>
          </a:prstGeom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827414FC-3B9E-47B1-012A-0E0D268237E3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B326A0F1-F1B7-3D4F-5723-DE4B7858A222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272153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0229-ABD4-2AFD-CE38-CAB2C439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EA2013-D0F9-3385-682B-3ABAA284497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6AE0F7E-45A6-A1E7-949B-2880CB07A31E}"/>
              </a:ext>
            </a:extLst>
          </p:cNvPr>
          <p:cNvGrpSpPr/>
          <p:nvPr/>
        </p:nvGrpSpPr>
        <p:grpSpPr>
          <a:xfrm>
            <a:off x="990207" y="2741052"/>
            <a:ext cx="7162800" cy="2402448"/>
            <a:chOff x="0" y="0"/>
            <a:chExt cx="1773390" cy="10386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27C9D2-AFF6-C7ED-6528-8D6F4FF757C2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BFA5A65-630F-9B5F-9057-BD98DE791F9C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67D24CB-0FC3-3E1B-A71A-73DAAA2CF1D5}"/>
              </a:ext>
            </a:extLst>
          </p:cNvPr>
          <p:cNvGrpSpPr/>
          <p:nvPr/>
        </p:nvGrpSpPr>
        <p:grpSpPr>
          <a:xfrm>
            <a:off x="2590407" y="2319087"/>
            <a:ext cx="4061117" cy="667670"/>
            <a:chOff x="0" y="0"/>
            <a:chExt cx="1430937" cy="31635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0DC58FB-DF9C-A16D-BE5D-A266EF8DA23F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08B6986-C2B7-F083-93D7-0EA31CF9DECA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379CC1F-A817-770F-1F44-9E2F56334573}"/>
              </a:ext>
            </a:extLst>
          </p:cNvPr>
          <p:cNvSpPr txBox="1"/>
          <p:nvPr/>
        </p:nvSpPr>
        <p:spPr>
          <a:xfrm>
            <a:off x="1502356" y="3258362"/>
            <a:ext cx="5964851" cy="153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Outil de gestion de projet visuel permettant d’organiser le travail en colonnes et d’avoir une vision claire de l’avancement </a:t>
            </a:r>
          </a:p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du projet.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E2AC0C7-77C2-9E4F-7CD9-EB9B85699A1F}"/>
              </a:ext>
            </a:extLst>
          </p:cNvPr>
          <p:cNvSpPr txBox="1"/>
          <p:nvPr/>
        </p:nvSpPr>
        <p:spPr>
          <a:xfrm>
            <a:off x="3268345" y="2156020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3F209638-D365-C1C2-0441-3529523BD326}"/>
              </a:ext>
            </a:extLst>
          </p:cNvPr>
          <p:cNvGrpSpPr/>
          <p:nvPr/>
        </p:nvGrpSpPr>
        <p:grpSpPr>
          <a:xfrm>
            <a:off x="990207" y="6603263"/>
            <a:ext cx="7162800" cy="2402448"/>
            <a:chOff x="0" y="0"/>
            <a:chExt cx="1773390" cy="103861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7C320FD-54AD-2908-4A7C-1D0EE42250EA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09A96D8-BD00-03FB-E008-B14E6AAC1F83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D787A051-BD48-85A9-11E8-307EEEAFA477}"/>
              </a:ext>
            </a:extLst>
          </p:cNvPr>
          <p:cNvGrpSpPr/>
          <p:nvPr/>
        </p:nvGrpSpPr>
        <p:grpSpPr>
          <a:xfrm>
            <a:off x="2590407" y="6181298"/>
            <a:ext cx="4061117" cy="667670"/>
            <a:chOff x="0" y="0"/>
            <a:chExt cx="1430937" cy="316354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0C94BFC4-2C43-5F65-B42C-87BE9D3FFAFA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D930522E-F256-F31B-F1BB-D30502BD9B01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0">
            <a:extLst>
              <a:ext uri="{FF2B5EF4-FFF2-40B4-BE49-F238E27FC236}">
                <a16:creationId xmlns:a16="http://schemas.microsoft.com/office/drawing/2014/main" id="{27F28C25-FADB-D2E0-0504-EF3BD919846C}"/>
              </a:ext>
            </a:extLst>
          </p:cNvPr>
          <p:cNvSpPr txBox="1"/>
          <p:nvPr/>
        </p:nvSpPr>
        <p:spPr>
          <a:xfrm>
            <a:off x="1502356" y="7120573"/>
            <a:ext cx="5964851" cy="76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Solution de versionnage et de collaboration pour le code source.</a:t>
            </a:r>
            <a:endParaRPr lang="en-US" sz="24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0C8622A6-FDD8-F307-DBC1-E8DAFAA8DE60}"/>
              </a:ext>
            </a:extLst>
          </p:cNvPr>
          <p:cNvSpPr txBox="1"/>
          <p:nvPr/>
        </p:nvSpPr>
        <p:spPr>
          <a:xfrm>
            <a:off x="3268345" y="6018231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Github</a:t>
            </a:r>
            <a:endParaRPr lang="en-US" sz="48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5B3100E-B085-480A-96BA-899A8AB98E25}"/>
              </a:ext>
            </a:extLst>
          </p:cNvPr>
          <p:cNvGrpSpPr/>
          <p:nvPr/>
        </p:nvGrpSpPr>
        <p:grpSpPr>
          <a:xfrm>
            <a:off x="10134994" y="4710505"/>
            <a:ext cx="7162800" cy="2402448"/>
            <a:chOff x="0" y="0"/>
            <a:chExt cx="1773390" cy="103861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8E8C0D4-454B-AD5D-584F-C8AD9FF978F2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BFBB62B8-2BA9-A341-E97D-C6419A50D868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A3960ECF-9CFC-17E9-1E47-384CE22A5F48}"/>
              </a:ext>
            </a:extLst>
          </p:cNvPr>
          <p:cNvGrpSpPr/>
          <p:nvPr/>
        </p:nvGrpSpPr>
        <p:grpSpPr>
          <a:xfrm>
            <a:off x="10950677" y="4288540"/>
            <a:ext cx="5495440" cy="667670"/>
            <a:chOff x="0" y="0"/>
            <a:chExt cx="1430937" cy="316354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32C406AA-F6B3-F77A-A166-E0554DD3B556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663A1159-C82B-4C44-14EF-EF65A506A1B7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DE2FC781-4DD4-34D0-DE70-3119DFE1070E}"/>
              </a:ext>
            </a:extLst>
          </p:cNvPr>
          <p:cNvSpPr txBox="1"/>
          <p:nvPr/>
        </p:nvSpPr>
        <p:spPr>
          <a:xfrm>
            <a:off x="10733181" y="5094070"/>
            <a:ext cx="5964851" cy="115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Plateforme de collaboration intégrée centralisant les discussions et le </a:t>
            </a:r>
          </a:p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partage de documents. </a:t>
            </a:r>
            <a:endParaRPr lang="en-US" sz="24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5EE2C5B3-0287-8EC0-0D20-94518AC6BC40}"/>
              </a:ext>
            </a:extLst>
          </p:cNvPr>
          <p:cNvSpPr txBox="1"/>
          <p:nvPr/>
        </p:nvSpPr>
        <p:spPr>
          <a:xfrm>
            <a:off x="11230212" y="4089968"/>
            <a:ext cx="4984953" cy="891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Microsoft teams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23DAC0-3E3A-F6B3-7509-89C5F11E5D2D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16F5B9-6032-A216-9B3E-68D8503CF74F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33" name="Image 32" descr="Une image contenant Police, logo, Graphique, typographie&#10;&#10;Le contenu généré par l’IA peut être incorrect.">
            <a:extLst>
              <a:ext uri="{FF2B5EF4-FFF2-40B4-BE49-F238E27FC236}">
                <a16:creationId xmlns:a16="http://schemas.microsoft.com/office/drawing/2014/main" id="{F3F1136C-5823-9544-FC15-7EEA0F634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00" r="91250">
                        <a14:foregroundMark x1="17979" y1="50496" x2="16625" y2="38000"/>
                        <a14:foregroundMark x1="19250" y1="62222" x2="18480" y2="55115"/>
                        <a14:foregroundMark x1="16625" y1="38000" x2="16625" y2="37333"/>
                        <a14:foregroundMark x1="8000" y1="40889" x2="7000" y2="63333"/>
                        <a14:foregroundMark x1="33375" y1="64667" x2="36000" y2="48000"/>
                        <a14:foregroundMark x1="91250" y1="49778" x2="91000" y2="48667"/>
                        <a14:backgroundMark x1="20375" y1="54444" x2="19000" y2="53111"/>
                        <a14:backgroundMark x1="18625" y1="53333" x2="18625" y2="53333"/>
                        <a14:backgroundMark x1="18250" y1="52000" x2="18625" y2="53556"/>
                        <a14:backgroundMark x1="18500" y1="50444" x2="18625" y2="54444"/>
                        <a14:backgroundMark x1="18625" y1="53556" x2="18875" y2="54889"/>
                        <a14:backgroundMark x1="18750" y1="55111" x2="18625" y2="55111"/>
                        <a14:backgroundMark x1="19000" y1="54444" x2="1862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2723" b="20917"/>
          <a:stretch/>
        </p:blipFill>
        <p:spPr>
          <a:xfrm>
            <a:off x="5265361" y="4124720"/>
            <a:ext cx="2705240" cy="857628"/>
          </a:xfrm>
          <a:prstGeom prst="rect">
            <a:avLst/>
          </a:prstGeom>
        </p:spPr>
      </p:pic>
      <p:pic>
        <p:nvPicPr>
          <p:cNvPr id="36" name="Image 35" descr="Une image contenant symbole, Graphique, logo, cercle&#10;&#10;Le contenu généré par l’IA peut être incorrect.">
            <a:extLst>
              <a:ext uri="{FF2B5EF4-FFF2-40B4-BE49-F238E27FC236}">
                <a16:creationId xmlns:a16="http://schemas.microsoft.com/office/drawing/2014/main" id="{0616E05E-E91F-D7FD-160A-7EFC43190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205613" y="5386419"/>
            <a:ext cx="1580905" cy="1580905"/>
          </a:xfrm>
          <a:prstGeom prst="rect">
            <a:avLst/>
          </a:prstGeom>
        </p:spPr>
      </p:pic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16A940A4-C3F9-E03D-3028-A8C63552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85" y="7652185"/>
            <a:ext cx="2018907" cy="11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9875929D-7D87-CFCE-950A-ACD8E36E42D6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C17C865-AF5C-12CD-D46E-223E9E9A934F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49023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2BFB-7B82-D809-CFC2-ED4665440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CF7F38-046B-62BE-8485-91FCF2A6E25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9B2DB52-5746-1EEA-2E5F-C72F013A63B3}"/>
              </a:ext>
            </a:extLst>
          </p:cNvPr>
          <p:cNvSpPr txBox="1"/>
          <p:nvPr/>
        </p:nvSpPr>
        <p:spPr>
          <a:xfrm>
            <a:off x="7048502" y="1476153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Github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9296EF-066A-B301-107B-A100AF02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51" y="2431119"/>
            <a:ext cx="5091249" cy="669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D98AA-8FE9-B3DE-C6EA-CDF8E42C581C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774F14-381B-F7EA-F704-BDECC187C9C2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306DCB-8DEB-EC88-76D3-089B2319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908"/>
          <a:stretch/>
        </p:blipFill>
        <p:spPr>
          <a:xfrm>
            <a:off x="10820400" y="2415102"/>
            <a:ext cx="6696892" cy="6708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5FE65F3C-9AC7-ACC8-A0F3-B2037322F407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1E267BD-0D6D-7C0C-FDEE-3F6C49D853D8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408938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6B28-B38B-11B2-6109-A6819B38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469F1FE-0E18-BA9E-EF95-6A8DEF04286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240391B-3CCB-9A7B-E147-37FE7F045941}"/>
              </a:ext>
            </a:extLst>
          </p:cNvPr>
          <p:cNvSpPr txBox="1"/>
          <p:nvPr/>
        </p:nvSpPr>
        <p:spPr>
          <a:xfrm>
            <a:off x="1761580" y="2521435"/>
            <a:ext cx="14764841" cy="7360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fr-FR" sz="14000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Développement et Démonstration</a:t>
            </a:r>
          </a:p>
          <a:p>
            <a:pPr algn="ctr">
              <a:lnSpc>
                <a:spcPts val="19653"/>
              </a:lnSpc>
            </a:pPr>
            <a:endParaRPr lang="en-US" sz="14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22726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5DCDA-D75D-F93F-3A09-8E1E762D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F0AA41B-3843-7996-56A3-7E02D075F4A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7878414-EB8F-0BB0-C4BE-942827B7BC73}"/>
              </a:ext>
            </a:extLst>
          </p:cNvPr>
          <p:cNvSpPr txBox="1"/>
          <p:nvPr/>
        </p:nvSpPr>
        <p:spPr>
          <a:xfrm>
            <a:off x="1761580" y="2521435"/>
            <a:ext cx="14764841" cy="230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Analyse</a:t>
            </a:r>
            <a:endParaRPr lang="en-US" sz="14038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107457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897D0-CF41-383E-B4BC-A7C29C085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1E8BE8-8309-4B62-FBD1-7D189043DFC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08A1CE4-7B85-D58F-9F41-15E1F6DFF4FD}"/>
              </a:ext>
            </a:extLst>
          </p:cNvPr>
          <p:cNvGrpSpPr/>
          <p:nvPr/>
        </p:nvGrpSpPr>
        <p:grpSpPr>
          <a:xfrm>
            <a:off x="1237343" y="2869005"/>
            <a:ext cx="14906928" cy="1704004"/>
            <a:chOff x="0" y="-38100"/>
            <a:chExt cx="1302995" cy="11767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743D7D9-1DD8-F87F-7D85-3744D85C732E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214D0CB-0BB7-99A0-1F9C-CCAA39D229DD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A2375D1E-76B2-2E6E-9A54-93C4929D138A}"/>
              </a:ext>
            </a:extLst>
          </p:cNvPr>
          <p:cNvSpPr txBox="1"/>
          <p:nvPr/>
        </p:nvSpPr>
        <p:spPr>
          <a:xfrm>
            <a:off x="1820995" y="297903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B1C724EE-A462-284D-ED17-2FF06ABCDA65}"/>
              </a:ext>
            </a:extLst>
          </p:cNvPr>
          <p:cNvSpPr txBox="1"/>
          <p:nvPr/>
        </p:nvSpPr>
        <p:spPr>
          <a:xfrm>
            <a:off x="1219200" y="185135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bien marché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B280877E-41DF-61B5-5B5D-775622EFBE15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Axel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D67F30DA-6907-B7A9-67AA-F253024CA18E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Bilan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individuel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5BA276-0BE7-04C1-70C0-6B80E4D34F8D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C4FC87B-0290-E2E1-49BA-6FDF8BBAF55A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Contexte</a:t>
            </a:r>
            <a:r>
              <a:rPr lang="fr-FR" sz="2800" b="1" dirty="0">
                <a:latin typeface="Alegreya" panose="020B0604020202020204" charset="0"/>
              </a:rPr>
              <a:t>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</a:t>
            </a:r>
            <a:r>
              <a:rPr lang="fr-FR" sz="2800" b="1" dirty="0">
                <a:latin typeface="Alegreya" panose="020B0604020202020204" charset="0"/>
              </a:rPr>
              <a:t>Analyse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        -        Conclusion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C163D89F-4C44-D766-AAD6-5B1D574EEF16}"/>
              </a:ext>
            </a:extLst>
          </p:cNvPr>
          <p:cNvSpPr txBox="1"/>
          <p:nvPr/>
        </p:nvSpPr>
        <p:spPr>
          <a:xfrm>
            <a:off x="1219200" y="4293142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bloqué ou ralenti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3217DE6E-4EE1-7556-47F6-6F5BB0929E3F}"/>
              </a:ext>
            </a:extLst>
          </p:cNvPr>
          <p:cNvSpPr txBox="1"/>
          <p:nvPr/>
        </p:nvSpPr>
        <p:spPr>
          <a:xfrm>
            <a:off x="1219200" y="673492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que j’ai appris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7C1A692E-E6B1-7712-6D66-586408C9384E}"/>
              </a:ext>
            </a:extLst>
          </p:cNvPr>
          <p:cNvGrpSpPr/>
          <p:nvPr/>
        </p:nvGrpSpPr>
        <p:grpSpPr>
          <a:xfrm>
            <a:off x="1237343" y="5203837"/>
            <a:ext cx="14906928" cy="1704004"/>
            <a:chOff x="0" y="-38100"/>
            <a:chExt cx="1302995" cy="1176737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BB609CF3-10FE-54FB-5BC8-FEB73A14E9C2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5B546287-D3AB-CF18-2154-07B6B2516956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6">
            <a:extLst>
              <a:ext uri="{FF2B5EF4-FFF2-40B4-BE49-F238E27FC236}">
                <a16:creationId xmlns:a16="http://schemas.microsoft.com/office/drawing/2014/main" id="{BA90048A-504E-9485-9E35-72CA6C316396}"/>
              </a:ext>
            </a:extLst>
          </p:cNvPr>
          <p:cNvSpPr txBox="1"/>
          <p:nvPr/>
        </p:nvSpPr>
        <p:spPr>
          <a:xfrm>
            <a:off x="1820995" y="5313868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FF45E4FF-92B1-0DE9-DF1C-438EB243F4BC}"/>
              </a:ext>
            </a:extLst>
          </p:cNvPr>
          <p:cNvGrpSpPr/>
          <p:nvPr/>
        </p:nvGrpSpPr>
        <p:grpSpPr>
          <a:xfrm>
            <a:off x="1237343" y="7614835"/>
            <a:ext cx="14906928" cy="1704004"/>
            <a:chOff x="0" y="-38100"/>
            <a:chExt cx="1302995" cy="1176737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FBFF0450-36FE-4D01-F6EB-C76A0B671866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96CAAF5D-9B8E-CD5D-7235-E03C81ABAF59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4C3E72DC-84BA-8FE6-7882-B55F49140EF9}"/>
              </a:ext>
            </a:extLst>
          </p:cNvPr>
          <p:cNvSpPr txBox="1"/>
          <p:nvPr/>
        </p:nvSpPr>
        <p:spPr>
          <a:xfrm>
            <a:off x="1820995" y="772486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77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B207D-1838-4D5E-50A9-68292945F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E01362-FC5B-50AD-6E08-FB8331337E4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DB9ADAF-C28E-FA60-790E-33861B087974}"/>
              </a:ext>
            </a:extLst>
          </p:cNvPr>
          <p:cNvGrpSpPr/>
          <p:nvPr/>
        </p:nvGrpSpPr>
        <p:grpSpPr>
          <a:xfrm>
            <a:off x="1237343" y="2869005"/>
            <a:ext cx="14906928" cy="1704004"/>
            <a:chOff x="0" y="-38100"/>
            <a:chExt cx="1302995" cy="11767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BC46740-96A3-A2B7-4613-B0454443151E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13F7EAC-200B-A126-ECF9-3B621883FD75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494B7CB7-5AAD-4EB7-F8BD-ECF08627E593}"/>
              </a:ext>
            </a:extLst>
          </p:cNvPr>
          <p:cNvSpPr txBox="1"/>
          <p:nvPr/>
        </p:nvSpPr>
        <p:spPr>
          <a:xfrm>
            <a:off x="1820995" y="297903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38AF417-CBA2-1DB5-54C5-860050681E7F}"/>
              </a:ext>
            </a:extLst>
          </p:cNvPr>
          <p:cNvSpPr txBox="1"/>
          <p:nvPr/>
        </p:nvSpPr>
        <p:spPr>
          <a:xfrm>
            <a:off x="1219200" y="185135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bien marché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FA565C24-1450-CB3C-3486-89939BEAABD3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Omar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28F1735A-6574-478A-B92B-C31510989E67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Bilan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individuel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71507-4DD3-295E-9853-6E70C4750C95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2B8223D-341D-0349-9B43-6630211CD9C9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Contexte</a:t>
            </a:r>
            <a:r>
              <a:rPr lang="fr-FR" sz="2800" b="1" dirty="0">
                <a:latin typeface="Alegreya" panose="020B0604020202020204" charset="0"/>
              </a:rPr>
              <a:t>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</a:t>
            </a:r>
            <a:r>
              <a:rPr lang="fr-FR" sz="2800" b="1" dirty="0">
                <a:latin typeface="Alegreya" panose="020B0604020202020204" charset="0"/>
              </a:rPr>
              <a:t>Analyse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        -        Conclusion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A0A5571B-7645-02A2-8576-E9B279CF4E08}"/>
              </a:ext>
            </a:extLst>
          </p:cNvPr>
          <p:cNvSpPr txBox="1"/>
          <p:nvPr/>
        </p:nvSpPr>
        <p:spPr>
          <a:xfrm>
            <a:off x="1219200" y="4293142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bloqué ou ralenti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9345A4A3-30BC-7BC2-BEDB-913C6BC762B6}"/>
              </a:ext>
            </a:extLst>
          </p:cNvPr>
          <p:cNvSpPr txBox="1"/>
          <p:nvPr/>
        </p:nvSpPr>
        <p:spPr>
          <a:xfrm>
            <a:off x="1219200" y="673492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que j’ai appris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1FB9FF8D-6EA2-A22B-8389-2CB14D975646}"/>
              </a:ext>
            </a:extLst>
          </p:cNvPr>
          <p:cNvGrpSpPr/>
          <p:nvPr/>
        </p:nvGrpSpPr>
        <p:grpSpPr>
          <a:xfrm>
            <a:off x="1237343" y="5203837"/>
            <a:ext cx="14906928" cy="1704004"/>
            <a:chOff x="0" y="-38100"/>
            <a:chExt cx="1302995" cy="1176737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E810F36E-31F0-A018-4BD5-2C2DAC7A1959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0E87D78C-5EB3-2321-9874-5B04D94EEA42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6">
            <a:extLst>
              <a:ext uri="{FF2B5EF4-FFF2-40B4-BE49-F238E27FC236}">
                <a16:creationId xmlns:a16="http://schemas.microsoft.com/office/drawing/2014/main" id="{5E9C72D6-98CF-D6F2-8D65-300D453B676E}"/>
              </a:ext>
            </a:extLst>
          </p:cNvPr>
          <p:cNvSpPr txBox="1"/>
          <p:nvPr/>
        </p:nvSpPr>
        <p:spPr>
          <a:xfrm>
            <a:off x="1820995" y="5313868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4CCF715D-6E91-2F0D-2154-F42743771AA8}"/>
              </a:ext>
            </a:extLst>
          </p:cNvPr>
          <p:cNvGrpSpPr/>
          <p:nvPr/>
        </p:nvGrpSpPr>
        <p:grpSpPr>
          <a:xfrm>
            <a:off x="1237343" y="7614835"/>
            <a:ext cx="14906928" cy="1704004"/>
            <a:chOff x="0" y="-38100"/>
            <a:chExt cx="1302995" cy="1176737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56D45988-73A6-1238-C68F-BB9D320AD56D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4D4694B2-FD21-BF16-4C60-048B6F792229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86281DD-80E6-B11D-27B2-9507720EAF54}"/>
              </a:ext>
            </a:extLst>
          </p:cNvPr>
          <p:cNvSpPr txBox="1"/>
          <p:nvPr/>
        </p:nvSpPr>
        <p:spPr>
          <a:xfrm>
            <a:off x="1820995" y="772486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8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FA74-2083-2284-D638-9D0AF8C11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4A00CD7-BA1C-7600-1AC5-197492A35CF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7314E3D-34B7-45B9-6D5A-1CD9F61B30C9}"/>
              </a:ext>
            </a:extLst>
          </p:cNvPr>
          <p:cNvGrpSpPr/>
          <p:nvPr/>
        </p:nvGrpSpPr>
        <p:grpSpPr>
          <a:xfrm>
            <a:off x="1237343" y="2869005"/>
            <a:ext cx="14906928" cy="1704004"/>
            <a:chOff x="0" y="-38100"/>
            <a:chExt cx="1302995" cy="11767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D7A276E-5F55-CF48-C993-13834FA2B276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4FE5D01-209F-89DA-F611-0B9E368D163F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57A72B0-4156-BBD7-0522-FEE54A573361}"/>
              </a:ext>
            </a:extLst>
          </p:cNvPr>
          <p:cNvSpPr txBox="1"/>
          <p:nvPr/>
        </p:nvSpPr>
        <p:spPr>
          <a:xfrm>
            <a:off x="1820995" y="297903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B83A6F5-AC09-5C65-ED06-7F8379B06EEC}"/>
              </a:ext>
            </a:extLst>
          </p:cNvPr>
          <p:cNvSpPr txBox="1"/>
          <p:nvPr/>
        </p:nvSpPr>
        <p:spPr>
          <a:xfrm>
            <a:off x="1219200" y="185135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bien marché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7393EAD1-AAE9-71D0-FF33-2F3F17169B5A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mohamed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DBF7A6AC-996F-BFCA-12E2-8D41B4C87A15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Bilan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individuel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72CF3-AA1D-7197-3694-F493C2F1BA04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5ECCD0-15FA-F598-3876-D936573315D2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Contexte</a:t>
            </a:r>
            <a:r>
              <a:rPr lang="fr-FR" sz="2800" b="1" dirty="0">
                <a:latin typeface="Alegreya" panose="020B0604020202020204" charset="0"/>
              </a:rPr>
              <a:t>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</a:t>
            </a:r>
            <a:r>
              <a:rPr lang="fr-FR" sz="2800" b="1" dirty="0">
                <a:latin typeface="Alegreya" panose="020B0604020202020204" charset="0"/>
              </a:rPr>
              <a:t>Analyse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        -        Conclusion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C25C8CC8-8E1A-4E64-E70D-DEC5E6F605B3}"/>
              </a:ext>
            </a:extLst>
          </p:cNvPr>
          <p:cNvSpPr txBox="1"/>
          <p:nvPr/>
        </p:nvSpPr>
        <p:spPr>
          <a:xfrm>
            <a:off x="1219200" y="4293142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bloqué ou ralenti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0A3C96-5521-1EA9-CA54-8A8404B0CABF}"/>
              </a:ext>
            </a:extLst>
          </p:cNvPr>
          <p:cNvSpPr txBox="1"/>
          <p:nvPr/>
        </p:nvSpPr>
        <p:spPr>
          <a:xfrm>
            <a:off x="1219200" y="673492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que j’ai appris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03E799EA-EB43-2E3C-E834-DF1CAFEF2112}"/>
              </a:ext>
            </a:extLst>
          </p:cNvPr>
          <p:cNvGrpSpPr/>
          <p:nvPr/>
        </p:nvGrpSpPr>
        <p:grpSpPr>
          <a:xfrm>
            <a:off x="1237343" y="5203837"/>
            <a:ext cx="14906928" cy="1704004"/>
            <a:chOff x="0" y="-38100"/>
            <a:chExt cx="1302995" cy="1176737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962296AA-779B-23F7-4891-F3FEE8C086AB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23BD07CF-769E-BE8F-4F19-3EF3DDD9AB6B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6">
            <a:extLst>
              <a:ext uri="{FF2B5EF4-FFF2-40B4-BE49-F238E27FC236}">
                <a16:creationId xmlns:a16="http://schemas.microsoft.com/office/drawing/2014/main" id="{36BECA95-3881-4AF6-4693-10B8B4AB27C7}"/>
              </a:ext>
            </a:extLst>
          </p:cNvPr>
          <p:cNvSpPr txBox="1"/>
          <p:nvPr/>
        </p:nvSpPr>
        <p:spPr>
          <a:xfrm>
            <a:off x="1820995" y="5313868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BF99487F-7FED-1249-5F37-EE6F53835BF7}"/>
              </a:ext>
            </a:extLst>
          </p:cNvPr>
          <p:cNvGrpSpPr/>
          <p:nvPr/>
        </p:nvGrpSpPr>
        <p:grpSpPr>
          <a:xfrm>
            <a:off x="1237343" y="7614835"/>
            <a:ext cx="14906928" cy="1704004"/>
            <a:chOff x="0" y="-38100"/>
            <a:chExt cx="1302995" cy="1176737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065741CD-A03E-2E15-35CF-4626F5E8243F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CC4FBAEF-59B5-4F58-7929-D1F6C8A4B973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34794EEA-FC1E-275E-92C9-3151683346E1}"/>
              </a:ext>
            </a:extLst>
          </p:cNvPr>
          <p:cNvSpPr txBox="1"/>
          <p:nvPr/>
        </p:nvSpPr>
        <p:spPr>
          <a:xfrm>
            <a:off x="1820995" y="772486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1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6DE22C-1DF7-B7EA-63A8-73B3277B7AF5}"/>
              </a:ext>
            </a:extLst>
          </p:cNvPr>
          <p:cNvSpPr txBox="1"/>
          <p:nvPr/>
        </p:nvSpPr>
        <p:spPr>
          <a:xfrm>
            <a:off x="2645229" y="2807355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Objectif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Présentation de la démarche globale du projet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5" name="Graphique 14" descr="Mille contour">
            <a:extLst>
              <a:ext uri="{FF2B5EF4-FFF2-40B4-BE49-F238E27FC236}">
                <a16:creationId xmlns:a16="http://schemas.microsoft.com/office/drawing/2014/main" id="{5AC2ABCD-E957-C411-0D40-F3FB47B4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99" y="2637079"/>
            <a:ext cx="1676399" cy="167639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59BD1CD-BD6D-217C-9A0A-12579CF6E05B}"/>
              </a:ext>
            </a:extLst>
          </p:cNvPr>
          <p:cNvSpPr txBox="1"/>
          <p:nvPr/>
        </p:nvSpPr>
        <p:spPr>
          <a:xfrm>
            <a:off x="2645229" y="4830764"/>
            <a:ext cx="154141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Contexte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Projet en mode agile intégrant des compétences techniques et organisationnelles</a:t>
            </a:r>
            <a:endParaRPr lang="fr-FR" sz="3600" u="sng" dirty="0">
              <a:latin typeface="Alegreya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DC83E2-0858-F03D-C11F-A8989A0A62C1}"/>
              </a:ext>
            </a:extLst>
          </p:cNvPr>
          <p:cNvSpPr txBox="1"/>
          <p:nvPr/>
        </p:nvSpPr>
        <p:spPr>
          <a:xfrm>
            <a:off x="2667000" y="6972300"/>
            <a:ext cx="154141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Philosophie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Simulation d’un environnement professionnel pour expérimenter la gestion de projet et le travail en équipe sur un projet web.</a:t>
            </a:r>
            <a:endParaRPr lang="fr-FR" sz="3600" u="sng" dirty="0">
              <a:latin typeface="Alegreya" panose="020B060402020202020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4203723E-2AEC-92D2-25B7-9FE24744DC24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Introduction</a:t>
            </a:r>
          </a:p>
        </p:txBody>
      </p:sp>
      <p:pic>
        <p:nvPicPr>
          <p:cNvPr id="4" name="Graphique 3" descr="Globe contour">
            <a:extLst>
              <a:ext uri="{FF2B5EF4-FFF2-40B4-BE49-F238E27FC236}">
                <a16:creationId xmlns:a16="http://schemas.microsoft.com/office/drawing/2014/main" id="{98C59FB7-BA97-0203-37B7-33E6E44E5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97" y="4483969"/>
            <a:ext cx="1676400" cy="1676400"/>
          </a:xfrm>
          <a:prstGeom prst="rect">
            <a:avLst/>
          </a:prstGeom>
        </p:spPr>
      </p:pic>
      <p:pic>
        <p:nvPicPr>
          <p:cNvPr id="8" name="Graphique 7" descr="Ampoule et engrenage contour">
            <a:extLst>
              <a:ext uri="{FF2B5EF4-FFF2-40B4-BE49-F238E27FC236}">
                <a16:creationId xmlns:a16="http://schemas.microsoft.com/office/drawing/2014/main" id="{1E755AB1-BB86-4039-44CC-F17CA42FA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11" y="6679683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D089E-0C83-4974-D2FB-9063C4DA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821CA1D-1FCA-3A39-A9DE-B66DF6D1AF9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0ECE4E8-6CD2-53C6-3689-E843CA27B82D}"/>
              </a:ext>
            </a:extLst>
          </p:cNvPr>
          <p:cNvGrpSpPr/>
          <p:nvPr/>
        </p:nvGrpSpPr>
        <p:grpSpPr>
          <a:xfrm>
            <a:off x="1237343" y="2869005"/>
            <a:ext cx="14906928" cy="1704004"/>
            <a:chOff x="0" y="-38100"/>
            <a:chExt cx="1302995" cy="11767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A8F32DC-B339-95B0-04F6-16ED4C5E2CBE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B551FEB-6346-CDCF-208B-E5F1B1F290BF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5576CAAF-AB4D-AEE0-A17D-735E0277405C}"/>
              </a:ext>
            </a:extLst>
          </p:cNvPr>
          <p:cNvSpPr txBox="1"/>
          <p:nvPr/>
        </p:nvSpPr>
        <p:spPr>
          <a:xfrm>
            <a:off x="1820995" y="297903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76138CD-DEBC-D954-AF7D-785B11C6A6ED}"/>
              </a:ext>
            </a:extLst>
          </p:cNvPr>
          <p:cNvSpPr txBox="1"/>
          <p:nvPr/>
        </p:nvSpPr>
        <p:spPr>
          <a:xfrm>
            <a:off x="1219200" y="185135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bien marché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ECDE0B03-EC4B-F9A5-8743-D30A7DE31D8F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lucas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227F1C9-42B3-2E8C-F803-00F0846CEB9B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Bilan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individuel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D6D3F3-CE1E-0AB1-CE4F-3B51C272C4BD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11F8B1-8793-FCE0-D942-33AE351DB248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Contexte</a:t>
            </a:r>
            <a:r>
              <a:rPr lang="fr-FR" sz="2800" b="1" dirty="0">
                <a:latin typeface="Alegreya" panose="020B0604020202020204" charset="0"/>
              </a:rPr>
              <a:t>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</a:t>
            </a:r>
            <a:r>
              <a:rPr lang="fr-FR" sz="2800" b="1" dirty="0">
                <a:latin typeface="Alegreya" panose="020B0604020202020204" charset="0"/>
              </a:rPr>
              <a:t>Analyse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        -        Conclusion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C7159213-F6CA-6BB3-D8AD-12F0E250DFCE}"/>
              </a:ext>
            </a:extLst>
          </p:cNvPr>
          <p:cNvSpPr txBox="1"/>
          <p:nvPr/>
        </p:nvSpPr>
        <p:spPr>
          <a:xfrm>
            <a:off x="1219200" y="4293142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bloqué ou ralenti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D9C6F8-7DCE-47DF-3F97-2D23D7AD6AF0}"/>
              </a:ext>
            </a:extLst>
          </p:cNvPr>
          <p:cNvSpPr txBox="1"/>
          <p:nvPr/>
        </p:nvSpPr>
        <p:spPr>
          <a:xfrm>
            <a:off x="1219200" y="673492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que j’ai appris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2964E6DE-3A7C-465F-D90F-F9041FCFF979}"/>
              </a:ext>
            </a:extLst>
          </p:cNvPr>
          <p:cNvGrpSpPr/>
          <p:nvPr/>
        </p:nvGrpSpPr>
        <p:grpSpPr>
          <a:xfrm>
            <a:off x="1237343" y="5203837"/>
            <a:ext cx="14906928" cy="1704004"/>
            <a:chOff x="0" y="-38100"/>
            <a:chExt cx="1302995" cy="1176737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165A810F-9A99-4429-6917-EA95369370AF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6FCE44C5-EC46-CF12-95F0-0474140167C1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6">
            <a:extLst>
              <a:ext uri="{FF2B5EF4-FFF2-40B4-BE49-F238E27FC236}">
                <a16:creationId xmlns:a16="http://schemas.microsoft.com/office/drawing/2014/main" id="{4E9FDEAA-5783-DADF-6764-41AE820F9874}"/>
              </a:ext>
            </a:extLst>
          </p:cNvPr>
          <p:cNvSpPr txBox="1"/>
          <p:nvPr/>
        </p:nvSpPr>
        <p:spPr>
          <a:xfrm>
            <a:off x="1820995" y="5313868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A82C0060-185D-2A6D-8D16-8998D7E842C3}"/>
              </a:ext>
            </a:extLst>
          </p:cNvPr>
          <p:cNvGrpSpPr/>
          <p:nvPr/>
        </p:nvGrpSpPr>
        <p:grpSpPr>
          <a:xfrm>
            <a:off x="1237343" y="7614835"/>
            <a:ext cx="14906928" cy="1704004"/>
            <a:chOff x="0" y="-38100"/>
            <a:chExt cx="1302995" cy="1176737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8584BD46-3DC4-0487-7685-F9591D8C8269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CECA613D-4958-D751-9B2E-1F5D5920FA7D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3413CC06-9589-9E36-213D-5BA2EB2E395F}"/>
              </a:ext>
            </a:extLst>
          </p:cNvPr>
          <p:cNvSpPr txBox="1"/>
          <p:nvPr/>
        </p:nvSpPr>
        <p:spPr>
          <a:xfrm>
            <a:off x="1820995" y="772486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8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CE879-BCF2-988F-3852-F7C1EB5F3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78B55DE-0FEE-385F-0B35-29BD64D3FA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871A0BE-3123-51CB-FEBF-C0731014A87A}"/>
              </a:ext>
            </a:extLst>
          </p:cNvPr>
          <p:cNvGrpSpPr/>
          <p:nvPr/>
        </p:nvGrpSpPr>
        <p:grpSpPr>
          <a:xfrm>
            <a:off x="1237343" y="2869005"/>
            <a:ext cx="14906928" cy="1704004"/>
            <a:chOff x="0" y="-38100"/>
            <a:chExt cx="1302995" cy="11767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93E2A80-AAAE-B08F-B176-7BDDB9FE7F81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EBEFA64-253E-11A0-B297-32E75B2D0E2F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FAF5D30-04C1-128B-DEAB-26A2544F2A2D}"/>
              </a:ext>
            </a:extLst>
          </p:cNvPr>
          <p:cNvSpPr txBox="1"/>
          <p:nvPr/>
        </p:nvSpPr>
        <p:spPr>
          <a:xfrm>
            <a:off x="1820995" y="297903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10B2B2E-C9EC-EF52-9ACC-02272ECB2901}"/>
              </a:ext>
            </a:extLst>
          </p:cNvPr>
          <p:cNvSpPr txBox="1"/>
          <p:nvPr/>
        </p:nvSpPr>
        <p:spPr>
          <a:xfrm>
            <a:off x="1219200" y="185135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bien marché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A6AB6622-8C50-6899-53B2-82CA14865084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Noémie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7F820366-E920-0DF9-7D84-A286D1533722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Bilan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individuel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46E7F9-414E-9F9C-38D7-17973AACAC66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A01FE-2F15-169A-4E7B-3EEA5ABAF6ED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Contexte</a:t>
            </a:r>
            <a:r>
              <a:rPr lang="fr-FR" sz="2800" b="1" dirty="0">
                <a:latin typeface="Alegreya" panose="020B0604020202020204" charset="0"/>
              </a:rPr>
              <a:t>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</a:t>
            </a:r>
            <a:r>
              <a:rPr lang="fr-FR" sz="2800" b="1" dirty="0">
                <a:latin typeface="Alegreya" panose="020B0604020202020204" charset="0"/>
              </a:rPr>
              <a:t>Analyse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        -        Conclusion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2F1EEBF3-28A7-73D3-27F6-FDA1A7A0F67E}"/>
              </a:ext>
            </a:extLst>
          </p:cNvPr>
          <p:cNvSpPr txBox="1"/>
          <p:nvPr/>
        </p:nvSpPr>
        <p:spPr>
          <a:xfrm>
            <a:off x="1219200" y="4293142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qui a bloqué ou ralenti 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492C2A29-6A23-4819-AAB4-7476D947961D}"/>
              </a:ext>
            </a:extLst>
          </p:cNvPr>
          <p:cNvSpPr txBox="1"/>
          <p:nvPr/>
        </p:nvSpPr>
        <p:spPr>
          <a:xfrm>
            <a:off x="1219200" y="6734927"/>
            <a:ext cx="8932196" cy="902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fr-FR" sz="4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 que j’ai appris</a:t>
            </a:r>
            <a:r>
              <a:rPr lang="fr-FR" sz="45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:</a:t>
            </a:r>
            <a:endParaRPr lang="en-US" sz="45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8643AD4F-0790-7B17-4653-C96DF538C15D}"/>
              </a:ext>
            </a:extLst>
          </p:cNvPr>
          <p:cNvGrpSpPr/>
          <p:nvPr/>
        </p:nvGrpSpPr>
        <p:grpSpPr>
          <a:xfrm>
            <a:off x="1237343" y="5203837"/>
            <a:ext cx="14906928" cy="1704004"/>
            <a:chOff x="0" y="-38100"/>
            <a:chExt cx="1302995" cy="1176737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B6AC341C-4274-98AB-9FF0-FEDA2266067A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009FCBED-B9ED-8463-188C-60CE715BDBA7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6">
            <a:extLst>
              <a:ext uri="{FF2B5EF4-FFF2-40B4-BE49-F238E27FC236}">
                <a16:creationId xmlns:a16="http://schemas.microsoft.com/office/drawing/2014/main" id="{5366F99A-1A6C-D990-95FB-0CCEFFDCC321}"/>
              </a:ext>
            </a:extLst>
          </p:cNvPr>
          <p:cNvSpPr txBox="1"/>
          <p:nvPr/>
        </p:nvSpPr>
        <p:spPr>
          <a:xfrm>
            <a:off x="1820995" y="5313868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AF7A5A5C-F96F-14EE-DDCA-EBA78275D40C}"/>
              </a:ext>
            </a:extLst>
          </p:cNvPr>
          <p:cNvGrpSpPr/>
          <p:nvPr/>
        </p:nvGrpSpPr>
        <p:grpSpPr>
          <a:xfrm>
            <a:off x="1237343" y="7614835"/>
            <a:ext cx="14906928" cy="1704004"/>
            <a:chOff x="0" y="-38100"/>
            <a:chExt cx="1302995" cy="1176737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EE16E4CD-B320-7E4A-4E52-E1C88229152C}"/>
                </a:ext>
              </a:extLst>
            </p:cNvPr>
            <p:cNvSpPr/>
            <p:nvPr/>
          </p:nvSpPr>
          <p:spPr>
            <a:xfrm>
              <a:off x="0" y="1"/>
              <a:ext cx="1302995" cy="805896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45932678-573D-BF3B-3D3A-BEA2119E7CE2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8C47297D-A760-1719-8004-AB1D02B330B7}"/>
              </a:ext>
            </a:extLst>
          </p:cNvPr>
          <p:cNvSpPr txBox="1"/>
          <p:nvPr/>
        </p:nvSpPr>
        <p:spPr>
          <a:xfrm>
            <a:off x="1820995" y="7724866"/>
            <a:ext cx="1373962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À </a:t>
            </a:r>
            <a:r>
              <a:rPr lang="en-US" sz="32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compléter</a:t>
            </a:r>
            <a:r>
              <a:rPr lang="en-US" sz="32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58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70E3-7B3C-9FF7-7128-B191EE2C2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34F085B-4C07-C08F-D276-0AE8780E9F2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A3C6259-8063-C7B4-08F5-63617A499426}"/>
              </a:ext>
            </a:extLst>
          </p:cNvPr>
          <p:cNvSpPr txBox="1"/>
          <p:nvPr/>
        </p:nvSpPr>
        <p:spPr>
          <a:xfrm>
            <a:off x="1761580" y="2521435"/>
            <a:ext cx="14764841" cy="230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736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6C249-665E-FA64-0CFA-66E4A22E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88A6986-F2E7-53BF-D041-796202BE6B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893B45-E56F-2C6C-B4F6-12BB9CE0C649}"/>
              </a:ext>
            </a:extLst>
          </p:cNvPr>
          <p:cNvSpPr txBox="1"/>
          <p:nvPr/>
        </p:nvSpPr>
        <p:spPr>
          <a:xfrm>
            <a:off x="2481946" y="2348883"/>
            <a:ext cx="154141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Récapitulatif de la démarche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Mise en place de l’infrastructure de base (base de données et </a:t>
            </a:r>
            <a:r>
              <a:rPr lang="fr-FR" sz="3200" dirty="0" err="1">
                <a:latin typeface="Alegreya" panose="020B0604020202020204" charset="0"/>
              </a:rPr>
              <a:t>endpoints</a:t>
            </a:r>
            <a:r>
              <a:rPr lang="fr-FR" sz="3200" dirty="0">
                <a:latin typeface="Alegreya" panose="020B0604020202020204" charset="0"/>
              </a:rPr>
              <a:t> API)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Le client peut client commander, avec réception par le restaurant et notification au livreur 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Réalisation de plusieurs écrans côté front mais certaines fonctionnalités back restent à développer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Les tests automatisés n’ont pas encore été implémentés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endParaRPr lang="fr-FR" sz="3200" dirty="0">
              <a:latin typeface="Alegreya" panose="020B060402020202020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EC515638-778E-C8EF-72E0-87A855226375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pic>
        <p:nvPicPr>
          <p:cNvPr id="5" name="Graphique 4" descr="Badge coche contour">
            <a:extLst>
              <a:ext uri="{FF2B5EF4-FFF2-40B4-BE49-F238E27FC236}">
                <a16:creationId xmlns:a16="http://schemas.microsoft.com/office/drawing/2014/main" id="{1BB559B1-4AC7-518A-E0B0-605ED6447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98" y="2225221"/>
            <a:ext cx="1676400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FE04C-5F39-A086-C00C-D1DCED54740B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820857-E8D8-E2F5-0E45-1108718C3592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Contexte</a:t>
            </a:r>
            <a:r>
              <a:rPr lang="fr-FR" sz="2800" b="1" dirty="0">
                <a:latin typeface="Alegreya" panose="020B0604020202020204" charset="0"/>
              </a:rPr>
              <a:t>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</a:t>
            </a:r>
            <a:r>
              <a:rPr lang="fr-FR" sz="2800" b="1" dirty="0">
                <a:latin typeface="Alegreya" panose="020B0604020202020204" charset="0"/>
              </a:rPr>
              <a:t>Conclusion</a:t>
            </a:r>
          </a:p>
        </p:txBody>
      </p:sp>
      <p:pic>
        <p:nvPicPr>
          <p:cNvPr id="10" name="Graphique 9" descr="Fusée contour">
            <a:extLst>
              <a:ext uri="{FF2B5EF4-FFF2-40B4-BE49-F238E27FC236}">
                <a16:creationId xmlns:a16="http://schemas.microsoft.com/office/drawing/2014/main" id="{A4201208-6FBD-2661-EB6F-06529192A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98" y="6724750"/>
            <a:ext cx="1676400" cy="1676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884E0DF-4F40-FCD3-56F9-E5683A94FFD4}"/>
              </a:ext>
            </a:extLst>
          </p:cNvPr>
          <p:cNvSpPr txBox="1"/>
          <p:nvPr/>
        </p:nvSpPr>
        <p:spPr>
          <a:xfrm>
            <a:off x="2481946" y="6724750"/>
            <a:ext cx="154141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Perspectives d’avenir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Intégrer davantage de restaurants et finaliser les fonctionnalités </a:t>
            </a:r>
            <a:r>
              <a:rPr lang="fr-FR" sz="3200" dirty="0" err="1">
                <a:latin typeface="Alegreya" panose="020B0604020202020204" charset="0"/>
              </a:rPr>
              <a:t>back-end</a:t>
            </a:r>
            <a:endParaRPr lang="fr-FR" sz="3200" dirty="0">
              <a:latin typeface="Alegreya" panose="020B0604020202020204" charset="0"/>
            </a:endParaRP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Implémenter une stratégie de tests automatisés</a:t>
            </a:r>
          </a:p>
          <a:p>
            <a:pPr marL="1028700" lvl="1" indent="-5715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Optimiser l’architecture pour une mise en production efficace.</a:t>
            </a:r>
          </a:p>
        </p:txBody>
      </p:sp>
    </p:spTree>
    <p:extLst>
      <p:ext uri="{BB962C8B-B14F-4D97-AF65-F5344CB8AC3E}">
        <p14:creationId xmlns:p14="http://schemas.microsoft.com/office/powerpoint/2010/main" val="172095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60C3-F9A0-7399-FAD8-3E16CC2C5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AC68480-40CE-CB95-8B0B-ED2546D9A95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AF51963-2D2A-37ED-656B-05B56A8A02C4}"/>
              </a:ext>
            </a:extLst>
          </p:cNvPr>
          <p:cNvSpPr txBox="1"/>
          <p:nvPr/>
        </p:nvSpPr>
        <p:spPr>
          <a:xfrm>
            <a:off x="1761580" y="3027933"/>
            <a:ext cx="14764841" cy="244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 Project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03F555A-0136-256E-CD7E-D2AFF14BBF9D}"/>
              </a:ext>
            </a:extLst>
          </p:cNvPr>
          <p:cNvSpPr txBox="1"/>
          <p:nvPr/>
        </p:nvSpPr>
        <p:spPr>
          <a:xfrm>
            <a:off x="2831326" y="5654893"/>
            <a:ext cx="12625348" cy="98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Presented By : Group Borcelle</a:t>
            </a:r>
          </a:p>
        </p:txBody>
      </p:sp>
    </p:spTree>
    <p:extLst>
      <p:ext uri="{BB962C8B-B14F-4D97-AF65-F5344CB8AC3E}">
        <p14:creationId xmlns:p14="http://schemas.microsoft.com/office/powerpoint/2010/main" val="96487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978052" y="2879312"/>
            <a:ext cx="14331896" cy="6093238"/>
            <a:chOff x="0" y="0"/>
            <a:chExt cx="3774656" cy="1604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56" cy="1604803"/>
            </a:xfrm>
            <a:custGeom>
              <a:avLst/>
              <a:gdLst/>
              <a:ahLst/>
              <a:cxnLst/>
              <a:rect l="l" t="t" r="r" b="b"/>
              <a:pathLst>
                <a:path w="3774656" h="1604803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78497" y="3394916"/>
            <a:ext cx="12555011" cy="491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Overview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15640" y="3066778"/>
          <a:ext cx="15656722" cy="5010151"/>
        </p:xfrm>
        <a:graphic>
          <a:graphicData uri="http://schemas.openxmlformats.org/drawingml/2006/table">
            <a:tbl>
              <a:tblPr/>
              <a:tblGrid>
                <a:gridCol w="462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66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Week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Timeline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628090" y="3049012"/>
            <a:ext cx="15031821" cy="5074721"/>
            <a:chOff x="0" y="0"/>
            <a:chExt cx="20042427" cy="6766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064624"/>
              <a:ext cx="9669178" cy="5701671"/>
              <a:chOff x="0" y="0"/>
              <a:chExt cx="1909961" cy="1126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48409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10373250" y="1064624"/>
              <a:ext cx="9669178" cy="5701671"/>
              <a:chOff x="0" y="0"/>
              <a:chExt cx="1909961" cy="112625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085734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9751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General Overview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56916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History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Background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3F747AC-F8A4-90C8-C830-7BD26B5188C3}"/>
              </a:ext>
            </a:extLst>
          </p:cNvPr>
          <p:cNvSpPr/>
          <p:nvPr/>
        </p:nvSpPr>
        <p:spPr>
          <a:xfrm>
            <a:off x="1131373" y="4169884"/>
            <a:ext cx="79146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CE0BA50-3F06-EBB6-CB8A-6E96716ED71E}"/>
              </a:ext>
            </a:extLst>
          </p:cNvPr>
          <p:cNvSpPr/>
          <p:nvPr/>
        </p:nvSpPr>
        <p:spPr>
          <a:xfrm>
            <a:off x="1131374" y="1672107"/>
            <a:ext cx="2580655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28591"/>
            <a:ext cx="16230600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fr-FR" sz="8165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Déroulé de la présentation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66DCCEE-8901-FB23-064B-9AA420E1B4D0}"/>
              </a:ext>
            </a:extLst>
          </p:cNvPr>
          <p:cNvSpPr/>
          <p:nvPr/>
        </p:nvSpPr>
        <p:spPr>
          <a:xfrm>
            <a:off x="1131373" y="6733047"/>
            <a:ext cx="2326827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06929" y="1646020"/>
            <a:ext cx="10428382" cy="2414716"/>
            <a:chOff x="0" y="-76200"/>
            <a:chExt cx="13904509" cy="3219621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4634"/>
              <a:ext cx="8220932" cy="2128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Rappel du besoin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Présentation du groupe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Organisation du groupe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4364" y="-76200"/>
              <a:ext cx="13400145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contexte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6929" y="4231879"/>
            <a:ext cx="17244946" cy="2327274"/>
            <a:chOff x="0" y="0"/>
            <a:chExt cx="22993261" cy="3103033"/>
          </a:xfrm>
        </p:grpSpPr>
        <p:sp>
          <p:nvSpPr>
            <p:cNvPr id="8" name="TextBox 8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Développement et Démonstration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Planification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Architecture globale de la solution informatique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Démonstration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6929" y="6702875"/>
            <a:ext cx="17244946" cy="2384423"/>
            <a:chOff x="0" y="-76200"/>
            <a:chExt cx="22993261" cy="3179232"/>
          </a:xfrm>
        </p:grpSpPr>
        <p:sp>
          <p:nvSpPr>
            <p:cNvPr id="11" name="TextBox 11"/>
            <p:cNvSpPr txBox="1"/>
            <p:nvPr/>
          </p:nvSpPr>
          <p:spPr>
            <a:xfrm>
              <a:off x="504364" y="-76200"/>
              <a:ext cx="3102436" cy="8805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Analyse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Analyse des écarts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projet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individuel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BD7C595-68A4-1ADA-7876-8D4BE8DCF6AB}"/>
              </a:ext>
            </a:extLst>
          </p:cNvPr>
          <p:cNvSpPr/>
          <p:nvPr/>
        </p:nvSpPr>
        <p:spPr>
          <a:xfrm>
            <a:off x="1131373" y="9245553"/>
            <a:ext cx="3047999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2E44E6-6E80-3237-6A02-384D504BE60E}"/>
              </a:ext>
            </a:extLst>
          </p:cNvPr>
          <p:cNvSpPr txBox="1"/>
          <p:nvPr/>
        </p:nvSpPr>
        <p:spPr>
          <a:xfrm>
            <a:off x="1245673" y="9195723"/>
            <a:ext cx="3047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  <a:endParaRPr lang="fr-FR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3097163" y="4457414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31249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854271" y="3289967"/>
            <a:ext cx="5433091" cy="1543050"/>
            <a:chOff x="0" y="0"/>
            <a:chExt cx="1430937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97633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first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43530" y="4457414"/>
            <a:ext cx="4947308" cy="4323264"/>
            <a:chOff x="0" y="0"/>
            <a:chExt cx="1302995" cy="1138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77616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0638" y="3289967"/>
            <a:ext cx="5433091" cy="1543050"/>
            <a:chOff x="0" y="0"/>
            <a:chExt cx="1430937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144000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second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Goals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AF6A-927A-35F2-9CE4-DAB8F914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BB1822-9744-8287-81CD-0963957C48B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ABE3E45-ADB3-169B-EC67-14A0039E5523}"/>
              </a:ext>
            </a:extLst>
          </p:cNvPr>
          <p:cNvGrpSpPr/>
          <p:nvPr/>
        </p:nvGrpSpPr>
        <p:grpSpPr>
          <a:xfrm>
            <a:off x="1423493" y="3647068"/>
            <a:ext cx="4947308" cy="4323264"/>
            <a:chOff x="0" y="0"/>
            <a:chExt cx="1302995" cy="11386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B70A7B4-375B-1643-EFF2-1ABF3B93405C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0A02AE0-2AAF-583D-730E-98D51D23CC3A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6F1934D-E595-4C12-3F66-616E23126892}"/>
              </a:ext>
            </a:extLst>
          </p:cNvPr>
          <p:cNvSpPr txBox="1"/>
          <p:nvPr/>
        </p:nvSpPr>
        <p:spPr>
          <a:xfrm>
            <a:off x="1957579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E06F54C8-D02E-CD2A-7DBE-A26876716228}"/>
              </a:ext>
            </a:extLst>
          </p:cNvPr>
          <p:cNvGrpSpPr/>
          <p:nvPr/>
        </p:nvGrpSpPr>
        <p:grpSpPr>
          <a:xfrm>
            <a:off x="6670346" y="3647068"/>
            <a:ext cx="4947308" cy="4323264"/>
            <a:chOff x="0" y="0"/>
            <a:chExt cx="1302995" cy="11386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70BAD9D-236D-4D1F-6EE4-14DCC758B2BF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0894017-FEA0-AC58-E7DB-0C7E3C94FDDE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01681CE-721E-E99A-0523-38294EE5D21B}"/>
              </a:ext>
            </a:extLst>
          </p:cNvPr>
          <p:cNvGrpSpPr/>
          <p:nvPr/>
        </p:nvGrpSpPr>
        <p:grpSpPr>
          <a:xfrm>
            <a:off x="11917200" y="3647068"/>
            <a:ext cx="4947308" cy="4323264"/>
            <a:chOff x="0" y="0"/>
            <a:chExt cx="1302995" cy="113863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D1A890E-615B-D920-AA3E-0187A4585A26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DB82BF6-EDA5-62AD-76E5-237B450CE16E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561E5D53-479E-1E6D-B5D2-1D727FB4B830}"/>
              </a:ext>
            </a:extLst>
          </p:cNvPr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﻿Process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06BC0C1-FCA9-57A3-3CAA-C186D352E5EB}"/>
              </a:ext>
            </a:extLst>
          </p:cNvPr>
          <p:cNvSpPr txBox="1"/>
          <p:nvPr/>
        </p:nvSpPr>
        <p:spPr>
          <a:xfrm>
            <a:off x="7204433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43003E0-678C-3972-CFEB-F8DCDB1720FF}"/>
              </a:ext>
            </a:extLst>
          </p:cNvPr>
          <p:cNvSpPr txBox="1"/>
          <p:nvPr/>
        </p:nvSpPr>
        <p:spPr>
          <a:xfrm>
            <a:off x="12451286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3DF75E7-0341-60DA-0100-07CC122DECC7}"/>
              </a:ext>
            </a:extLst>
          </p:cNvPr>
          <p:cNvSpPr txBox="1"/>
          <p:nvPr/>
        </p:nvSpPr>
        <p:spPr>
          <a:xfrm>
            <a:off x="1507204" y="282288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1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BBCA5EB-2750-AA4F-420F-292D4050F8F7}"/>
              </a:ext>
            </a:extLst>
          </p:cNvPr>
          <p:cNvSpPr txBox="1"/>
          <p:nvPr/>
        </p:nvSpPr>
        <p:spPr>
          <a:xfrm>
            <a:off x="6828244" y="2832405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2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B617BBD-4471-48DA-A684-1FB77892DA91}"/>
              </a:ext>
            </a:extLst>
          </p:cNvPr>
          <p:cNvSpPr txBox="1"/>
          <p:nvPr/>
        </p:nvSpPr>
        <p:spPr>
          <a:xfrm>
            <a:off x="12074854" y="284193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520579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9127" y="3763254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9127" y="6909680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4375" y="2708661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375" y="5906379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9044" y="1232268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5261D-0470-7364-BA5F-EB39D9A8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C74F4A0-D478-876F-6FB6-0CD38473FE8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9177B7-BA32-68CE-4444-F7D2D29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023" y="2327927"/>
            <a:ext cx="7422783" cy="756040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C3ADFC8D-C79E-DF75-35A8-A2EFE6531553}"/>
              </a:ext>
            </a:extLst>
          </p:cNvPr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4EF824D-401D-D9B6-CCB7-B78568039FB2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B4C6E0A-A8AD-B2A6-925C-FF3EB19C6F86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FAB2CB9E-B839-BE4C-5035-AD3824EDE625}"/>
              </a:ext>
            </a:extLst>
          </p:cNvPr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E734C16-981A-B50B-3E1A-A7EC64F2D19A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662E347-2C62-03A8-0D15-07C146C6CC38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1350A28C-1E09-5626-12DA-E4FFD4A6FC2D}"/>
              </a:ext>
            </a:extLst>
          </p:cNvPr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E49B3CE-EC2B-F370-A3FB-D82A11878D06}"/>
              </a:ext>
            </a:extLst>
          </p:cNvPr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BA119FB-3DB0-A098-88F3-4A6C4534A0BE}"/>
              </a:ext>
            </a:extLst>
          </p:cNvPr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</p:spTree>
    <p:extLst>
      <p:ext uri="{BB962C8B-B14F-4D97-AF65-F5344CB8AC3E}">
        <p14:creationId xmlns:p14="http://schemas.microsoft.com/office/powerpoint/2010/main" val="4075947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05" y="1918190"/>
            <a:ext cx="7861632" cy="800739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2453821" y="2711520"/>
            <a:ext cx="13380357" cy="5976928"/>
            <a:chOff x="0" y="0"/>
            <a:chExt cx="3303448" cy="14756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3448" cy="1475631"/>
            </a:xfrm>
            <a:custGeom>
              <a:avLst/>
              <a:gdLst/>
              <a:ahLst/>
              <a:cxnLst/>
              <a:rect l="l" t="t" r="r" b="b"/>
              <a:pathLst>
                <a:path w="3303448" h="1475631">
                  <a:moveTo>
                    <a:pt x="29509" y="0"/>
                  </a:moveTo>
                  <a:lnTo>
                    <a:pt x="3273939" y="0"/>
                  </a:lnTo>
                  <a:cubicBezTo>
                    <a:pt x="3290236" y="0"/>
                    <a:pt x="3303448" y="13212"/>
                    <a:pt x="3303448" y="29509"/>
                  </a:cubicBezTo>
                  <a:lnTo>
                    <a:pt x="3303448" y="1446122"/>
                  </a:lnTo>
                  <a:cubicBezTo>
                    <a:pt x="3303448" y="1462420"/>
                    <a:pt x="3290236" y="1475631"/>
                    <a:pt x="3273939" y="1475631"/>
                  </a:cubicBezTo>
                  <a:lnTo>
                    <a:pt x="29509" y="1475631"/>
                  </a:lnTo>
                  <a:cubicBezTo>
                    <a:pt x="13212" y="1475631"/>
                    <a:pt x="0" y="1462420"/>
                    <a:pt x="0" y="1446122"/>
                  </a:cubicBezTo>
                  <a:lnTo>
                    <a:pt x="0" y="29509"/>
                  </a:lnTo>
                  <a:cubicBezTo>
                    <a:pt x="0" y="13212"/>
                    <a:pt x="13212" y="0"/>
                    <a:pt x="295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03448" cy="1513731"/>
            </a:xfrm>
            <a:prstGeom prst="rect">
              <a:avLst/>
            </a:prstGeom>
          </p:spPr>
          <p:txBody>
            <a:bodyPr lIns="54192" tIns="54192" rIns="54192" bIns="5419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5282" y="2981785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5282" y="3804053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05282" y="4818031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05282" y="5640300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5282" y="6652217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282" y="7474486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Resources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9044" y="1607403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8052" y="3570499"/>
            <a:ext cx="14331896" cy="40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91138" y="3358912"/>
            <a:ext cx="12905724" cy="33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Does Anyone Have a Questions?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521435"/>
            <a:ext cx="14764841" cy="230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contexte</a:t>
            </a:r>
            <a:endParaRPr lang="en-US" sz="14038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309C5-38D4-E5AC-0D52-CDCC36B6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0CC136E-57C3-345B-C1E5-8966EEEFB64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3C4DD-F6B9-D457-45E8-F5FD826AD8D6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9D201E-24D1-0633-59A6-F3D39444C551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9" name="Graphique 8" descr="Épingle contour">
            <a:extLst>
              <a:ext uri="{FF2B5EF4-FFF2-40B4-BE49-F238E27FC236}">
                <a16:creationId xmlns:a16="http://schemas.microsoft.com/office/drawing/2014/main" id="{8BE244C2-F668-643F-902D-6B8E542A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343" y="2799176"/>
            <a:ext cx="1676400" cy="1676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B7A342-5B13-953D-25FB-466D41779E5E}"/>
              </a:ext>
            </a:extLst>
          </p:cNvPr>
          <p:cNvSpPr txBox="1"/>
          <p:nvPr/>
        </p:nvSpPr>
        <p:spPr>
          <a:xfrm>
            <a:off x="2841173" y="302777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Contexte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Développement d’une plateforme logicielle distribuée pour la restauration en ligne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5" name="Graphique 14" descr="Mille contour">
            <a:extLst>
              <a:ext uri="{FF2B5EF4-FFF2-40B4-BE49-F238E27FC236}">
                <a16:creationId xmlns:a16="http://schemas.microsoft.com/office/drawing/2014/main" id="{EB984879-E710-ADDD-E971-D4BFAD162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343" y="4996276"/>
            <a:ext cx="1676399" cy="167639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84A1A6E-2B4E-E90E-973D-A7C06B13C14D}"/>
              </a:ext>
            </a:extLst>
          </p:cNvPr>
          <p:cNvSpPr txBox="1"/>
          <p:nvPr/>
        </p:nvSpPr>
        <p:spPr>
          <a:xfrm>
            <a:off x="2841173" y="5051185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Objectif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Optimiser la gestion des commandes et des livraisons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8" name="Graphique 17" descr="Utilisateur contour">
            <a:extLst>
              <a:ext uri="{FF2B5EF4-FFF2-40B4-BE49-F238E27FC236}">
                <a16:creationId xmlns:a16="http://schemas.microsoft.com/office/drawing/2014/main" id="{E0EACD1D-85DB-9A0B-549E-A85F29C03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343" y="6906981"/>
            <a:ext cx="1676400" cy="1676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9994687-7D6C-A60B-18A0-5CDB3892040D}"/>
              </a:ext>
            </a:extLst>
          </p:cNvPr>
          <p:cNvSpPr txBox="1"/>
          <p:nvPr/>
        </p:nvSpPr>
        <p:spPr>
          <a:xfrm>
            <a:off x="2873830" y="711035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Intégration de plusieurs acteurs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Clients, restaurateurs, livreurs, développeurs tiers, services commerciaux et techniques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7FC744E3-8D96-74D5-BFFC-2E6EA44D5C7D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B91169C4-A53E-4C91-48FE-C8FEEF8E0C59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fonctionnels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186977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F5C7-B838-BA2E-2071-736EBBFF2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B1FCFF-E3B4-E305-E098-FB0360067B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74083DFF-E818-23F6-E50E-C6A4AFC99743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D2CA2140-578B-C79E-C300-AA3E3B3A354D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552AF-78DF-093F-FD9C-52C0531315E0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406EE5-BD9A-D697-77EB-091F0339C5C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20655-5781-AFDB-945E-50CE221008EF}"/>
              </a:ext>
            </a:extLst>
          </p:cNvPr>
          <p:cNvSpPr txBox="1"/>
          <p:nvPr/>
        </p:nvSpPr>
        <p:spPr>
          <a:xfrm>
            <a:off x="10820404" y="7252737"/>
            <a:ext cx="717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200" b="1" u="sng" dirty="0">
                <a:latin typeface="Alegreya" panose="020B0604020202020204" charset="0"/>
              </a:rPr>
              <a:t>Service technique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Supervision, monitoring, gestion des performances</a:t>
            </a:r>
          </a:p>
        </p:txBody>
      </p:sp>
      <p:pic>
        <p:nvPicPr>
          <p:cNvPr id="10" name="Graphique 9" descr="Personne s'alimentant contour">
            <a:extLst>
              <a:ext uri="{FF2B5EF4-FFF2-40B4-BE49-F238E27FC236}">
                <a16:creationId xmlns:a16="http://schemas.microsoft.com/office/drawing/2014/main" id="{5F30FC6C-65E9-1C3C-3571-51FA8048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3027481"/>
            <a:ext cx="1676400" cy="1676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753CDA-C654-A37A-5FBD-0E7D378FAE93}"/>
              </a:ext>
            </a:extLst>
          </p:cNvPr>
          <p:cNvSpPr txBox="1"/>
          <p:nvPr/>
        </p:nvSpPr>
        <p:spPr>
          <a:xfrm>
            <a:off x="2514600" y="3027481"/>
            <a:ext cx="5943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Utilisateurs finaux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Commander, payer, suivre une livraison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Parrainage et notifications</a:t>
            </a:r>
            <a:endParaRPr lang="fr-FR" sz="3200" dirty="0"/>
          </a:p>
        </p:txBody>
      </p:sp>
      <p:pic>
        <p:nvPicPr>
          <p:cNvPr id="16" name="Graphique 15" descr="Couverts de table  contour">
            <a:extLst>
              <a:ext uri="{FF2B5EF4-FFF2-40B4-BE49-F238E27FC236}">
                <a16:creationId xmlns:a16="http://schemas.microsoft.com/office/drawing/2014/main" id="{5C898455-2AC5-C31B-8957-3FE5DF425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" y="5393117"/>
            <a:ext cx="1676401" cy="16764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BF6825B-9AC1-D65C-CFA6-0F1A062E008F}"/>
              </a:ext>
            </a:extLst>
          </p:cNvPr>
          <p:cNvSpPr txBox="1"/>
          <p:nvPr/>
        </p:nvSpPr>
        <p:spPr>
          <a:xfrm>
            <a:off x="2514600" y="5381623"/>
            <a:ext cx="5943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Restaurateurs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Gérer menus, commandes et statistiques</a:t>
            </a:r>
            <a:endParaRPr lang="fr-FR" sz="3200" dirty="0"/>
          </a:p>
        </p:txBody>
      </p:sp>
      <p:pic>
        <p:nvPicPr>
          <p:cNvPr id="20" name="Graphique 19" descr="Cyclisme contour">
            <a:extLst>
              <a:ext uri="{FF2B5EF4-FFF2-40B4-BE49-F238E27FC236}">
                <a16:creationId xmlns:a16="http://schemas.microsoft.com/office/drawing/2014/main" id="{0989C6F6-FC14-1E7C-085A-A996F2F13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" y="7252737"/>
            <a:ext cx="1676400" cy="1676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D3F21EF-CE07-8BB6-C80D-4606913630BE}"/>
              </a:ext>
            </a:extLst>
          </p:cNvPr>
          <p:cNvSpPr txBox="1"/>
          <p:nvPr/>
        </p:nvSpPr>
        <p:spPr>
          <a:xfrm>
            <a:off x="2514599" y="7252737"/>
            <a:ext cx="5943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Livreurs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Accepter/refuser des livraisons, validation via QR Code </a:t>
            </a:r>
          </a:p>
        </p:txBody>
      </p:sp>
      <p:pic>
        <p:nvPicPr>
          <p:cNvPr id="24" name="Graphique 23" descr="Programmeur contour">
            <a:extLst>
              <a:ext uri="{FF2B5EF4-FFF2-40B4-BE49-F238E27FC236}">
                <a16:creationId xmlns:a16="http://schemas.microsoft.com/office/drawing/2014/main" id="{D08890A8-4DAD-D1B2-39D3-BB424714C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802" y="3027481"/>
            <a:ext cx="1524000" cy="1524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81B02E-24DD-B989-C585-0C41B92E5938}"/>
              </a:ext>
            </a:extLst>
          </p:cNvPr>
          <p:cNvSpPr txBox="1"/>
          <p:nvPr/>
        </p:nvSpPr>
        <p:spPr>
          <a:xfrm>
            <a:off x="10576562" y="3010690"/>
            <a:ext cx="70865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Développeurs tiers</a:t>
            </a:r>
          </a:p>
          <a:p>
            <a:pPr marL="457200" indent="-4572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Accéder à l’API, télécharger des composants</a:t>
            </a:r>
            <a:endParaRPr lang="fr-FR" sz="3200" dirty="0"/>
          </a:p>
        </p:txBody>
      </p:sp>
      <p:pic>
        <p:nvPicPr>
          <p:cNvPr id="28" name="Graphique 27" descr="Graphique à barres contour">
            <a:extLst>
              <a:ext uri="{FF2B5EF4-FFF2-40B4-BE49-F238E27FC236}">
                <a16:creationId xmlns:a16="http://schemas.microsoft.com/office/drawing/2014/main" id="{0F54A25A-5CCF-5D10-41E6-C4E6FD37C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305" y="5117356"/>
            <a:ext cx="1813497" cy="181349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095782C-CE7C-9969-1ED4-9FFC202EB5BE}"/>
              </a:ext>
            </a:extLst>
          </p:cNvPr>
          <p:cNvSpPr txBox="1"/>
          <p:nvPr/>
        </p:nvSpPr>
        <p:spPr>
          <a:xfrm>
            <a:off x="10744200" y="5202618"/>
            <a:ext cx="7239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Service commercial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Suivi en temps réel des performances commerciales</a:t>
            </a:r>
            <a:endParaRPr lang="fr-FR" sz="3200" dirty="0"/>
          </a:p>
        </p:txBody>
      </p:sp>
      <p:pic>
        <p:nvPicPr>
          <p:cNvPr id="32" name="Graphique 31" descr="Outils contour">
            <a:extLst>
              <a:ext uri="{FF2B5EF4-FFF2-40B4-BE49-F238E27FC236}">
                <a16:creationId xmlns:a16="http://schemas.microsoft.com/office/drawing/2014/main" id="{6451D2E2-995B-6618-2C74-1A1769305B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7802" y="73942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F7C4-27A0-3A53-D72D-4E10BB66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F12B5B-51A4-D872-78E6-D65B846ED8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6D67233-4528-87BA-AD2F-CB26FC329661}"/>
              </a:ext>
            </a:extLst>
          </p:cNvPr>
          <p:cNvSpPr txBox="1"/>
          <p:nvPr/>
        </p:nvSpPr>
        <p:spPr>
          <a:xfrm>
            <a:off x="740109" y="4486575"/>
            <a:ext cx="5009116" cy="993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36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Mohamed Himeur</a:t>
            </a: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Responsable</a:t>
            </a:r>
            <a:r>
              <a:rPr lang="en-US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sécurité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418D958-E56F-F6E2-E3C0-3E9659882C6B}"/>
              </a:ext>
            </a:extLst>
          </p:cNvPr>
          <p:cNvSpPr txBox="1"/>
          <p:nvPr/>
        </p:nvSpPr>
        <p:spPr>
          <a:xfrm>
            <a:off x="6887208" y="4486576"/>
            <a:ext cx="4397525" cy="993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Lucas Moniot</a:t>
            </a: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Développeur</a:t>
            </a: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 frontend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443EBB-5A1A-CE4C-3A1B-088178E6F123}"/>
              </a:ext>
            </a:extLst>
          </p:cNvPr>
          <p:cNvSpPr txBox="1"/>
          <p:nvPr/>
        </p:nvSpPr>
        <p:spPr>
          <a:xfrm>
            <a:off x="12184745" y="4486575"/>
            <a:ext cx="5486398" cy="993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Noémie </a:t>
            </a:r>
            <a:r>
              <a:rPr lang="en-US" sz="42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Rappeneau</a:t>
            </a:r>
            <a:endParaRPr lang="en-US" sz="42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Cheffe</a:t>
            </a: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projet</a:t>
            </a:r>
            <a:endParaRPr lang="en-US" sz="2400" dirty="0">
              <a:solidFill>
                <a:srgbClr val="000000"/>
              </a:solidFill>
              <a:latin typeface="Alegreya Bold"/>
              <a:sym typeface="Alegreya 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4FEB5-D3E7-74EA-E8F8-86492EED3B22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57311F-29C8-A12B-54F7-6C6F1B742A7E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B191B906-245B-459C-87B7-7660E17337FF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BDFB82D2-A8EA-432E-E5B3-0945D01F6107}"/>
              </a:ext>
            </a:extLst>
          </p:cNvPr>
          <p:cNvSpPr txBox="1"/>
          <p:nvPr/>
        </p:nvSpPr>
        <p:spPr>
          <a:xfrm>
            <a:off x="3577695" y="8224610"/>
            <a:ext cx="5009116" cy="993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Omar Sedrati</a:t>
            </a:r>
          </a:p>
          <a:p>
            <a:pPr algn="ctr">
              <a:lnSpc>
                <a:spcPts val="1500"/>
              </a:lnSpc>
            </a:pP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DevOps &amp; infrastructure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CFB1D8F-B7AF-3D54-0C98-1124C3D2ABB2}"/>
              </a:ext>
            </a:extLst>
          </p:cNvPr>
          <p:cNvSpPr txBox="1"/>
          <p:nvPr/>
        </p:nvSpPr>
        <p:spPr>
          <a:xfrm>
            <a:off x="9363442" y="8224610"/>
            <a:ext cx="5009116" cy="993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Axel </a:t>
            </a:r>
            <a:r>
              <a:rPr lang="en-US" sz="42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Vion</a:t>
            </a:r>
            <a:endParaRPr lang="en-US" sz="42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Développeur</a:t>
            </a: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 Backend</a:t>
            </a:r>
          </a:p>
        </p:txBody>
      </p:sp>
      <p:pic>
        <p:nvPicPr>
          <p:cNvPr id="1026" name="Picture 2" descr="Photo de profil de Axel Vion">
            <a:extLst>
              <a:ext uri="{FF2B5EF4-FFF2-40B4-BE49-F238E27FC236}">
                <a16:creationId xmlns:a16="http://schemas.microsoft.com/office/drawing/2014/main" id="{888926B1-A4A6-7CA9-C3B9-B57D7286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5624521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kcoz (Lucas Moniot) · GitHub">
            <a:extLst>
              <a:ext uri="{FF2B5EF4-FFF2-40B4-BE49-F238E27FC236}">
                <a16:creationId xmlns:a16="http://schemas.microsoft.com/office/drawing/2014/main" id="{78AA9FE7-A435-9C97-338F-2936E726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70" y="1968841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émie Rappeneau - Développeuse full stack - YWZ-CONSULT | LinkedIn">
            <a:extLst>
              <a:ext uri="{FF2B5EF4-FFF2-40B4-BE49-F238E27FC236}">
                <a16:creationId xmlns:a16="http://schemas.microsoft.com/office/drawing/2014/main" id="{EC086703-160C-1FC0-96BC-69EC596C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743" y="1968841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ackgrounds Noir - Wallpaper Cave">
            <a:extLst>
              <a:ext uri="{FF2B5EF4-FFF2-40B4-BE49-F238E27FC236}">
                <a16:creationId xmlns:a16="http://schemas.microsoft.com/office/drawing/2014/main" id="{0BC77180-C0C0-294E-7DEE-DE247D911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1969135" y="1970178"/>
            <a:ext cx="2551063" cy="2551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ackgrounds Noir - Wallpaper Cave">
            <a:extLst>
              <a:ext uri="{FF2B5EF4-FFF2-40B4-BE49-F238E27FC236}">
                <a16:creationId xmlns:a16="http://schemas.microsoft.com/office/drawing/2014/main" id="{BC6FCF86-C7A3-15BC-728A-1FA12D0A1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4806722" y="5625190"/>
            <a:ext cx="2551063" cy="2551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565A-6437-451B-BA2D-6AC6DF2A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E0A60F-1CEF-F33F-EFE4-7CEEB4FB85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3FFAD-2059-1635-2AF4-39838293297E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015572-AF35-EEC1-D649-015D563597D1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284C80-3731-A57F-6614-67B93D58087E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F2464-9EAD-0FBC-0406-DD5AF271C736}"/>
              </a:ext>
            </a:extLst>
          </p:cNvPr>
          <p:cNvSpPr txBox="1"/>
          <p:nvPr/>
        </p:nvSpPr>
        <p:spPr>
          <a:xfrm>
            <a:off x="2019299" y="2594798"/>
            <a:ext cx="723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err="1">
                <a:latin typeface="Alegreya" panose="020B0604020202020204" charset="0"/>
              </a:rPr>
              <a:t>Chef.fe</a:t>
            </a:r>
            <a:r>
              <a:rPr lang="fr-FR" sz="3200" b="1" u="sng" dirty="0">
                <a:latin typeface="Alegreya" panose="020B0604020202020204" charset="0"/>
              </a:rPr>
              <a:t> de projet</a:t>
            </a:r>
            <a:r>
              <a:rPr lang="fr-FR" dirty="0"/>
              <a:t> </a:t>
            </a:r>
          </a:p>
          <a:p>
            <a:r>
              <a:rPr lang="fr-FR" sz="3200" dirty="0">
                <a:latin typeface="Alegreya" panose="020B0604020202020204" charset="0"/>
              </a:rPr>
              <a:t>Coordination globale, gestion des risques et supervision de l’architecture logicielle.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E59411-7711-643C-EE84-DB9AFF3AB6F4}"/>
              </a:ext>
            </a:extLst>
          </p:cNvPr>
          <p:cNvSpPr txBox="1"/>
          <p:nvPr/>
        </p:nvSpPr>
        <p:spPr>
          <a:xfrm>
            <a:off x="2019299" y="4620544"/>
            <a:ext cx="7239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 backend </a:t>
            </a:r>
          </a:p>
          <a:p>
            <a:r>
              <a:rPr lang="fr-FR" sz="3200" dirty="0">
                <a:latin typeface="Alegreya" panose="020B0604020202020204" charset="0"/>
              </a:rPr>
              <a:t>Modélisation des bases de données et développement des services microservices.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DD9026-F23E-1A5A-2AF3-90DAA376FDF7}"/>
              </a:ext>
            </a:extLst>
          </p:cNvPr>
          <p:cNvSpPr txBox="1"/>
          <p:nvPr/>
        </p:nvSpPr>
        <p:spPr>
          <a:xfrm>
            <a:off x="2019299" y="7144480"/>
            <a:ext cx="723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 frontend</a:t>
            </a:r>
          </a:p>
          <a:p>
            <a:r>
              <a:rPr lang="fr-FR" sz="3200" dirty="0">
                <a:latin typeface="Alegreya" panose="020B0604020202020204" charset="0"/>
              </a:rPr>
              <a:t>Conception de l’interface utilisateur et gestion de l’expérience utilisateur.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9DD63F-E1BB-E6FA-11C5-A3DCBE90D49E}"/>
              </a:ext>
            </a:extLst>
          </p:cNvPr>
          <p:cNvSpPr txBox="1"/>
          <p:nvPr/>
        </p:nvSpPr>
        <p:spPr>
          <a:xfrm>
            <a:off x="11506200" y="2594798"/>
            <a:ext cx="723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DevOps &amp; infrastructure</a:t>
            </a:r>
          </a:p>
          <a:p>
            <a:r>
              <a:rPr lang="fr-FR" sz="3200" dirty="0">
                <a:latin typeface="Alegreya" panose="020B0604020202020204" charset="0"/>
              </a:rPr>
              <a:t>Mise en place du CI/CD, déploiement cloud et conteneurisation.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2878CF-38BE-9E6F-D8BC-2AE6B37D2B4F}"/>
              </a:ext>
            </a:extLst>
          </p:cNvPr>
          <p:cNvSpPr txBox="1"/>
          <p:nvPr/>
        </p:nvSpPr>
        <p:spPr>
          <a:xfrm>
            <a:off x="11506199" y="4620544"/>
            <a:ext cx="62012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Responsable sécurité</a:t>
            </a:r>
          </a:p>
          <a:p>
            <a:r>
              <a:rPr lang="fr-FR" sz="3200" dirty="0">
                <a:latin typeface="Alegreya" panose="020B0604020202020204" charset="0"/>
              </a:rPr>
              <a:t>Implémentation des protocoles d’authentification et respect des normes RGPD.</a:t>
            </a:r>
          </a:p>
        </p:txBody>
      </p:sp>
      <p:pic>
        <p:nvPicPr>
          <p:cNvPr id="20" name="Graphique 19" descr="Verrou avec un remplissage uni">
            <a:extLst>
              <a:ext uri="{FF2B5EF4-FFF2-40B4-BE49-F238E27FC236}">
                <a16:creationId xmlns:a16="http://schemas.microsoft.com/office/drawing/2014/main" id="{A610B6E5-C928-72D2-EADA-0E0E78B1A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4762736"/>
            <a:ext cx="1676400" cy="1676400"/>
          </a:xfrm>
          <a:prstGeom prst="rect">
            <a:avLst/>
          </a:prstGeom>
        </p:spPr>
      </p:pic>
      <p:pic>
        <p:nvPicPr>
          <p:cNvPr id="22" name="Graphique 21" descr="Engrenages avec un remplissage uni">
            <a:extLst>
              <a:ext uri="{FF2B5EF4-FFF2-40B4-BE49-F238E27FC236}">
                <a16:creationId xmlns:a16="http://schemas.microsoft.com/office/drawing/2014/main" id="{948EBD84-4DD5-A181-CA16-77801F2F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1200" y="2547900"/>
            <a:ext cx="1676400" cy="1676400"/>
          </a:xfrm>
          <a:prstGeom prst="rect">
            <a:avLst/>
          </a:prstGeom>
        </p:spPr>
      </p:pic>
      <p:pic>
        <p:nvPicPr>
          <p:cNvPr id="24" name="Graphique 23" descr="Internet avec un remplissage uni">
            <a:extLst>
              <a:ext uri="{FF2B5EF4-FFF2-40B4-BE49-F238E27FC236}">
                <a16:creationId xmlns:a16="http://schemas.microsoft.com/office/drawing/2014/main" id="{86DB8D30-13C6-A984-EB25-EC8E05721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600" y="7085364"/>
            <a:ext cx="1676400" cy="1676400"/>
          </a:xfrm>
          <a:prstGeom prst="rect">
            <a:avLst/>
          </a:prstGeom>
        </p:spPr>
      </p:pic>
      <p:pic>
        <p:nvPicPr>
          <p:cNvPr id="26" name="Graphique 25" descr="Base de données avec un remplissage uni">
            <a:extLst>
              <a:ext uri="{FF2B5EF4-FFF2-40B4-BE49-F238E27FC236}">
                <a16:creationId xmlns:a16="http://schemas.microsoft.com/office/drawing/2014/main" id="{4AA6116A-A8E3-5257-B0FF-D2BA664D24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00" y="4813396"/>
            <a:ext cx="1676400" cy="1676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F06ECC64-BB31-85E0-15EE-17CDB4F11B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8600" y="2541428"/>
            <a:ext cx="1676400" cy="1676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D94E6B4-E958-53EF-4B83-4DE777CB210E}"/>
              </a:ext>
            </a:extLst>
          </p:cNvPr>
          <p:cNvSpPr txBox="1"/>
          <p:nvPr/>
        </p:nvSpPr>
        <p:spPr>
          <a:xfrm>
            <a:off x="4628243" y="-419100"/>
            <a:ext cx="9031513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432"/>
              </a:lnSpc>
            </a:pP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Spécialités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32312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8807DAA0-6985-5D6C-CC98-AD7880806B5A}"/>
              </a:ext>
            </a:extLst>
          </p:cNvPr>
          <p:cNvGrpSpPr/>
          <p:nvPr/>
        </p:nvGrpSpPr>
        <p:grpSpPr>
          <a:xfrm>
            <a:off x="6217877" y="2491510"/>
            <a:ext cx="5799830" cy="814663"/>
            <a:chOff x="0" y="0"/>
            <a:chExt cx="1430937" cy="316354"/>
          </a:xfrm>
        </p:grpSpPr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6404B7E-CCD2-CA8A-0DD1-9559C03931A3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0522646B-5C9A-B640-61A1-BE194EC4717A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1524000" y="4183227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47151" y="4603606"/>
            <a:ext cx="448961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Réunion quotidienne </a:t>
            </a:r>
          </a:p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Chaque membre indique ce qu’il a accompli, ce qu’il prévoit de faire et signale les points bloquants</a:t>
            </a:r>
          </a:p>
          <a:p>
            <a:pPr algn="l"/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r>
              <a:rPr lang="fr-FR" sz="2400" b="1" u="sng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Objectifs : 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synchroniser l’équipe, partager l’avancement, identifier et résoudre rapidement les obstacles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770853" y="4183227"/>
            <a:ext cx="4947308" cy="4323264"/>
            <a:chOff x="0" y="0"/>
            <a:chExt cx="1302995" cy="11386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17707" y="4183227"/>
            <a:ext cx="4947308" cy="4323264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07711" y="3359039"/>
            <a:ext cx="4779885" cy="902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daily meetings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70853" y="3368564"/>
            <a:ext cx="4954133" cy="870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44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backlog refinement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75361" y="3378089"/>
            <a:ext cx="4779885" cy="902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sprint reviews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1E4B450A-8B63-CC75-6354-15E7DE6966FE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Méthode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A09850-7C45-B885-B96E-91330A924FE7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9A3A41-BA8E-3D32-2E8A-D10713CA45D2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195A493-FB6C-CCF1-E6F7-620847751AF7}"/>
              </a:ext>
            </a:extLst>
          </p:cNvPr>
          <p:cNvSpPr txBox="1"/>
          <p:nvPr/>
        </p:nvSpPr>
        <p:spPr>
          <a:xfrm>
            <a:off x="7005394" y="4603606"/>
            <a:ext cx="448961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Réunion hebdomadaire </a:t>
            </a:r>
          </a:p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Permet d’anticiper les besoins et de s’assurer que le </a:t>
            </a:r>
            <a:r>
              <a:rPr lang="fr-FR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backlog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soit toujours à jour et prêt pour le prochain sprint</a:t>
            </a:r>
          </a:p>
          <a:p>
            <a:pPr algn="l"/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r>
              <a:rPr lang="fr-FR" sz="2400" b="1" u="sng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Objectifs : 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réviser et prioriser les tâches à venir, clarifier les user stories et estimer la charge de travail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8BF760EA-D127-9C50-E31B-55C91BA8A966}"/>
              </a:ext>
            </a:extLst>
          </p:cNvPr>
          <p:cNvSpPr txBox="1"/>
          <p:nvPr/>
        </p:nvSpPr>
        <p:spPr>
          <a:xfrm>
            <a:off x="12320495" y="4603606"/>
            <a:ext cx="448961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Réunion de clôture d’un sprint</a:t>
            </a:r>
          </a:p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Facilite l’amélioration continue et ajuste le </a:t>
            </a:r>
            <a:r>
              <a:rPr lang="fr-FR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backlog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en fonction des feedbacks reçus</a:t>
            </a:r>
          </a:p>
          <a:p>
            <a:pPr algn="l"/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r>
              <a:rPr lang="fr-FR" sz="2400" b="1" u="sng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Objectifs : </a:t>
            </a: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présenter les fonctionnalités développées, recueillir les retours de l’équipe et des parties prenantes, et évaluer les résultats du sprint</a:t>
            </a:r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4E972526-F05C-8285-1BCA-5206B793BBB1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CD33BFF4-9C80-357D-1A00-405476AA6B36}"/>
              </a:ext>
            </a:extLst>
          </p:cNvPr>
          <p:cNvSpPr txBox="1"/>
          <p:nvPr/>
        </p:nvSpPr>
        <p:spPr>
          <a:xfrm>
            <a:off x="5215571" y="2388832"/>
            <a:ext cx="7856855" cy="891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Méthodologie</a:t>
            </a: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agile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A8A8D4C5F78418F82A480D13935C7" ma:contentTypeVersion="12" ma:contentTypeDescription="Crée un document." ma:contentTypeScope="" ma:versionID="d2ac43baa5daeaf81da8df3a4094f38a">
  <xsd:schema xmlns:xsd="http://www.w3.org/2001/XMLSchema" xmlns:xs="http://www.w3.org/2001/XMLSchema" xmlns:p="http://schemas.microsoft.com/office/2006/metadata/properties" xmlns:ns2="f1dc9816-a2cc-4fdc-bce6-856ab86e5277" xmlns:ns3="dac438ac-f2b2-434c-a395-fad79ebeb6d4" targetNamespace="http://schemas.microsoft.com/office/2006/metadata/properties" ma:root="true" ma:fieldsID="1fc3c383a0e94fc6230aec9ba6c70518" ns2:_="" ns3:_="">
    <xsd:import namespace="f1dc9816-a2cc-4fdc-bce6-856ab86e5277"/>
    <xsd:import namespace="dac438ac-f2b2-434c-a395-fad79ebeb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c9816-a2cc-4fdc-bce6-856ab86e5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a141cfe-7933-482d-bbb8-97c86f16e5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438ac-f2b2-434c-a395-fad79ebeb6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9826176-a5f9-4764-9631-74fc1d3fe00f}" ma:internalName="TaxCatchAll" ma:showField="CatchAllData" ma:web="dac438ac-f2b2-434c-a395-fad79ebeb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c438ac-f2b2-434c-a395-fad79ebeb6d4" xsi:nil="true"/>
    <lcf76f155ced4ddcb4097134ff3c332f xmlns="f1dc9816-a2cc-4fdc-bce6-856ab86e52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78038D-F31D-43B5-A831-2A910B3F8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369C31-28CE-48D6-B50E-2DBA7DD55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c9816-a2cc-4fdc-bce6-856ab86e5277"/>
    <ds:schemaRef ds:uri="dac438ac-f2b2-434c-a395-fad79ebeb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60E79E-7319-4F1E-B248-90B6B34A35A9}">
  <ds:schemaRefs>
    <ds:schemaRef ds:uri="http://schemas.microsoft.com/office/2006/metadata/properties"/>
    <ds:schemaRef ds:uri="http://schemas.microsoft.com/office/infopath/2007/PartnerControls"/>
    <ds:schemaRef ds:uri="dac438ac-f2b2-434c-a395-fad79ebeb6d4"/>
    <ds:schemaRef ds:uri="f1dc9816-a2cc-4fdc-bce6-856ab86e52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1335</Words>
  <Application>Microsoft Office PowerPoint</Application>
  <PresentationFormat>Personnalisé</PresentationFormat>
  <Paragraphs>244</Paragraphs>
  <Slides>38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Alegreya</vt:lpstr>
      <vt:lpstr>Symbol</vt:lpstr>
      <vt:lpstr>Calibri</vt:lpstr>
      <vt:lpstr>Bobby Jones</vt:lpstr>
      <vt:lpstr>Aptos</vt:lpstr>
      <vt:lpstr>Alegreya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CES'eat</dc:title>
  <cp:lastModifiedBy>Noémie</cp:lastModifiedBy>
  <cp:revision>5</cp:revision>
  <dcterms:created xsi:type="dcterms:W3CDTF">2006-08-16T00:00:00Z</dcterms:created>
  <dcterms:modified xsi:type="dcterms:W3CDTF">2025-04-08T14:58:06Z</dcterms:modified>
  <dc:identifier>DAGjZTgIu7A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0x0101005CAA8A8D4C5F78418F82A480D13935C7</vt:lpwstr>
  </property>
  <property fmtid="{D5CDD505-2E9C-101B-9397-08002B2CF9AE}" pid="3" name="MediaServiceImageTags">
    <vt:lpwstr/>
  </property>
</Properties>
</file>