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8288000" cy="10287000"/>
  <p:notesSz cx="6858000" cy="9144000"/>
  <p:embeddedFontLst>
    <p:embeddedFont>
      <p:font typeface="Alegreya" panose="020B0604020202020204" charset="0"/>
      <p:regular r:id="rId22"/>
    </p:embeddedFont>
    <p:embeddedFont>
      <p:font typeface="Alegreya Bold" panose="020B0604020202020204" charset="0"/>
      <p:regular r:id="rId23"/>
    </p:embeddedFont>
    <p:embeddedFont>
      <p:font typeface="Bobby Jones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2999358"/>
            <a:ext cx="14764841" cy="2700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52"/>
              </a:lnSpc>
            </a:pPr>
            <a:r>
              <a:rPr lang="en-US" sz="1553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CES’eat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31326" y="5645368"/>
            <a:ext cx="126253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Présentation au client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45298" y="9043352"/>
            <a:ext cx="1039740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Mohamed Himeur, Lucas Moniot, Noémie Rappeneau, Omar Sedrati, Axel Vion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315640" y="3066778"/>
          <a:ext cx="15656721" cy="5010150"/>
        </p:xfrm>
        <a:graphic>
          <a:graphicData uri="http://schemas.openxmlformats.org/drawingml/2006/table">
            <a:tbl>
              <a:tblPr/>
              <a:tblGrid>
                <a:gridCol w="462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866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Week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Timeline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628090" y="3049012"/>
            <a:ext cx="15031821" cy="5074721"/>
            <a:chOff x="0" y="0"/>
            <a:chExt cx="20042427" cy="676629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1064624"/>
              <a:ext cx="9669178" cy="5701671"/>
              <a:chOff x="0" y="0"/>
              <a:chExt cx="1909961" cy="1126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484095" y="1619188"/>
              <a:ext cx="8700987" cy="451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0"/>
                </a:lnSpc>
              </a:pPr>
              <a:r>
                <a:rPr lang="en-US" sz="3893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Presentations are communication tools that can be used as demonstrations, lectures, speeches, reports, and more.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10373250" y="1064624"/>
              <a:ext cx="9669178" cy="5701671"/>
              <a:chOff x="0" y="0"/>
              <a:chExt cx="1909961" cy="112625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0857345" y="1619188"/>
              <a:ext cx="8700987" cy="451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0"/>
                </a:lnSpc>
              </a:pPr>
              <a:r>
                <a:rPr lang="en-US" sz="3893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97518" y="-123825"/>
              <a:ext cx="9277341" cy="123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General Overview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569168" y="-123825"/>
              <a:ext cx="9277341" cy="123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History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Background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3097163" y="4457414"/>
            <a:ext cx="4947308" cy="4323264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31249" y="4877793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854271" y="3289967"/>
            <a:ext cx="5433091" cy="1543050"/>
            <a:chOff x="0" y="0"/>
            <a:chExt cx="1430937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97633" y="3551269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first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43530" y="4457414"/>
            <a:ext cx="4947308" cy="4323264"/>
            <a:chOff x="0" y="0"/>
            <a:chExt cx="1302995" cy="11386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777616" y="4877793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000638" y="3289967"/>
            <a:ext cx="5433091" cy="1543050"/>
            <a:chOff x="0" y="0"/>
            <a:chExt cx="1430937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144000" y="3551269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second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Goals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423493" y="3647068"/>
            <a:ext cx="4947308" cy="4323264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57579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670346" y="3647068"/>
            <a:ext cx="4947308" cy="4323264"/>
            <a:chOff x="0" y="0"/>
            <a:chExt cx="1302995" cy="11386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17200" y="3647068"/>
            <a:ext cx="4947308" cy="4323264"/>
            <a:chOff x="0" y="0"/>
            <a:chExt cx="1302995" cy="1138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﻿Process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04433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51286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7204" y="282288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28244" y="2832405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74854" y="284193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49127" y="3763254"/>
            <a:ext cx="1418422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9127" y="6909680"/>
            <a:ext cx="1418422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4375" y="2708661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4375" y="5906379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79044" y="1232268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023" y="2327927"/>
            <a:ext cx="7422783" cy="756040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596375" y="4475495"/>
            <a:ext cx="7547625" cy="4420383"/>
            <a:chOff x="0" y="0"/>
            <a:chExt cx="1773390" cy="10386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25121" y="3320383"/>
            <a:ext cx="6090133" cy="1346419"/>
            <a:chOff x="0" y="0"/>
            <a:chExt cx="1430937" cy="316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69524" y="4850404"/>
            <a:ext cx="6705145" cy="35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41772" y="3447540"/>
            <a:ext cx="4056832" cy="96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96375" y="4475495"/>
            <a:ext cx="7547625" cy="4420383"/>
            <a:chOff x="0" y="0"/>
            <a:chExt cx="1773390" cy="10386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25121" y="3320383"/>
            <a:ext cx="6090133" cy="1346419"/>
            <a:chOff x="0" y="0"/>
            <a:chExt cx="1430937" cy="316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69524" y="4850404"/>
            <a:ext cx="6705145" cy="35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405" y="1918190"/>
            <a:ext cx="7861632" cy="800739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341772" y="3447540"/>
            <a:ext cx="4056832" cy="96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2453821" y="2711520"/>
            <a:ext cx="13380357" cy="5976928"/>
            <a:chOff x="0" y="0"/>
            <a:chExt cx="3303448" cy="14756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03448" cy="1475631"/>
            </a:xfrm>
            <a:custGeom>
              <a:avLst/>
              <a:gdLst/>
              <a:ahLst/>
              <a:cxnLst/>
              <a:rect l="l" t="t" r="r" b="b"/>
              <a:pathLst>
                <a:path w="3303448" h="1475631">
                  <a:moveTo>
                    <a:pt x="29509" y="0"/>
                  </a:moveTo>
                  <a:lnTo>
                    <a:pt x="3273939" y="0"/>
                  </a:lnTo>
                  <a:cubicBezTo>
                    <a:pt x="3290236" y="0"/>
                    <a:pt x="3303448" y="13212"/>
                    <a:pt x="3303448" y="29509"/>
                  </a:cubicBezTo>
                  <a:lnTo>
                    <a:pt x="3303448" y="1446122"/>
                  </a:lnTo>
                  <a:cubicBezTo>
                    <a:pt x="3303448" y="1462420"/>
                    <a:pt x="3290236" y="1475631"/>
                    <a:pt x="3273939" y="1475631"/>
                  </a:cubicBezTo>
                  <a:lnTo>
                    <a:pt x="29509" y="1475631"/>
                  </a:lnTo>
                  <a:cubicBezTo>
                    <a:pt x="13212" y="1475631"/>
                    <a:pt x="0" y="1462420"/>
                    <a:pt x="0" y="1446122"/>
                  </a:cubicBezTo>
                  <a:lnTo>
                    <a:pt x="0" y="29509"/>
                  </a:lnTo>
                  <a:cubicBezTo>
                    <a:pt x="0" y="13212"/>
                    <a:pt x="13212" y="0"/>
                    <a:pt x="295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03448" cy="1513731"/>
            </a:xfrm>
            <a:prstGeom prst="rect">
              <a:avLst/>
            </a:prstGeom>
          </p:spPr>
          <p:txBody>
            <a:bodyPr lIns="54192" tIns="54192" rIns="54192" bIns="5419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05282" y="2981785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05282" y="3804053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05282" y="4818031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05282" y="5640300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05282" y="6652217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05282" y="7474486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Resources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79044" y="1607403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8052" y="3570499"/>
            <a:ext cx="14331896" cy="40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 Mostly presented before an audience, it serves a variety of purposes, making presentations powerful tools for convicing and teaching.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91138" y="3358912"/>
            <a:ext cx="12905724" cy="336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8"/>
              </a:lnSpc>
            </a:pPr>
            <a:r>
              <a:rPr lang="en-US" sz="964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Does Anyone Have a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3F747AC-F8A4-90C8-C830-7BD26B5188C3}"/>
              </a:ext>
            </a:extLst>
          </p:cNvPr>
          <p:cNvSpPr/>
          <p:nvPr/>
        </p:nvSpPr>
        <p:spPr>
          <a:xfrm>
            <a:off x="1153144" y="4719026"/>
            <a:ext cx="7914656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CE0BA50-3F06-EBB6-CB8A-6E96716ED71E}"/>
              </a:ext>
            </a:extLst>
          </p:cNvPr>
          <p:cNvSpPr/>
          <p:nvPr/>
        </p:nvSpPr>
        <p:spPr>
          <a:xfrm>
            <a:off x="1153145" y="2221249"/>
            <a:ext cx="6165699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228591"/>
            <a:ext cx="16230600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fr-FR" sz="8165" noProof="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Déroulé de la présentation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66DCCEE-8901-FB23-064B-9AA420E1B4D0}"/>
              </a:ext>
            </a:extLst>
          </p:cNvPr>
          <p:cNvSpPr/>
          <p:nvPr/>
        </p:nvSpPr>
        <p:spPr>
          <a:xfrm>
            <a:off x="1153144" y="7282189"/>
            <a:ext cx="5552456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28700" y="2195162"/>
            <a:ext cx="10428382" cy="2414716"/>
            <a:chOff x="0" y="-76200"/>
            <a:chExt cx="13904509" cy="3219621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4634"/>
              <a:ext cx="8220932" cy="2128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Rappel du besoin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Présentation du groupe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Organisation du groupe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04364" y="-76200"/>
              <a:ext cx="13400145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Introduction et contexte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4781021"/>
            <a:ext cx="17244946" cy="2327274"/>
            <a:chOff x="0" y="0"/>
            <a:chExt cx="22993261" cy="3103033"/>
          </a:xfrm>
        </p:grpSpPr>
        <p:sp>
          <p:nvSpPr>
            <p:cNvPr id="8" name="TextBox 8"/>
            <p:cNvSpPr txBox="1"/>
            <p:nvPr/>
          </p:nvSpPr>
          <p:spPr>
            <a:xfrm>
              <a:off x="504364" y="-76200"/>
              <a:ext cx="15764989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Développement et Démonstration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3883"/>
              <a:ext cx="22993261" cy="208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Planification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Architecture globale de la solution informatique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Démonstration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7309167"/>
            <a:ext cx="17244946" cy="2327274"/>
            <a:chOff x="0" y="0"/>
            <a:chExt cx="22993261" cy="3103033"/>
          </a:xfrm>
        </p:grpSpPr>
        <p:sp>
          <p:nvSpPr>
            <p:cNvPr id="11" name="TextBox 11"/>
            <p:cNvSpPr txBox="1"/>
            <p:nvPr/>
          </p:nvSpPr>
          <p:spPr>
            <a:xfrm>
              <a:off x="504364" y="-76200"/>
              <a:ext cx="15764989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Analyse et Conclusion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13883"/>
              <a:ext cx="22993261" cy="208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Analyse des écarts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Bilan projet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Bilan individuel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16729" y="3509275"/>
            <a:ext cx="13054542" cy="29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10"/>
              </a:lnSpc>
            </a:pPr>
            <a:r>
              <a:rPr lang="en-US" sz="1672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2521435"/>
            <a:ext cx="14764841" cy="4939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Introduction et contexte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59C9E7EE-8525-B820-B20C-2D84C256F830}"/>
              </a:ext>
            </a:extLst>
          </p:cNvPr>
          <p:cNvSpPr txBox="1"/>
          <p:nvPr/>
        </p:nvSpPr>
        <p:spPr>
          <a:xfrm>
            <a:off x="3679044" y="847725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﻿Rappel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besoin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F7C4-27A0-3A53-D72D-4E10BB66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F12B5B-51A4-D872-78E6-D65B846ED8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C929D20-E324-64B4-3479-E1204A66D8BD}"/>
              </a:ext>
            </a:extLst>
          </p:cNvPr>
          <p:cNvGrpSpPr>
            <a:grpSpLocks noChangeAspect="1"/>
          </p:cNvGrpSpPr>
          <p:nvPr/>
        </p:nvGrpSpPr>
        <p:grpSpPr>
          <a:xfrm>
            <a:off x="1334007" y="3124680"/>
            <a:ext cx="4690072" cy="4690054"/>
            <a:chOff x="0" y="0"/>
            <a:chExt cx="6350000" cy="634997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1E8FB12-A30C-94C7-7494-22C0D9B8586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3054" t="-34515" r="-639" b="-35813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C1D5A59-AB14-9F1B-5C6E-3433ABA64D10}"/>
              </a:ext>
            </a:extLst>
          </p:cNvPr>
          <p:cNvGrpSpPr>
            <a:grpSpLocks noChangeAspect="1"/>
          </p:cNvGrpSpPr>
          <p:nvPr/>
        </p:nvGrpSpPr>
        <p:grpSpPr>
          <a:xfrm>
            <a:off x="6818416" y="3124680"/>
            <a:ext cx="4690072" cy="4690054"/>
            <a:chOff x="0" y="0"/>
            <a:chExt cx="6350000" cy="63499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7B5EE71-F28B-96BF-FBEF-C47989C871D5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44768" b="-5326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B4941FF2-ACC7-E21D-C20D-DDE59B94A4A8}"/>
              </a:ext>
            </a:extLst>
          </p:cNvPr>
          <p:cNvGrpSpPr>
            <a:grpSpLocks noChangeAspect="1"/>
          </p:cNvGrpSpPr>
          <p:nvPr/>
        </p:nvGrpSpPr>
        <p:grpSpPr>
          <a:xfrm>
            <a:off x="12302825" y="3124680"/>
            <a:ext cx="4690072" cy="4690054"/>
            <a:chOff x="0" y="0"/>
            <a:chExt cx="6350000" cy="634997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2260819-2803-734B-6F41-D018DEFDC3DF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471" r="-2547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36D67233-4528-87BA-AD2F-CB26FC329661}"/>
              </a:ext>
            </a:extLst>
          </p:cNvPr>
          <p:cNvSpPr txBox="1"/>
          <p:nvPr/>
        </p:nvSpPr>
        <p:spPr>
          <a:xfrm>
            <a:off x="1372912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Juliana Silva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418D958-E56F-F6E2-E3C0-3E9659882C6B}"/>
              </a:ext>
            </a:extLst>
          </p:cNvPr>
          <p:cNvSpPr txBox="1"/>
          <p:nvPr/>
        </p:nvSpPr>
        <p:spPr>
          <a:xfrm>
            <a:off x="6857321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Olivia Wilson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2443EBB-5A1A-CE4C-3A1B-088178E6F123}"/>
              </a:ext>
            </a:extLst>
          </p:cNvPr>
          <p:cNvSpPr txBox="1"/>
          <p:nvPr/>
        </p:nvSpPr>
        <p:spPr>
          <a:xfrm>
            <a:off x="12341730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Claudia Alves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F19A09-ABA1-CB36-BAC6-3C24E29309F6}"/>
              </a:ext>
            </a:extLst>
          </p:cNvPr>
          <p:cNvSpPr txBox="1"/>
          <p:nvPr/>
        </p:nvSpPr>
        <p:spPr>
          <a:xfrm>
            <a:off x="3679044" y="847725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Présentation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12642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565A-6437-451B-BA2D-6AC6DF2A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E0A60F-1CEF-F33F-EFE4-7CEEB4FB855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6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3027933"/>
            <a:ext cx="14764841" cy="244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31326" y="5654893"/>
            <a:ext cx="12625348" cy="987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Presented By : Group Borcelle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978052" y="2879312"/>
            <a:ext cx="14331896" cy="6093238"/>
            <a:chOff x="0" y="0"/>
            <a:chExt cx="3774656" cy="16048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56" cy="1604803"/>
            </a:xfrm>
            <a:custGeom>
              <a:avLst/>
              <a:gdLst/>
              <a:ahLst/>
              <a:cxnLst/>
              <a:rect l="l" t="t" r="r" b="b"/>
              <a:pathLst>
                <a:path w="3774656" h="1604803">
                  <a:moveTo>
                    <a:pt x="27550" y="0"/>
                  </a:moveTo>
                  <a:lnTo>
                    <a:pt x="3747106" y="0"/>
                  </a:lnTo>
                  <a:cubicBezTo>
                    <a:pt x="3754413" y="0"/>
                    <a:pt x="3761420" y="2903"/>
                    <a:pt x="3766586" y="8069"/>
                  </a:cubicBezTo>
                  <a:cubicBezTo>
                    <a:pt x="3771753" y="13236"/>
                    <a:pt x="3774656" y="20243"/>
                    <a:pt x="3774656" y="27550"/>
                  </a:cubicBezTo>
                  <a:lnTo>
                    <a:pt x="3774656" y="1577254"/>
                  </a:lnTo>
                  <a:cubicBezTo>
                    <a:pt x="3774656" y="1592469"/>
                    <a:pt x="3762321" y="1604803"/>
                    <a:pt x="3747106" y="1604803"/>
                  </a:cubicBezTo>
                  <a:lnTo>
                    <a:pt x="27550" y="1604803"/>
                  </a:lnTo>
                  <a:cubicBezTo>
                    <a:pt x="20243" y="1604803"/>
                    <a:pt x="13236" y="1601901"/>
                    <a:pt x="8069" y="1596734"/>
                  </a:cubicBezTo>
                  <a:cubicBezTo>
                    <a:pt x="2903" y="1591568"/>
                    <a:pt x="0" y="1584560"/>
                    <a:pt x="0" y="1577254"/>
                  </a:cubicBezTo>
                  <a:lnTo>
                    <a:pt x="0" y="27550"/>
                  </a:lnTo>
                  <a:cubicBezTo>
                    <a:pt x="0" y="20243"/>
                    <a:pt x="2903" y="13236"/>
                    <a:pt x="8069" y="8069"/>
                  </a:cubicBezTo>
                  <a:cubicBezTo>
                    <a:pt x="13236" y="2903"/>
                    <a:pt x="20243" y="0"/>
                    <a:pt x="275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74656" cy="1642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78497" y="3394916"/>
            <a:ext cx="12555011" cy="491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 Mostly presented before an audience, it serves a variety of purposes, making presentations powerful tools for convicing and teaching.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Project Overview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34007" y="3124680"/>
            <a:ext cx="4690072" cy="4690054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3054" t="-34515" r="-639" b="-35813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818416" y="3124680"/>
            <a:ext cx="4690072" cy="4690054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44768" b="-5326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302825" y="3124680"/>
            <a:ext cx="4690072" cy="4690054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471" r="-2547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72912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Juliana Silva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7321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Olivia Wilson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1730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Claudia Alves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79044" y="847725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Présentation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441</Words>
  <Application>Microsoft Office PowerPoint</Application>
  <PresentationFormat>Personnalisé</PresentationFormat>
  <Paragraphs>77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Bobby Jones</vt:lpstr>
      <vt:lpstr>Calibri</vt:lpstr>
      <vt:lpstr>Alegreya</vt:lpstr>
      <vt:lpstr>Alegreya Bold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CES'eat</dc:title>
  <cp:lastModifiedBy>Noémie</cp:lastModifiedBy>
  <cp:revision>2</cp:revision>
  <dcterms:created xsi:type="dcterms:W3CDTF">2006-08-16T00:00:00Z</dcterms:created>
  <dcterms:modified xsi:type="dcterms:W3CDTF">2025-04-02T09:20:28Z</dcterms:modified>
  <dc:identifier>DAGjZTgIu7A</dc:identifier>
</cp:coreProperties>
</file>